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global warming</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r>
              <a:t>Global warming refers to the long-term increase in Earth's average surface temperature due to human activities, primarily the burning of fossil fuels and deforestation. This process leads to the emission of greenhouse gases, such as carbon dioxide, which trap heat in the atmosphere and cause the planet to warm. As a result, global warming has various consequences, including rising sea levels, more frequent and intense extreme weather events, negative impacts on ecosystems and biodiversity, and threats to human health, food security, and water resources. It is considered one of the most pressing global issues of our time and requires collective action to mitigate its effects and transition to a more sustainable future.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