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Python 3</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4. Improved Libraries and Modules: Python 3 comes with improved standard libraries and modules compared to Python 2. Some modules from Python 2 have been renamed or reorganized, and new modules have been added.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5. Improved Performance: Python 3 includes performance improvements over Python 2, making it faster and more efficient in many cases.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6. Support for Modern Web Technologies: Python 3 has better support for modern web technologies, such as asynchronous programming with the asyncio module and web development frameworks like Flask and Django.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7. Enhanced Security and Better Error Handling: Python 3 has added features to enhance security, such as improvements in hash algorithms and safer default values for certain built-in functions. It also provides better error handling through exceptions.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However, it's worth noting that the transition from Python 2 to Python 3 has not been smooth, and there are still some libraries and applications that are not fully compatible with Python 3. Therefore, users transitioning from Python 2 to Python 3 may face some challenges in updating their codebase.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Python 3 is a programming language and the latest major version of Python. It was released in 2008 and introduced several new features and enhancements compared to its predecessor, Python 2. Some key features of Python 3 include: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1. Print Function: In Python 3, the print statement has been replaced with a print() function. This allows for more flexibility and consistency in printing output.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2. Unicode Support: Python 3 fully supports Unicode, which means it can handle and process characters from all writing systems worldwide.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r>
              <a:t>3. Syntax Changes: Python 3 introduced syntax changes that are not backward compatible with Python 2. For example, the way division works with integers and floats has changed in Python 3.</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p>
            <a:pPr>
              <a:spcAft>
                <a:spcPts val="1000"/>
              </a:spcAft>
              <a:defRPr sz="2000"/>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