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34.xml" ContentType="application/vnd.openxmlformats-officedocument.presentationml.slide+xml"/>
  <Override PartName="/ppt/slides/slide1035.xml" ContentType="application/vnd.openxmlformats-officedocument.presentationml.slide+xml"/>
  <Override PartName="/ppt/slides/slide1036.xml" ContentType="application/vnd.openxmlformats-officedocument.presentationml.slide+xml"/>
  <Override PartName="/ppt/slides/slide1037.xml" ContentType="application/vnd.openxmlformats-officedocument.presentationml.slide+xml"/>
  <Override PartName="/ppt/slides/slide1038.xml" ContentType="application/vnd.openxmlformats-officedocument.presentationml.slide+xml"/>
  <Override PartName="/ppt/slides/slide1039.xml" ContentType="application/vnd.openxmlformats-officedocument.presentationml.slide+xml"/>
  <Override PartName="/ppt/slides/slide104.xml" ContentType="application/vnd.openxmlformats-officedocument.presentationml.slide+xml"/>
  <Override PartName="/ppt/slides/slide1040.xml" ContentType="application/vnd.openxmlformats-officedocument.presentationml.slide+xml"/>
  <Override PartName="/ppt/slides/slide1041.xml" ContentType="application/vnd.openxmlformats-officedocument.presentationml.slide+xml"/>
  <Override PartName="/ppt/slides/slide1042.xml" ContentType="application/vnd.openxmlformats-officedocument.presentationml.slide+xml"/>
  <Override PartName="/ppt/slides/slide1043.xml" ContentType="application/vnd.openxmlformats-officedocument.presentationml.slide+xml"/>
  <Override PartName="/ppt/slides/slide1044.xml" ContentType="application/vnd.openxmlformats-officedocument.presentationml.slide+xml"/>
  <Override PartName="/ppt/slides/slide1045.xml" ContentType="application/vnd.openxmlformats-officedocument.presentationml.slide+xml"/>
  <Override PartName="/ppt/slides/slide1046.xml" ContentType="application/vnd.openxmlformats-officedocument.presentationml.slide+xml"/>
  <Override PartName="/ppt/slides/slide1047.xml" ContentType="application/vnd.openxmlformats-officedocument.presentationml.slide+xml"/>
  <Override PartName="/ppt/slides/slide1048.xml" ContentType="application/vnd.openxmlformats-officedocument.presentationml.slide+xml"/>
  <Override PartName="/ppt/slides/slide1049.xml" ContentType="application/vnd.openxmlformats-officedocument.presentationml.slide+xml"/>
  <Override PartName="/ppt/slides/slide105.xml" ContentType="application/vnd.openxmlformats-officedocument.presentationml.slide+xml"/>
  <Override PartName="/ppt/slides/slide1050.xml" ContentType="application/vnd.openxmlformats-officedocument.presentationml.slide+xml"/>
  <Override PartName="/ppt/slides/slide1051.xml" ContentType="application/vnd.openxmlformats-officedocument.presentationml.slide+xml"/>
  <Override PartName="/ppt/slides/slide1052.xml" ContentType="application/vnd.openxmlformats-officedocument.presentationml.slide+xml"/>
  <Override PartName="/ppt/slides/slide1053.xml" ContentType="application/vnd.openxmlformats-officedocument.presentationml.slide+xml"/>
  <Override PartName="/ppt/slides/slide1054.xml" ContentType="application/vnd.openxmlformats-officedocument.presentationml.slide+xml"/>
  <Override PartName="/ppt/slides/slide1055.xml" ContentType="application/vnd.openxmlformats-officedocument.presentationml.slide+xml"/>
  <Override PartName="/ppt/slides/slide1056.xml" ContentType="application/vnd.openxmlformats-officedocument.presentationml.slide+xml"/>
  <Override PartName="/ppt/slides/slide1057.xml" ContentType="application/vnd.openxmlformats-officedocument.presentationml.slide+xml"/>
  <Override PartName="/ppt/slides/slide1058.xml" ContentType="application/vnd.openxmlformats-officedocument.presentationml.slide+xml"/>
  <Override PartName="/ppt/slides/slide1059.xml" ContentType="application/vnd.openxmlformats-officedocument.presentationml.slide+xml"/>
  <Override PartName="/ppt/slides/slide106.xml" ContentType="application/vnd.openxmlformats-officedocument.presentationml.slide+xml"/>
  <Override PartName="/ppt/slides/slide1060.xml" ContentType="application/vnd.openxmlformats-officedocument.presentationml.slide+xml"/>
  <Override PartName="/ppt/slides/slide1061.xml" ContentType="application/vnd.openxmlformats-officedocument.presentationml.slide+xml"/>
  <Override PartName="/ppt/slides/slide1062.xml" ContentType="application/vnd.openxmlformats-officedocument.presentationml.slide+xml"/>
  <Override PartName="/ppt/slides/slide1063.xml" ContentType="application/vnd.openxmlformats-officedocument.presentationml.slide+xml"/>
  <Override PartName="/ppt/slides/slide1064.xml" ContentType="application/vnd.openxmlformats-officedocument.presentationml.slide+xml"/>
  <Override PartName="/ppt/slides/slide1065.xml" ContentType="application/vnd.openxmlformats-officedocument.presentationml.slide+xml"/>
  <Override PartName="/ppt/slides/slide1066.xml" ContentType="application/vnd.openxmlformats-officedocument.presentationml.slide+xml"/>
  <Override PartName="/ppt/slides/slide1067.xml" ContentType="application/vnd.openxmlformats-officedocument.presentationml.slide+xml"/>
  <Override PartName="/ppt/slides/slide1068.xml" ContentType="application/vnd.openxmlformats-officedocument.presentationml.slide+xml"/>
  <Override PartName="/ppt/slides/slide1069.xml" ContentType="application/vnd.openxmlformats-officedocument.presentationml.slide+xml"/>
  <Override PartName="/ppt/slides/slide107.xml" ContentType="application/vnd.openxmlformats-officedocument.presentationml.slide+xml"/>
  <Override PartName="/ppt/slides/slide1070.xml" ContentType="application/vnd.openxmlformats-officedocument.presentationml.slide+xml"/>
  <Override PartName="/ppt/slides/slide1071.xml" ContentType="application/vnd.openxmlformats-officedocument.presentationml.slide+xml"/>
  <Override PartName="/ppt/slides/slide1072.xml" ContentType="application/vnd.openxmlformats-officedocument.presentationml.slide+xml"/>
  <Override PartName="/ppt/slides/slide1073.xml" ContentType="application/vnd.openxmlformats-officedocument.presentationml.slide+xml"/>
  <Override PartName="/ppt/slides/slide1074.xml" ContentType="application/vnd.openxmlformats-officedocument.presentationml.slide+xml"/>
  <Override PartName="/ppt/slides/slide1075.xml" ContentType="application/vnd.openxmlformats-officedocument.presentationml.slide+xml"/>
  <Override PartName="/ppt/slides/slide1076.xml" ContentType="application/vnd.openxmlformats-officedocument.presentationml.slide+xml"/>
  <Override PartName="/ppt/slides/slide1077.xml" ContentType="application/vnd.openxmlformats-officedocument.presentationml.slide+xml"/>
  <Override PartName="/ppt/slides/slide1078.xml" ContentType="application/vnd.openxmlformats-officedocument.presentationml.slide+xml"/>
  <Override PartName="/ppt/slides/slide1079.xml" ContentType="application/vnd.openxmlformats-officedocument.presentationml.slide+xml"/>
  <Override PartName="/ppt/slides/slide108.xml" ContentType="application/vnd.openxmlformats-officedocument.presentationml.slide+xml"/>
  <Override PartName="/ppt/slides/slide1080.xml" ContentType="application/vnd.openxmlformats-officedocument.presentationml.slide+xml"/>
  <Override PartName="/ppt/slides/slide1081.xml" ContentType="application/vnd.openxmlformats-officedocument.presentationml.slide+xml"/>
  <Override PartName="/ppt/slides/slide1082.xml" ContentType="application/vnd.openxmlformats-officedocument.presentationml.slide+xml"/>
  <Override PartName="/ppt/slides/slide1083.xml" ContentType="application/vnd.openxmlformats-officedocument.presentationml.slide+xml"/>
  <Override PartName="/ppt/slides/slide1084.xml" ContentType="application/vnd.openxmlformats-officedocument.presentationml.slide+xml"/>
  <Override PartName="/ppt/slides/slide1085.xml" ContentType="application/vnd.openxmlformats-officedocument.presentationml.slide+xml"/>
  <Override PartName="/ppt/slides/slide1086.xml" ContentType="application/vnd.openxmlformats-officedocument.presentationml.slide+xml"/>
  <Override PartName="/ppt/slides/slide1087.xml" ContentType="application/vnd.openxmlformats-officedocument.presentationml.slide+xml"/>
  <Override PartName="/ppt/slides/slide1088.xml" ContentType="application/vnd.openxmlformats-officedocument.presentationml.slide+xml"/>
  <Override PartName="/ppt/slides/slide1089.xml" ContentType="application/vnd.openxmlformats-officedocument.presentationml.slide+xml"/>
  <Override PartName="/ppt/slides/slide109.xml" ContentType="application/vnd.openxmlformats-officedocument.presentationml.slide+xml"/>
  <Override PartName="/ppt/slides/slide1090.xml" ContentType="application/vnd.openxmlformats-officedocument.presentationml.slide+xml"/>
  <Override PartName="/ppt/slides/slide1091.xml" ContentType="application/vnd.openxmlformats-officedocument.presentationml.slide+xml"/>
  <Override PartName="/ppt/slides/slide1092.xml" ContentType="application/vnd.openxmlformats-officedocument.presentationml.slide+xml"/>
  <Override PartName="/ppt/slides/slide1093.xml" ContentType="application/vnd.openxmlformats-officedocument.presentationml.slide+xml"/>
  <Override PartName="/ppt/slides/slide1094.xml" ContentType="application/vnd.openxmlformats-officedocument.presentationml.slide+xml"/>
  <Override PartName="/ppt/slides/slide1095.xml" ContentType="application/vnd.openxmlformats-officedocument.presentationml.slide+xml"/>
  <Override PartName="/ppt/slides/slide1096.xml" ContentType="application/vnd.openxmlformats-officedocument.presentationml.slide+xml"/>
  <Override PartName="/ppt/slides/slide1097.xml" ContentType="application/vnd.openxmlformats-officedocument.presentationml.slide+xml"/>
  <Override PartName="/ppt/slides/slide1098.xml" ContentType="application/vnd.openxmlformats-officedocument.presentationml.slide+xml"/>
  <Override PartName="/ppt/slides/slide109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00.xml" ContentType="application/vnd.openxmlformats-officedocument.presentationml.slide+xml"/>
  <Override PartName="/ppt/slides/slide1101.xml" ContentType="application/vnd.openxmlformats-officedocument.presentationml.slide+xml"/>
  <Override PartName="/ppt/slides/slide1102.xml" ContentType="application/vnd.openxmlformats-officedocument.presentationml.slide+xml"/>
  <Override PartName="/ppt/slides/slide1103.xml" ContentType="application/vnd.openxmlformats-officedocument.presentationml.slide+xml"/>
  <Override PartName="/ppt/slides/slide1104.xml" ContentType="application/vnd.openxmlformats-officedocument.presentationml.slide+xml"/>
  <Override PartName="/ppt/slides/slide1105.xml" ContentType="application/vnd.openxmlformats-officedocument.presentationml.slide+xml"/>
  <Override PartName="/ppt/slides/slide1106.xml" ContentType="application/vnd.openxmlformats-officedocument.presentationml.slide+xml"/>
  <Override PartName="/ppt/slides/slide1107.xml" ContentType="application/vnd.openxmlformats-officedocument.presentationml.slide+xml"/>
  <Override PartName="/ppt/slides/slide1108.xml" ContentType="application/vnd.openxmlformats-officedocument.presentationml.slide+xml"/>
  <Override PartName="/ppt/slides/slide1109.xml" ContentType="application/vnd.openxmlformats-officedocument.presentationml.slide+xml"/>
  <Override PartName="/ppt/slides/slide111.xml" ContentType="application/vnd.openxmlformats-officedocument.presentationml.slide+xml"/>
  <Override PartName="/ppt/slides/slide1110.xml" ContentType="application/vnd.openxmlformats-officedocument.presentationml.slide+xml"/>
  <Override PartName="/ppt/slides/slide1111.xml" ContentType="application/vnd.openxmlformats-officedocument.presentationml.slide+xml"/>
  <Override PartName="/ppt/slides/slide1112.xml" ContentType="application/vnd.openxmlformats-officedocument.presentationml.slide+xml"/>
  <Override PartName="/ppt/slides/slide1113.xml" ContentType="application/vnd.openxmlformats-officedocument.presentationml.slide+xml"/>
  <Override PartName="/ppt/slides/slide1114.xml" ContentType="application/vnd.openxmlformats-officedocument.presentationml.slide+xml"/>
  <Override PartName="/ppt/slides/slide1115.xml" ContentType="application/vnd.openxmlformats-officedocument.presentationml.slide+xml"/>
  <Override PartName="/ppt/slides/slide1116.xml" ContentType="application/vnd.openxmlformats-officedocument.presentationml.slide+xml"/>
  <Override PartName="/ppt/slides/slide1117.xml" ContentType="application/vnd.openxmlformats-officedocument.presentationml.slide+xml"/>
  <Override PartName="/ppt/slides/slide1118.xml" ContentType="application/vnd.openxmlformats-officedocument.presentationml.slide+xml"/>
  <Override PartName="/ppt/slides/slide1119.xml" ContentType="application/vnd.openxmlformats-officedocument.presentationml.slide+xml"/>
  <Override PartName="/ppt/slides/slide112.xml" ContentType="application/vnd.openxmlformats-officedocument.presentationml.slide+xml"/>
  <Override PartName="/ppt/slides/slide1120.xml" ContentType="application/vnd.openxmlformats-officedocument.presentationml.slide+xml"/>
  <Override PartName="/ppt/slides/slide1121.xml" ContentType="application/vnd.openxmlformats-officedocument.presentationml.slide+xml"/>
  <Override PartName="/ppt/slides/slide1122.xml" ContentType="application/vnd.openxmlformats-officedocument.presentationml.slide+xml"/>
  <Override PartName="/ppt/slides/slide1123.xml" ContentType="application/vnd.openxmlformats-officedocument.presentationml.slide+xml"/>
  <Override PartName="/ppt/slides/slide1124.xml" ContentType="application/vnd.openxmlformats-officedocument.presentationml.slide+xml"/>
  <Override PartName="/ppt/slides/slide1125.xml" ContentType="application/vnd.openxmlformats-officedocument.presentationml.slide+xml"/>
  <Override PartName="/ppt/slides/slide1126.xml" ContentType="application/vnd.openxmlformats-officedocument.presentationml.slide+xml"/>
  <Override PartName="/ppt/slides/slide1127.xml" ContentType="application/vnd.openxmlformats-officedocument.presentationml.slide+xml"/>
  <Override PartName="/ppt/slides/slide1128.xml" ContentType="application/vnd.openxmlformats-officedocument.presentationml.slide+xml"/>
  <Override PartName="/ppt/slides/slide1129.xml" ContentType="application/vnd.openxmlformats-officedocument.presentationml.slide+xml"/>
  <Override PartName="/ppt/slides/slide113.xml" ContentType="application/vnd.openxmlformats-officedocument.presentationml.slide+xml"/>
  <Override PartName="/ppt/slides/slide1130.xml" ContentType="application/vnd.openxmlformats-officedocument.presentationml.slide+xml"/>
  <Override PartName="/ppt/slides/slide1131.xml" ContentType="application/vnd.openxmlformats-officedocument.presentationml.slide+xml"/>
  <Override PartName="/ppt/slides/slide1132.xml" ContentType="application/vnd.openxmlformats-officedocument.presentationml.slide+xml"/>
  <Override PartName="/ppt/slides/slide1133.xml" ContentType="application/vnd.openxmlformats-officedocument.presentationml.slide+xml"/>
  <Override PartName="/ppt/slides/slide1134.xml" ContentType="application/vnd.openxmlformats-officedocument.presentationml.slide+xml"/>
  <Override PartName="/ppt/slides/slide1135.xml" ContentType="application/vnd.openxmlformats-officedocument.presentationml.slide+xml"/>
  <Override PartName="/ppt/slides/slide1136.xml" ContentType="application/vnd.openxmlformats-officedocument.presentationml.slide+xml"/>
  <Override PartName="/ppt/slides/slide1137.xml" ContentType="application/vnd.openxmlformats-officedocument.presentationml.slide+xml"/>
  <Override PartName="/ppt/slides/slide1138.xml" ContentType="application/vnd.openxmlformats-officedocument.presentationml.slide+xml"/>
  <Override PartName="/ppt/slides/slide1139.xml" ContentType="application/vnd.openxmlformats-officedocument.presentationml.slide+xml"/>
  <Override PartName="/ppt/slides/slide114.xml" ContentType="application/vnd.openxmlformats-officedocument.presentationml.slide+xml"/>
  <Override PartName="/ppt/slides/slide1140.xml" ContentType="application/vnd.openxmlformats-officedocument.presentationml.slide+xml"/>
  <Override PartName="/ppt/slides/slide1141.xml" ContentType="application/vnd.openxmlformats-officedocument.presentationml.slide+xml"/>
  <Override PartName="/ppt/slides/slide1142.xml" ContentType="application/vnd.openxmlformats-officedocument.presentationml.slide+xml"/>
  <Override PartName="/ppt/slides/slide1143.xml" ContentType="application/vnd.openxmlformats-officedocument.presentationml.slide+xml"/>
  <Override PartName="/ppt/slides/slide1144.xml" ContentType="application/vnd.openxmlformats-officedocument.presentationml.slide+xml"/>
  <Override PartName="/ppt/slides/slide1145.xml" ContentType="application/vnd.openxmlformats-officedocument.presentationml.slide+xml"/>
  <Override PartName="/ppt/slides/slide1146.xml" ContentType="application/vnd.openxmlformats-officedocument.presentationml.slide+xml"/>
  <Override PartName="/ppt/slides/slide1147.xml" ContentType="application/vnd.openxmlformats-officedocument.presentationml.slide+xml"/>
  <Override PartName="/ppt/slides/slide1148.xml" ContentType="application/vnd.openxmlformats-officedocument.presentationml.slide+xml"/>
  <Override PartName="/ppt/slides/slide1149.xml" ContentType="application/vnd.openxmlformats-officedocument.presentationml.slide+xml"/>
  <Override PartName="/ppt/slides/slide115.xml" ContentType="application/vnd.openxmlformats-officedocument.presentationml.slide+xml"/>
  <Override PartName="/ppt/slides/slide1150.xml" ContentType="application/vnd.openxmlformats-officedocument.presentationml.slide+xml"/>
  <Override PartName="/ppt/slides/slide1151.xml" ContentType="application/vnd.openxmlformats-officedocument.presentationml.slide+xml"/>
  <Override PartName="/ppt/slides/slide1152.xml" ContentType="application/vnd.openxmlformats-officedocument.presentationml.slide+xml"/>
  <Override PartName="/ppt/slides/slide1153.xml" ContentType="application/vnd.openxmlformats-officedocument.presentationml.slide+xml"/>
  <Override PartName="/ppt/slides/slide1154.xml" ContentType="application/vnd.openxmlformats-officedocument.presentationml.slide+xml"/>
  <Override PartName="/ppt/slides/slide1155.xml" ContentType="application/vnd.openxmlformats-officedocument.presentationml.slide+xml"/>
  <Override PartName="/ppt/slides/slide1156.xml" ContentType="application/vnd.openxmlformats-officedocument.presentationml.slide+xml"/>
  <Override PartName="/ppt/slides/slide1157.xml" ContentType="application/vnd.openxmlformats-officedocument.presentationml.slide+xml"/>
  <Override PartName="/ppt/slides/slide1158.xml" ContentType="application/vnd.openxmlformats-officedocument.presentationml.slide+xml"/>
  <Override PartName="/ppt/slides/slide1159.xml" ContentType="application/vnd.openxmlformats-officedocument.presentationml.slide+xml"/>
  <Override PartName="/ppt/slides/slide116.xml" ContentType="application/vnd.openxmlformats-officedocument.presentationml.slide+xml"/>
  <Override PartName="/ppt/slides/slide1160.xml" ContentType="application/vnd.openxmlformats-officedocument.presentationml.slide+xml"/>
  <Override PartName="/ppt/slides/slide1161.xml" ContentType="application/vnd.openxmlformats-officedocument.presentationml.slide+xml"/>
  <Override PartName="/ppt/slides/slide1162.xml" ContentType="application/vnd.openxmlformats-officedocument.presentationml.slide+xml"/>
  <Override PartName="/ppt/slides/slide1163.xml" ContentType="application/vnd.openxmlformats-officedocument.presentationml.slide+xml"/>
  <Override PartName="/ppt/slides/slide1164.xml" ContentType="application/vnd.openxmlformats-officedocument.presentationml.slide+xml"/>
  <Override PartName="/ppt/slides/slide1165.xml" ContentType="application/vnd.openxmlformats-officedocument.presentationml.slide+xml"/>
  <Override PartName="/ppt/slides/slide1166.xml" ContentType="application/vnd.openxmlformats-officedocument.presentationml.slide+xml"/>
  <Override PartName="/ppt/slides/slide1167.xml" ContentType="application/vnd.openxmlformats-officedocument.presentationml.slide+xml"/>
  <Override PartName="/ppt/slides/slide1168.xml" ContentType="application/vnd.openxmlformats-officedocument.presentationml.slide+xml"/>
  <Override PartName="/ppt/slides/slide1169.xml" ContentType="application/vnd.openxmlformats-officedocument.presentationml.slide+xml"/>
  <Override PartName="/ppt/slides/slide117.xml" ContentType="application/vnd.openxmlformats-officedocument.presentationml.slide+xml"/>
  <Override PartName="/ppt/slides/slide1170.xml" ContentType="application/vnd.openxmlformats-officedocument.presentationml.slide+xml"/>
  <Override PartName="/ppt/slides/slide1171.xml" ContentType="application/vnd.openxmlformats-officedocument.presentationml.slide+xml"/>
  <Override PartName="/ppt/slides/slide1172.xml" ContentType="application/vnd.openxmlformats-officedocument.presentationml.slide+xml"/>
  <Override PartName="/ppt/slides/slide1173.xml" ContentType="application/vnd.openxmlformats-officedocument.presentationml.slide+xml"/>
  <Override PartName="/ppt/slides/slide1174.xml" ContentType="application/vnd.openxmlformats-officedocument.presentationml.slide+xml"/>
  <Override PartName="/ppt/slides/slide1175.xml" ContentType="application/vnd.openxmlformats-officedocument.presentationml.slide+xml"/>
  <Override PartName="/ppt/slides/slide1176.xml" ContentType="application/vnd.openxmlformats-officedocument.presentationml.slide+xml"/>
  <Override PartName="/ppt/slides/slide1177.xml" ContentType="application/vnd.openxmlformats-officedocument.presentationml.slide+xml"/>
  <Override PartName="/ppt/slides/slide1178.xml" ContentType="application/vnd.openxmlformats-officedocument.presentationml.slide+xml"/>
  <Override PartName="/ppt/slides/slide1179.xml" ContentType="application/vnd.openxmlformats-officedocument.presentationml.slide+xml"/>
  <Override PartName="/ppt/slides/slide118.xml" ContentType="application/vnd.openxmlformats-officedocument.presentationml.slide+xml"/>
  <Override PartName="/ppt/slides/slide1180.xml" ContentType="application/vnd.openxmlformats-officedocument.presentationml.slide+xml"/>
  <Override PartName="/ppt/slides/slide1181.xml" ContentType="application/vnd.openxmlformats-officedocument.presentationml.slide+xml"/>
  <Override PartName="/ppt/slides/slide1182.xml" ContentType="application/vnd.openxmlformats-officedocument.presentationml.slide+xml"/>
  <Override PartName="/ppt/slides/slide1183.xml" ContentType="application/vnd.openxmlformats-officedocument.presentationml.slide+xml"/>
  <Override PartName="/ppt/slides/slide1184.xml" ContentType="application/vnd.openxmlformats-officedocument.presentationml.slide+xml"/>
  <Override PartName="/ppt/slides/slide1185.xml" ContentType="application/vnd.openxmlformats-officedocument.presentationml.slide+xml"/>
  <Override PartName="/ppt/slides/slide1186.xml" ContentType="application/vnd.openxmlformats-officedocument.presentationml.slide+xml"/>
  <Override PartName="/ppt/slides/slide1187.xml" ContentType="application/vnd.openxmlformats-officedocument.presentationml.slide+xml"/>
  <Override PartName="/ppt/slides/slide1188.xml" ContentType="application/vnd.openxmlformats-officedocument.presentationml.slide+xml"/>
  <Override PartName="/ppt/slides/slide1189.xml" ContentType="application/vnd.openxmlformats-officedocument.presentationml.slide+xml"/>
  <Override PartName="/ppt/slides/slide119.xml" ContentType="application/vnd.openxmlformats-officedocument.presentationml.slide+xml"/>
  <Override PartName="/ppt/slides/slide1190.xml" ContentType="application/vnd.openxmlformats-officedocument.presentationml.slide+xml"/>
  <Override PartName="/ppt/slides/slide1191.xml" ContentType="application/vnd.openxmlformats-officedocument.presentationml.slide+xml"/>
  <Override PartName="/ppt/slides/slide1192.xml" ContentType="application/vnd.openxmlformats-officedocument.presentationml.slide+xml"/>
  <Override PartName="/ppt/slides/slide1193.xml" ContentType="application/vnd.openxmlformats-officedocument.presentationml.slide+xml"/>
  <Override PartName="/ppt/slides/slide1194.xml" ContentType="application/vnd.openxmlformats-officedocument.presentationml.slide+xml"/>
  <Override PartName="/ppt/slides/slide1195.xml" ContentType="application/vnd.openxmlformats-officedocument.presentationml.slide+xml"/>
  <Override PartName="/ppt/slides/slide1196.xml" ContentType="application/vnd.openxmlformats-officedocument.presentationml.slide+xml"/>
  <Override PartName="/ppt/slides/slide1197.xml" ContentType="application/vnd.openxmlformats-officedocument.presentationml.slide+xml"/>
  <Override PartName="/ppt/slides/slide1198.xml" ContentType="application/vnd.openxmlformats-officedocument.presentationml.slide+xml"/>
  <Override PartName="/ppt/slides/slide119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00.xml" ContentType="application/vnd.openxmlformats-officedocument.presentationml.slide+xml"/>
  <Override PartName="/ppt/slides/slide1201.xml" ContentType="application/vnd.openxmlformats-officedocument.presentationml.slide+xml"/>
  <Override PartName="/ppt/slides/slide1202.xml" ContentType="application/vnd.openxmlformats-officedocument.presentationml.slide+xml"/>
  <Override PartName="/ppt/slides/slide1203.xml" ContentType="application/vnd.openxmlformats-officedocument.presentationml.slide+xml"/>
  <Override PartName="/ppt/slides/slide1204.xml" ContentType="application/vnd.openxmlformats-officedocument.presentationml.slide+xml"/>
  <Override PartName="/ppt/slides/slide1205.xml" ContentType="application/vnd.openxmlformats-officedocument.presentationml.slide+xml"/>
  <Override PartName="/ppt/slides/slide1206.xml" ContentType="application/vnd.openxmlformats-officedocument.presentationml.slide+xml"/>
  <Override PartName="/ppt/slides/slide1207.xml" ContentType="application/vnd.openxmlformats-officedocument.presentationml.slide+xml"/>
  <Override PartName="/ppt/slides/slide1208.xml" ContentType="application/vnd.openxmlformats-officedocument.presentationml.slide+xml"/>
  <Override PartName="/ppt/slides/slide1209.xml" ContentType="application/vnd.openxmlformats-officedocument.presentationml.slide+xml"/>
  <Override PartName="/ppt/slides/slide121.xml" ContentType="application/vnd.openxmlformats-officedocument.presentationml.slide+xml"/>
  <Override PartName="/ppt/slides/slide1210.xml" ContentType="application/vnd.openxmlformats-officedocument.presentationml.slide+xml"/>
  <Override PartName="/ppt/slides/slide1211.xml" ContentType="application/vnd.openxmlformats-officedocument.presentationml.slide+xml"/>
  <Override PartName="/ppt/slides/slide1212.xml" ContentType="application/vnd.openxmlformats-officedocument.presentationml.slide+xml"/>
  <Override PartName="/ppt/slides/slide1213.xml" ContentType="application/vnd.openxmlformats-officedocument.presentationml.slide+xml"/>
  <Override PartName="/ppt/slides/slide1214.xml" ContentType="application/vnd.openxmlformats-officedocument.presentationml.slide+xml"/>
  <Override PartName="/ppt/slides/slide1215.xml" ContentType="application/vnd.openxmlformats-officedocument.presentationml.slide+xml"/>
  <Override PartName="/ppt/slides/slide1216.xml" ContentType="application/vnd.openxmlformats-officedocument.presentationml.slide+xml"/>
  <Override PartName="/ppt/slides/slide1217.xml" ContentType="application/vnd.openxmlformats-officedocument.presentationml.slide+xml"/>
  <Override PartName="/ppt/slides/slide1218.xml" ContentType="application/vnd.openxmlformats-officedocument.presentationml.slide+xml"/>
  <Override PartName="/ppt/slides/slide1219.xml" ContentType="application/vnd.openxmlformats-officedocument.presentationml.slide+xml"/>
  <Override PartName="/ppt/slides/slide122.xml" ContentType="application/vnd.openxmlformats-officedocument.presentationml.slide+xml"/>
  <Override PartName="/ppt/slides/slide1220.xml" ContentType="application/vnd.openxmlformats-officedocument.presentationml.slide+xml"/>
  <Override PartName="/ppt/slides/slide1221.xml" ContentType="application/vnd.openxmlformats-officedocument.presentationml.slide+xml"/>
  <Override PartName="/ppt/slides/slide1222.xml" ContentType="application/vnd.openxmlformats-officedocument.presentationml.slide+xml"/>
  <Override PartName="/ppt/slides/slide1223.xml" ContentType="application/vnd.openxmlformats-officedocument.presentationml.slide+xml"/>
  <Override PartName="/ppt/slides/slide1224.xml" ContentType="application/vnd.openxmlformats-officedocument.presentationml.slide+xml"/>
  <Override PartName="/ppt/slides/slide1225.xml" ContentType="application/vnd.openxmlformats-officedocument.presentationml.slide+xml"/>
  <Override PartName="/ppt/slides/slide1226.xml" ContentType="application/vnd.openxmlformats-officedocument.presentationml.slide+xml"/>
  <Override PartName="/ppt/slides/slide1227.xml" ContentType="application/vnd.openxmlformats-officedocument.presentationml.slide+xml"/>
  <Override PartName="/ppt/slides/slide1228.xml" ContentType="application/vnd.openxmlformats-officedocument.presentationml.slide+xml"/>
  <Override PartName="/ppt/slides/slide1229.xml" ContentType="application/vnd.openxmlformats-officedocument.presentationml.slide+xml"/>
  <Override PartName="/ppt/slides/slide123.xml" ContentType="application/vnd.openxmlformats-officedocument.presentationml.slide+xml"/>
  <Override PartName="/ppt/slides/slide1230.xml" ContentType="application/vnd.openxmlformats-officedocument.presentationml.slide+xml"/>
  <Override PartName="/ppt/slides/slide1231.xml" ContentType="application/vnd.openxmlformats-officedocument.presentationml.slide+xml"/>
  <Override PartName="/ppt/slides/slide1232.xml" ContentType="application/vnd.openxmlformats-officedocument.presentationml.slide+xml"/>
  <Override PartName="/ppt/slides/slide1233.xml" ContentType="application/vnd.openxmlformats-officedocument.presentationml.slide+xml"/>
  <Override PartName="/ppt/slides/slide1234.xml" ContentType="application/vnd.openxmlformats-officedocument.presentationml.slide+xml"/>
  <Override PartName="/ppt/slides/slide1235.xml" ContentType="application/vnd.openxmlformats-officedocument.presentationml.slide+xml"/>
  <Override PartName="/ppt/slides/slide1236.xml" ContentType="application/vnd.openxmlformats-officedocument.presentationml.slide+xml"/>
  <Override PartName="/ppt/slides/slide1237.xml" ContentType="application/vnd.openxmlformats-officedocument.presentationml.slide+xml"/>
  <Override PartName="/ppt/slides/slide1238.xml" ContentType="application/vnd.openxmlformats-officedocument.presentationml.slide+xml"/>
  <Override PartName="/ppt/slides/slide1239.xml" ContentType="application/vnd.openxmlformats-officedocument.presentationml.slide+xml"/>
  <Override PartName="/ppt/slides/slide124.xml" ContentType="application/vnd.openxmlformats-officedocument.presentationml.slide+xml"/>
  <Override PartName="/ppt/slides/slide1240.xml" ContentType="application/vnd.openxmlformats-officedocument.presentationml.slide+xml"/>
  <Override PartName="/ppt/slides/slide1241.xml" ContentType="application/vnd.openxmlformats-officedocument.presentationml.slide+xml"/>
  <Override PartName="/ppt/slides/slide1242.xml" ContentType="application/vnd.openxmlformats-officedocument.presentationml.slide+xml"/>
  <Override PartName="/ppt/slides/slide1243.xml" ContentType="application/vnd.openxmlformats-officedocument.presentationml.slide+xml"/>
  <Override PartName="/ppt/slides/slide1244.xml" ContentType="application/vnd.openxmlformats-officedocument.presentationml.slide+xml"/>
  <Override PartName="/ppt/slides/slide1245.xml" ContentType="application/vnd.openxmlformats-officedocument.presentationml.slide+xml"/>
  <Override PartName="/ppt/slides/slide1246.xml" ContentType="application/vnd.openxmlformats-officedocument.presentationml.slide+xml"/>
  <Override PartName="/ppt/slides/slide1247.xml" ContentType="application/vnd.openxmlformats-officedocument.presentationml.slide+xml"/>
  <Override PartName="/ppt/slides/slide1248.xml" ContentType="application/vnd.openxmlformats-officedocument.presentationml.slide+xml"/>
  <Override PartName="/ppt/slides/slide1249.xml" ContentType="application/vnd.openxmlformats-officedocument.presentationml.slide+xml"/>
  <Override PartName="/ppt/slides/slide125.xml" ContentType="application/vnd.openxmlformats-officedocument.presentationml.slide+xml"/>
  <Override PartName="/ppt/slides/slide1250.xml" ContentType="application/vnd.openxmlformats-officedocument.presentationml.slide+xml"/>
  <Override PartName="/ppt/slides/slide1251.xml" ContentType="application/vnd.openxmlformats-officedocument.presentationml.slide+xml"/>
  <Override PartName="/ppt/slides/slide1252.xml" ContentType="application/vnd.openxmlformats-officedocument.presentationml.slide+xml"/>
  <Override PartName="/ppt/slides/slide1253.xml" ContentType="application/vnd.openxmlformats-officedocument.presentationml.slide+xml"/>
  <Override PartName="/ppt/slides/slide1254.xml" ContentType="application/vnd.openxmlformats-officedocument.presentationml.slide+xml"/>
  <Override PartName="/ppt/slides/slide1255.xml" ContentType="application/vnd.openxmlformats-officedocument.presentationml.slide+xml"/>
  <Override PartName="/ppt/slides/slide1256.xml" ContentType="application/vnd.openxmlformats-officedocument.presentationml.slide+xml"/>
  <Override PartName="/ppt/slides/slide1257.xml" ContentType="application/vnd.openxmlformats-officedocument.presentationml.slide+xml"/>
  <Override PartName="/ppt/slides/slide1258.xml" ContentType="application/vnd.openxmlformats-officedocument.presentationml.slide+xml"/>
  <Override PartName="/ppt/slides/slide1259.xml" ContentType="application/vnd.openxmlformats-officedocument.presentationml.slide+xml"/>
  <Override PartName="/ppt/slides/slide126.xml" ContentType="application/vnd.openxmlformats-officedocument.presentationml.slide+xml"/>
  <Override PartName="/ppt/slides/slide1260.xml" ContentType="application/vnd.openxmlformats-officedocument.presentationml.slide+xml"/>
  <Override PartName="/ppt/slides/slide1261.xml" ContentType="application/vnd.openxmlformats-officedocument.presentationml.slide+xml"/>
  <Override PartName="/ppt/slides/slide1262.xml" ContentType="application/vnd.openxmlformats-officedocument.presentationml.slide+xml"/>
  <Override PartName="/ppt/slides/slide1263.xml" ContentType="application/vnd.openxmlformats-officedocument.presentationml.slide+xml"/>
  <Override PartName="/ppt/slides/slide1264.xml" ContentType="application/vnd.openxmlformats-officedocument.presentationml.slide+xml"/>
  <Override PartName="/ppt/slides/slide1265.xml" ContentType="application/vnd.openxmlformats-officedocument.presentationml.slide+xml"/>
  <Override PartName="/ppt/slides/slide1266.xml" ContentType="application/vnd.openxmlformats-officedocument.presentationml.slide+xml"/>
  <Override PartName="/ppt/slides/slide1267.xml" ContentType="application/vnd.openxmlformats-officedocument.presentationml.slide+xml"/>
  <Override PartName="/ppt/slides/slide1268.xml" ContentType="application/vnd.openxmlformats-officedocument.presentationml.slide+xml"/>
  <Override PartName="/ppt/slides/slide1269.xml" ContentType="application/vnd.openxmlformats-officedocument.presentationml.slide+xml"/>
  <Override PartName="/ppt/slides/slide127.xml" ContentType="application/vnd.openxmlformats-officedocument.presentationml.slide+xml"/>
  <Override PartName="/ppt/slides/slide1270.xml" ContentType="application/vnd.openxmlformats-officedocument.presentationml.slide+xml"/>
  <Override PartName="/ppt/slides/slide1271.xml" ContentType="application/vnd.openxmlformats-officedocument.presentationml.slide+xml"/>
  <Override PartName="/ppt/slides/slide1272.xml" ContentType="application/vnd.openxmlformats-officedocument.presentationml.slide+xml"/>
  <Override PartName="/ppt/slides/slide1273.xml" ContentType="application/vnd.openxmlformats-officedocument.presentationml.slide+xml"/>
  <Override PartName="/ppt/slides/slide1274.xml" ContentType="application/vnd.openxmlformats-officedocument.presentationml.slide+xml"/>
  <Override PartName="/ppt/slides/slide1275.xml" ContentType="application/vnd.openxmlformats-officedocument.presentationml.slide+xml"/>
  <Override PartName="/ppt/slides/slide1276.xml" ContentType="application/vnd.openxmlformats-officedocument.presentationml.slide+xml"/>
  <Override PartName="/ppt/slides/slide1277.xml" ContentType="application/vnd.openxmlformats-officedocument.presentationml.slide+xml"/>
  <Override PartName="/ppt/slides/slide1278.xml" ContentType="application/vnd.openxmlformats-officedocument.presentationml.slide+xml"/>
  <Override PartName="/ppt/slides/slide1279.xml" ContentType="application/vnd.openxmlformats-officedocument.presentationml.slide+xml"/>
  <Override PartName="/ppt/slides/slide128.xml" ContentType="application/vnd.openxmlformats-officedocument.presentationml.slide+xml"/>
  <Override PartName="/ppt/slides/slide1280.xml" ContentType="application/vnd.openxmlformats-officedocument.presentationml.slide+xml"/>
  <Override PartName="/ppt/slides/slide1281.xml" ContentType="application/vnd.openxmlformats-officedocument.presentationml.slide+xml"/>
  <Override PartName="/ppt/slides/slide1282.xml" ContentType="application/vnd.openxmlformats-officedocument.presentationml.slide+xml"/>
  <Override PartName="/ppt/slides/slide1283.xml" ContentType="application/vnd.openxmlformats-officedocument.presentationml.slide+xml"/>
  <Override PartName="/ppt/slides/slide1284.xml" ContentType="application/vnd.openxmlformats-officedocument.presentationml.slide+xml"/>
  <Override PartName="/ppt/slides/slide1285.xml" ContentType="application/vnd.openxmlformats-officedocument.presentationml.slide+xml"/>
  <Override PartName="/ppt/slides/slide1286.xml" ContentType="application/vnd.openxmlformats-officedocument.presentationml.slide+xml"/>
  <Override PartName="/ppt/slides/slide1287.xml" ContentType="application/vnd.openxmlformats-officedocument.presentationml.slide+xml"/>
  <Override PartName="/ppt/slides/slide1288.xml" ContentType="application/vnd.openxmlformats-officedocument.presentationml.slide+xml"/>
  <Override PartName="/ppt/slides/slide1289.xml" ContentType="application/vnd.openxmlformats-officedocument.presentationml.slide+xml"/>
  <Override PartName="/ppt/slides/slide129.xml" ContentType="application/vnd.openxmlformats-officedocument.presentationml.slide+xml"/>
  <Override PartName="/ppt/slides/slide1290.xml" ContentType="application/vnd.openxmlformats-officedocument.presentationml.slide+xml"/>
  <Override PartName="/ppt/slides/slide1291.xml" ContentType="application/vnd.openxmlformats-officedocument.presentationml.slide+xml"/>
  <Override PartName="/ppt/slides/slide1292.xml" ContentType="application/vnd.openxmlformats-officedocument.presentationml.slide+xml"/>
  <Override PartName="/ppt/slides/slide1293.xml" ContentType="application/vnd.openxmlformats-officedocument.presentationml.slide+xml"/>
  <Override PartName="/ppt/slides/slide1294.xml" ContentType="application/vnd.openxmlformats-officedocument.presentationml.slide+xml"/>
  <Override PartName="/ppt/slides/slide1295.xml" ContentType="application/vnd.openxmlformats-officedocument.presentationml.slide+xml"/>
  <Override PartName="/ppt/slides/slide1296.xml" ContentType="application/vnd.openxmlformats-officedocument.presentationml.slide+xml"/>
  <Override PartName="/ppt/slides/slide1297.xml" ContentType="application/vnd.openxmlformats-officedocument.presentationml.slide+xml"/>
  <Override PartName="/ppt/slides/slide1298.xml" ContentType="application/vnd.openxmlformats-officedocument.presentationml.slide+xml"/>
  <Override PartName="/ppt/slides/slide129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00.xml" ContentType="application/vnd.openxmlformats-officedocument.presentationml.slide+xml"/>
  <Override PartName="/ppt/slides/slide1301.xml" ContentType="application/vnd.openxmlformats-officedocument.presentationml.slide+xml"/>
  <Override PartName="/ppt/slides/slide1302.xml" ContentType="application/vnd.openxmlformats-officedocument.presentationml.slide+xml"/>
  <Override PartName="/ppt/slides/slide1303.xml" ContentType="application/vnd.openxmlformats-officedocument.presentationml.slide+xml"/>
  <Override PartName="/ppt/slides/slide1304.xml" ContentType="application/vnd.openxmlformats-officedocument.presentationml.slide+xml"/>
  <Override PartName="/ppt/slides/slide1305.xml" ContentType="application/vnd.openxmlformats-officedocument.presentationml.slide+xml"/>
  <Override PartName="/ppt/slides/slide1306.xml" ContentType="application/vnd.openxmlformats-officedocument.presentationml.slide+xml"/>
  <Override PartName="/ppt/slides/slide1307.xml" ContentType="application/vnd.openxmlformats-officedocument.presentationml.slide+xml"/>
  <Override PartName="/ppt/slides/slide1308.xml" ContentType="application/vnd.openxmlformats-officedocument.presentationml.slide+xml"/>
  <Override PartName="/ppt/slides/slide1309.xml" ContentType="application/vnd.openxmlformats-officedocument.presentationml.slide+xml"/>
  <Override PartName="/ppt/slides/slide131.xml" ContentType="application/vnd.openxmlformats-officedocument.presentationml.slide+xml"/>
  <Override PartName="/ppt/slides/slide1310.xml" ContentType="application/vnd.openxmlformats-officedocument.presentationml.slide+xml"/>
  <Override PartName="/ppt/slides/slide1311.xml" ContentType="application/vnd.openxmlformats-officedocument.presentationml.slide+xml"/>
  <Override PartName="/ppt/slides/slide1312.xml" ContentType="application/vnd.openxmlformats-officedocument.presentationml.slide+xml"/>
  <Override PartName="/ppt/slides/slide1313.xml" ContentType="application/vnd.openxmlformats-officedocument.presentationml.slide+xml"/>
  <Override PartName="/ppt/slides/slide1314.xml" ContentType="application/vnd.openxmlformats-officedocument.presentationml.slide+xml"/>
  <Override PartName="/ppt/slides/slide1315.xml" ContentType="application/vnd.openxmlformats-officedocument.presentationml.slide+xml"/>
  <Override PartName="/ppt/slides/slide1316.xml" ContentType="application/vnd.openxmlformats-officedocument.presentationml.slide+xml"/>
  <Override PartName="/ppt/slides/slide1317.xml" ContentType="application/vnd.openxmlformats-officedocument.presentationml.slide+xml"/>
  <Override PartName="/ppt/slides/slide1318.xml" ContentType="application/vnd.openxmlformats-officedocument.presentationml.slide+xml"/>
  <Override PartName="/ppt/slides/slide1319.xml" ContentType="application/vnd.openxmlformats-officedocument.presentationml.slide+xml"/>
  <Override PartName="/ppt/slides/slide132.xml" ContentType="application/vnd.openxmlformats-officedocument.presentationml.slide+xml"/>
  <Override PartName="/ppt/slides/slide1320.xml" ContentType="application/vnd.openxmlformats-officedocument.presentationml.slide+xml"/>
  <Override PartName="/ppt/slides/slide1321.xml" ContentType="application/vnd.openxmlformats-officedocument.presentationml.slide+xml"/>
  <Override PartName="/ppt/slides/slide1322.xml" ContentType="application/vnd.openxmlformats-officedocument.presentationml.slide+xml"/>
  <Override PartName="/ppt/slides/slide1323.xml" ContentType="application/vnd.openxmlformats-officedocument.presentationml.slide+xml"/>
  <Override PartName="/ppt/slides/slide1324.xml" ContentType="application/vnd.openxmlformats-officedocument.presentationml.slide+xml"/>
  <Override PartName="/ppt/slides/slide1325.xml" ContentType="application/vnd.openxmlformats-officedocument.presentationml.slide+xml"/>
  <Override PartName="/ppt/slides/slide1326.xml" ContentType="application/vnd.openxmlformats-officedocument.presentationml.slide+xml"/>
  <Override PartName="/ppt/slides/slide1327.xml" ContentType="application/vnd.openxmlformats-officedocument.presentationml.slide+xml"/>
  <Override PartName="/ppt/slides/slide1328.xml" ContentType="application/vnd.openxmlformats-officedocument.presentationml.slide+xml"/>
  <Override PartName="/ppt/slides/slide1329.xml" ContentType="application/vnd.openxmlformats-officedocument.presentationml.slide+xml"/>
  <Override PartName="/ppt/slides/slide133.xml" ContentType="application/vnd.openxmlformats-officedocument.presentationml.slide+xml"/>
  <Override PartName="/ppt/slides/slide1330.xml" ContentType="application/vnd.openxmlformats-officedocument.presentationml.slide+xml"/>
  <Override PartName="/ppt/slides/slide1331.xml" ContentType="application/vnd.openxmlformats-officedocument.presentationml.slide+xml"/>
  <Override PartName="/ppt/slides/slide1332.xml" ContentType="application/vnd.openxmlformats-officedocument.presentationml.slide+xml"/>
  <Override PartName="/ppt/slides/slide1333.xml" ContentType="application/vnd.openxmlformats-officedocument.presentationml.slide+xml"/>
  <Override PartName="/ppt/slides/slide1334.xml" ContentType="application/vnd.openxmlformats-officedocument.presentationml.slide+xml"/>
  <Override PartName="/ppt/slides/slide1335.xml" ContentType="application/vnd.openxmlformats-officedocument.presentationml.slide+xml"/>
  <Override PartName="/ppt/slides/slide1336.xml" ContentType="application/vnd.openxmlformats-officedocument.presentationml.slide+xml"/>
  <Override PartName="/ppt/slides/slide1337.xml" ContentType="application/vnd.openxmlformats-officedocument.presentationml.slide+xml"/>
  <Override PartName="/ppt/slides/slide1338.xml" ContentType="application/vnd.openxmlformats-officedocument.presentationml.slide+xml"/>
  <Override PartName="/ppt/slides/slide1339.xml" ContentType="application/vnd.openxmlformats-officedocument.presentationml.slide+xml"/>
  <Override PartName="/ppt/slides/slide134.xml" ContentType="application/vnd.openxmlformats-officedocument.presentationml.slide+xml"/>
  <Override PartName="/ppt/slides/slide1340.xml" ContentType="application/vnd.openxmlformats-officedocument.presentationml.slide+xml"/>
  <Override PartName="/ppt/slides/slide1341.xml" ContentType="application/vnd.openxmlformats-officedocument.presentationml.slide+xml"/>
  <Override PartName="/ppt/slides/slide1342.xml" ContentType="application/vnd.openxmlformats-officedocument.presentationml.slide+xml"/>
  <Override PartName="/ppt/slides/slide1343.xml" ContentType="application/vnd.openxmlformats-officedocument.presentationml.slide+xml"/>
  <Override PartName="/ppt/slides/slide1344.xml" ContentType="application/vnd.openxmlformats-officedocument.presentationml.slide+xml"/>
  <Override PartName="/ppt/slides/slide1345.xml" ContentType="application/vnd.openxmlformats-officedocument.presentationml.slide+xml"/>
  <Override PartName="/ppt/slides/slide1346.xml" ContentType="application/vnd.openxmlformats-officedocument.presentationml.slide+xml"/>
  <Override PartName="/ppt/slides/slide1347.xml" ContentType="application/vnd.openxmlformats-officedocument.presentationml.slide+xml"/>
  <Override PartName="/ppt/slides/slide1348.xml" ContentType="application/vnd.openxmlformats-officedocument.presentationml.slide+xml"/>
  <Override PartName="/ppt/slides/slide1349.xml" ContentType="application/vnd.openxmlformats-officedocument.presentationml.slide+xml"/>
  <Override PartName="/ppt/slides/slide135.xml" ContentType="application/vnd.openxmlformats-officedocument.presentationml.slide+xml"/>
  <Override PartName="/ppt/slides/slide1350.xml" ContentType="application/vnd.openxmlformats-officedocument.presentationml.slide+xml"/>
  <Override PartName="/ppt/slides/slide1351.xml" ContentType="application/vnd.openxmlformats-officedocument.presentationml.slide+xml"/>
  <Override PartName="/ppt/slides/slide1352.xml" ContentType="application/vnd.openxmlformats-officedocument.presentationml.slide+xml"/>
  <Override PartName="/ppt/slides/slide1353.xml" ContentType="application/vnd.openxmlformats-officedocument.presentationml.slide+xml"/>
  <Override PartName="/ppt/slides/slide1354.xml" ContentType="application/vnd.openxmlformats-officedocument.presentationml.slide+xml"/>
  <Override PartName="/ppt/slides/slide1355.xml" ContentType="application/vnd.openxmlformats-officedocument.presentationml.slide+xml"/>
  <Override PartName="/ppt/slides/slide1356.xml" ContentType="application/vnd.openxmlformats-officedocument.presentationml.slide+xml"/>
  <Override PartName="/ppt/slides/slide1357.xml" ContentType="application/vnd.openxmlformats-officedocument.presentationml.slide+xml"/>
  <Override PartName="/ppt/slides/slide1358.xml" ContentType="application/vnd.openxmlformats-officedocument.presentationml.slide+xml"/>
  <Override PartName="/ppt/slides/slide1359.xml" ContentType="application/vnd.openxmlformats-officedocument.presentationml.slide+xml"/>
  <Override PartName="/ppt/slides/slide136.xml" ContentType="application/vnd.openxmlformats-officedocument.presentationml.slide+xml"/>
  <Override PartName="/ppt/slides/slide1360.xml" ContentType="application/vnd.openxmlformats-officedocument.presentationml.slide+xml"/>
  <Override PartName="/ppt/slides/slide1361.xml" ContentType="application/vnd.openxmlformats-officedocument.presentationml.slide+xml"/>
  <Override PartName="/ppt/slides/slide1362.xml" ContentType="application/vnd.openxmlformats-officedocument.presentationml.slide+xml"/>
  <Override PartName="/ppt/slides/slide1363.xml" ContentType="application/vnd.openxmlformats-officedocument.presentationml.slide+xml"/>
  <Override PartName="/ppt/slides/slide1364.xml" ContentType="application/vnd.openxmlformats-officedocument.presentationml.slide+xml"/>
  <Override PartName="/ppt/slides/slide1365.xml" ContentType="application/vnd.openxmlformats-officedocument.presentationml.slide+xml"/>
  <Override PartName="/ppt/slides/slide1366.xml" ContentType="application/vnd.openxmlformats-officedocument.presentationml.slide+xml"/>
  <Override PartName="/ppt/slides/slide1367.xml" ContentType="application/vnd.openxmlformats-officedocument.presentationml.slide+xml"/>
  <Override PartName="/ppt/slides/slide1368.xml" ContentType="application/vnd.openxmlformats-officedocument.presentationml.slide+xml"/>
  <Override PartName="/ppt/slides/slide1369.xml" ContentType="application/vnd.openxmlformats-officedocument.presentationml.slide+xml"/>
  <Override PartName="/ppt/slides/slide137.xml" ContentType="application/vnd.openxmlformats-officedocument.presentationml.slide+xml"/>
  <Override PartName="/ppt/slides/slide1370.xml" ContentType="application/vnd.openxmlformats-officedocument.presentationml.slide+xml"/>
  <Override PartName="/ppt/slides/slide1371.xml" ContentType="application/vnd.openxmlformats-officedocument.presentationml.slide+xml"/>
  <Override PartName="/ppt/slides/slide1372.xml" ContentType="application/vnd.openxmlformats-officedocument.presentationml.slide+xml"/>
  <Override PartName="/ppt/slides/slide1373.xml" ContentType="application/vnd.openxmlformats-officedocument.presentationml.slide+xml"/>
  <Override PartName="/ppt/slides/slide1374.xml" ContentType="application/vnd.openxmlformats-officedocument.presentationml.slide+xml"/>
  <Override PartName="/ppt/slides/slide1375.xml" ContentType="application/vnd.openxmlformats-officedocument.presentationml.slide+xml"/>
  <Override PartName="/ppt/slides/slide1376.xml" ContentType="application/vnd.openxmlformats-officedocument.presentationml.slide+xml"/>
  <Override PartName="/ppt/slides/slide1377.xml" ContentType="application/vnd.openxmlformats-officedocument.presentationml.slide+xml"/>
  <Override PartName="/ppt/slides/slide1378.xml" ContentType="application/vnd.openxmlformats-officedocument.presentationml.slide+xml"/>
  <Override PartName="/ppt/slides/slide1379.xml" ContentType="application/vnd.openxmlformats-officedocument.presentationml.slide+xml"/>
  <Override PartName="/ppt/slides/slide138.xml" ContentType="application/vnd.openxmlformats-officedocument.presentationml.slide+xml"/>
  <Override PartName="/ppt/slides/slide1380.xml" ContentType="application/vnd.openxmlformats-officedocument.presentationml.slide+xml"/>
  <Override PartName="/ppt/slides/slide1381.xml" ContentType="application/vnd.openxmlformats-officedocument.presentationml.slide+xml"/>
  <Override PartName="/ppt/slides/slide1382.xml" ContentType="application/vnd.openxmlformats-officedocument.presentationml.slide+xml"/>
  <Override PartName="/ppt/slides/slide1383.xml" ContentType="application/vnd.openxmlformats-officedocument.presentationml.slide+xml"/>
  <Override PartName="/ppt/slides/slide1384.xml" ContentType="application/vnd.openxmlformats-officedocument.presentationml.slide+xml"/>
  <Override PartName="/ppt/slides/slide1385.xml" ContentType="application/vnd.openxmlformats-officedocument.presentationml.slide+xml"/>
  <Override PartName="/ppt/slides/slide1386.xml" ContentType="application/vnd.openxmlformats-officedocument.presentationml.slide+xml"/>
  <Override PartName="/ppt/slides/slide1387.xml" ContentType="application/vnd.openxmlformats-officedocument.presentationml.slide+xml"/>
  <Override PartName="/ppt/slides/slide1388.xml" ContentType="application/vnd.openxmlformats-officedocument.presentationml.slide+xml"/>
  <Override PartName="/ppt/slides/slide1389.xml" ContentType="application/vnd.openxmlformats-officedocument.presentationml.slide+xml"/>
  <Override PartName="/ppt/slides/slide139.xml" ContentType="application/vnd.openxmlformats-officedocument.presentationml.slide+xml"/>
  <Override PartName="/ppt/slides/slide1390.xml" ContentType="application/vnd.openxmlformats-officedocument.presentationml.slide+xml"/>
  <Override PartName="/ppt/slides/slide1391.xml" ContentType="application/vnd.openxmlformats-officedocument.presentationml.slide+xml"/>
  <Override PartName="/ppt/slides/slide1392.xml" ContentType="application/vnd.openxmlformats-officedocument.presentationml.slide+xml"/>
  <Override PartName="/ppt/slides/slide1393.xml" ContentType="application/vnd.openxmlformats-officedocument.presentationml.slide+xml"/>
  <Override PartName="/ppt/slides/slide1394.xml" ContentType="application/vnd.openxmlformats-officedocument.presentationml.slide+xml"/>
  <Override PartName="/ppt/slides/slide1395.xml" ContentType="application/vnd.openxmlformats-officedocument.presentationml.slide+xml"/>
  <Override PartName="/ppt/slides/slide1396.xml" ContentType="application/vnd.openxmlformats-officedocument.presentationml.slide+xml"/>
  <Override PartName="/ppt/slides/slide1397.xml" ContentType="application/vnd.openxmlformats-officedocument.presentationml.slide+xml"/>
  <Override PartName="/ppt/slides/slide1398.xml" ContentType="application/vnd.openxmlformats-officedocument.presentationml.slide+xml"/>
  <Override PartName="/ppt/slides/slide139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00.xml" ContentType="application/vnd.openxmlformats-officedocument.presentationml.slide+xml"/>
  <Override PartName="/ppt/slides/slide1401.xml" ContentType="application/vnd.openxmlformats-officedocument.presentationml.slide+xml"/>
  <Override PartName="/ppt/slides/slide1402.xml" ContentType="application/vnd.openxmlformats-officedocument.presentationml.slide+xml"/>
  <Override PartName="/ppt/slides/slide1403.xml" ContentType="application/vnd.openxmlformats-officedocument.presentationml.slide+xml"/>
  <Override PartName="/ppt/slides/slide1404.xml" ContentType="application/vnd.openxmlformats-officedocument.presentationml.slide+xml"/>
  <Override PartName="/ppt/slides/slide1405.xml" ContentType="application/vnd.openxmlformats-officedocument.presentationml.slide+xml"/>
  <Override PartName="/ppt/slides/slide1406.xml" ContentType="application/vnd.openxmlformats-officedocument.presentationml.slide+xml"/>
  <Override PartName="/ppt/slides/slide1407.xml" ContentType="application/vnd.openxmlformats-officedocument.presentationml.slide+xml"/>
  <Override PartName="/ppt/slides/slide1408.xml" ContentType="application/vnd.openxmlformats-officedocument.presentationml.slide+xml"/>
  <Override PartName="/ppt/slides/slide1409.xml" ContentType="application/vnd.openxmlformats-officedocument.presentationml.slide+xml"/>
  <Override PartName="/ppt/slides/slide141.xml" ContentType="application/vnd.openxmlformats-officedocument.presentationml.slide+xml"/>
  <Override PartName="/ppt/slides/slide1410.xml" ContentType="application/vnd.openxmlformats-officedocument.presentationml.slide+xml"/>
  <Override PartName="/ppt/slides/slide1411.xml" ContentType="application/vnd.openxmlformats-officedocument.presentationml.slide+xml"/>
  <Override PartName="/ppt/slides/slide1412.xml" ContentType="application/vnd.openxmlformats-officedocument.presentationml.slide+xml"/>
  <Override PartName="/ppt/slides/slide1413.xml" ContentType="application/vnd.openxmlformats-officedocument.presentationml.slide+xml"/>
  <Override PartName="/ppt/slides/slide1414.xml" ContentType="application/vnd.openxmlformats-officedocument.presentationml.slide+xml"/>
  <Override PartName="/ppt/slides/slide1415.xml" ContentType="application/vnd.openxmlformats-officedocument.presentationml.slide+xml"/>
  <Override PartName="/ppt/slides/slide1416.xml" ContentType="application/vnd.openxmlformats-officedocument.presentationml.slide+xml"/>
  <Override PartName="/ppt/slides/slide1417.xml" ContentType="application/vnd.openxmlformats-officedocument.presentationml.slide+xml"/>
  <Override PartName="/ppt/slides/slide1418.xml" ContentType="application/vnd.openxmlformats-officedocument.presentationml.slide+xml"/>
  <Override PartName="/ppt/slides/slide1419.xml" ContentType="application/vnd.openxmlformats-officedocument.presentationml.slide+xml"/>
  <Override PartName="/ppt/slides/slide142.xml" ContentType="application/vnd.openxmlformats-officedocument.presentationml.slide+xml"/>
  <Override PartName="/ppt/slides/slide1420.xml" ContentType="application/vnd.openxmlformats-officedocument.presentationml.slide+xml"/>
  <Override PartName="/ppt/slides/slide1421.xml" ContentType="application/vnd.openxmlformats-officedocument.presentationml.slide+xml"/>
  <Override PartName="/ppt/slides/slide1422.xml" ContentType="application/vnd.openxmlformats-officedocument.presentationml.slide+xml"/>
  <Override PartName="/ppt/slides/slide1423.xml" ContentType="application/vnd.openxmlformats-officedocument.presentationml.slide+xml"/>
  <Override PartName="/ppt/slides/slide1424.xml" ContentType="application/vnd.openxmlformats-officedocument.presentationml.slide+xml"/>
  <Override PartName="/ppt/slides/slide1425.xml" ContentType="application/vnd.openxmlformats-officedocument.presentationml.slide+xml"/>
  <Override PartName="/ppt/slides/slide1426.xml" ContentType="application/vnd.openxmlformats-officedocument.presentationml.slide+xml"/>
  <Override PartName="/ppt/slides/slide1427.xml" ContentType="application/vnd.openxmlformats-officedocument.presentationml.slide+xml"/>
  <Override PartName="/ppt/slides/slide1428.xml" ContentType="application/vnd.openxmlformats-officedocument.presentationml.slide+xml"/>
  <Override PartName="/ppt/slides/slide1429.xml" ContentType="application/vnd.openxmlformats-officedocument.presentationml.slide+xml"/>
  <Override PartName="/ppt/slides/slide143.xml" ContentType="application/vnd.openxmlformats-officedocument.presentationml.slide+xml"/>
  <Override PartName="/ppt/slides/slide1430.xml" ContentType="application/vnd.openxmlformats-officedocument.presentationml.slide+xml"/>
  <Override PartName="/ppt/slides/slide1431.xml" ContentType="application/vnd.openxmlformats-officedocument.presentationml.slide+xml"/>
  <Override PartName="/ppt/slides/slide1432.xml" ContentType="application/vnd.openxmlformats-officedocument.presentationml.slide+xml"/>
  <Override PartName="/ppt/slides/slide1433.xml" ContentType="application/vnd.openxmlformats-officedocument.presentationml.slide+xml"/>
  <Override PartName="/ppt/slides/slide1434.xml" ContentType="application/vnd.openxmlformats-officedocument.presentationml.slide+xml"/>
  <Override PartName="/ppt/slides/slide1435.xml" ContentType="application/vnd.openxmlformats-officedocument.presentationml.slide+xml"/>
  <Override PartName="/ppt/slides/slide1436.xml" ContentType="application/vnd.openxmlformats-officedocument.presentationml.slide+xml"/>
  <Override PartName="/ppt/slides/slide1437.xml" ContentType="application/vnd.openxmlformats-officedocument.presentationml.slide+xml"/>
  <Override PartName="/ppt/slides/slide1438.xml" ContentType="application/vnd.openxmlformats-officedocument.presentationml.slide+xml"/>
  <Override PartName="/ppt/slides/slide1439.xml" ContentType="application/vnd.openxmlformats-officedocument.presentationml.slide+xml"/>
  <Override PartName="/ppt/slides/slide144.xml" ContentType="application/vnd.openxmlformats-officedocument.presentationml.slide+xml"/>
  <Override PartName="/ppt/slides/slide1440.xml" ContentType="application/vnd.openxmlformats-officedocument.presentationml.slide+xml"/>
  <Override PartName="/ppt/slides/slide1441.xml" ContentType="application/vnd.openxmlformats-officedocument.presentationml.slide+xml"/>
  <Override PartName="/ppt/slides/slide1442.xml" ContentType="application/vnd.openxmlformats-officedocument.presentationml.slide+xml"/>
  <Override PartName="/ppt/slides/slide1443.xml" ContentType="application/vnd.openxmlformats-officedocument.presentationml.slide+xml"/>
  <Override PartName="/ppt/slides/slide1444.xml" ContentType="application/vnd.openxmlformats-officedocument.presentationml.slide+xml"/>
  <Override PartName="/ppt/slides/slide1445.xml" ContentType="application/vnd.openxmlformats-officedocument.presentationml.slide+xml"/>
  <Override PartName="/ppt/slides/slide1446.xml" ContentType="application/vnd.openxmlformats-officedocument.presentationml.slide+xml"/>
  <Override PartName="/ppt/slides/slide1447.xml" ContentType="application/vnd.openxmlformats-officedocument.presentationml.slide+xml"/>
  <Override PartName="/ppt/slides/slide1448.xml" ContentType="application/vnd.openxmlformats-officedocument.presentationml.slide+xml"/>
  <Override PartName="/ppt/slides/slide1449.xml" ContentType="application/vnd.openxmlformats-officedocument.presentationml.slide+xml"/>
  <Override PartName="/ppt/slides/slide145.xml" ContentType="application/vnd.openxmlformats-officedocument.presentationml.slide+xml"/>
  <Override PartName="/ppt/slides/slide1450.xml" ContentType="application/vnd.openxmlformats-officedocument.presentationml.slide+xml"/>
  <Override PartName="/ppt/slides/slide1451.xml" ContentType="application/vnd.openxmlformats-officedocument.presentationml.slide+xml"/>
  <Override PartName="/ppt/slides/slide1452.xml" ContentType="application/vnd.openxmlformats-officedocument.presentationml.slide+xml"/>
  <Override PartName="/ppt/slides/slide1453.xml" ContentType="application/vnd.openxmlformats-officedocument.presentationml.slide+xml"/>
  <Override PartName="/ppt/slides/slide1454.xml" ContentType="application/vnd.openxmlformats-officedocument.presentationml.slide+xml"/>
  <Override PartName="/ppt/slides/slide1455.xml" ContentType="application/vnd.openxmlformats-officedocument.presentationml.slide+xml"/>
  <Override PartName="/ppt/slides/slide1456.xml" ContentType="application/vnd.openxmlformats-officedocument.presentationml.slide+xml"/>
  <Override PartName="/ppt/slides/slide1457.xml" ContentType="application/vnd.openxmlformats-officedocument.presentationml.slide+xml"/>
  <Override PartName="/ppt/slides/slide1458.xml" ContentType="application/vnd.openxmlformats-officedocument.presentationml.slide+xml"/>
  <Override PartName="/ppt/slides/slide1459.xml" ContentType="application/vnd.openxmlformats-officedocument.presentationml.slide+xml"/>
  <Override PartName="/ppt/slides/slide146.xml" ContentType="application/vnd.openxmlformats-officedocument.presentationml.slide+xml"/>
  <Override PartName="/ppt/slides/slide1460.xml" ContentType="application/vnd.openxmlformats-officedocument.presentationml.slide+xml"/>
  <Override PartName="/ppt/slides/slide1461.xml" ContentType="application/vnd.openxmlformats-officedocument.presentationml.slide+xml"/>
  <Override PartName="/ppt/slides/slide1462.xml" ContentType="application/vnd.openxmlformats-officedocument.presentationml.slide+xml"/>
  <Override PartName="/ppt/slides/slide1463.xml" ContentType="application/vnd.openxmlformats-officedocument.presentationml.slide+xml"/>
  <Override PartName="/ppt/slides/slide1464.xml" ContentType="application/vnd.openxmlformats-officedocument.presentationml.slide+xml"/>
  <Override PartName="/ppt/slides/slide1465.xml" ContentType="application/vnd.openxmlformats-officedocument.presentationml.slide+xml"/>
  <Override PartName="/ppt/slides/slide1466.xml" ContentType="application/vnd.openxmlformats-officedocument.presentationml.slide+xml"/>
  <Override PartName="/ppt/slides/slide1467.xml" ContentType="application/vnd.openxmlformats-officedocument.presentationml.slide+xml"/>
  <Override PartName="/ppt/slides/slide1468.xml" ContentType="application/vnd.openxmlformats-officedocument.presentationml.slide+xml"/>
  <Override PartName="/ppt/slides/slide1469.xml" ContentType="application/vnd.openxmlformats-officedocument.presentationml.slide+xml"/>
  <Override PartName="/ppt/slides/slide147.xml" ContentType="application/vnd.openxmlformats-officedocument.presentationml.slide+xml"/>
  <Override PartName="/ppt/slides/slide1470.xml" ContentType="application/vnd.openxmlformats-officedocument.presentationml.slide+xml"/>
  <Override PartName="/ppt/slides/slide1471.xml" ContentType="application/vnd.openxmlformats-officedocument.presentationml.slide+xml"/>
  <Override PartName="/ppt/slides/slide1472.xml" ContentType="application/vnd.openxmlformats-officedocument.presentationml.slide+xml"/>
  <Override PartName="/ppt/slides/slide1473.xml" ContentType="application/vnd.openxmlformats-officedocument.presentationml.slide+xml"/>
  <Override PartName="/ppt/slides/slide1474.xml" ContentType="application/vnd.openxmlformats-officedocument.presentationml.slide+xml"/>
  <Override PartName="/ppt/slides/slide1475.xml" ContentType="application/vnd.openxmlformats-officedocument.presentationml.slide+xml"/>
  <Override PartName="/ppt/slides/slide1476.xml" ContentType="application/vnd.openxmlformats-officedocument.presentationml.slide+xml"/>
  <Override PartName="/ppt/slides/slide1477.xml" ContentType="application/vnd.openxmlformats-officedocument.presentationml.slide+xml"/>
  <Override PartName="/ppt/slides/slide1478.xml" ContentType="application/vnd.openxmlformats-officedocument.presentationml.slide+xml"/>
  <Override PartName="/ppt/slides/slide1479.xml" ContentType="application/vnd.openxmlformats-officedocument.presentationml.slide+xml"/>
  <Override PartName="/ppt/slides/slide148.xml" ContentType="application/vnd.openxmlformats-officedocument.presentationml.slide+xml"/>
  <Override PartName="/ppt/slides/slide1480.xml" ContentType="application/vnd.openxmlformats-officedocument.presentationml.slide+xml"/>
  <Override PartName="/ppt/slides/slide1481.xml" ContentType="application/vnd.openxmlformats-officedocument.presentationml.slide+xml"/>
  <Override PartName="/ppt/slides/slide1482.xml" ContentType="application/vnd.openxmlformats-officedocument.presentationml.slide+xml"/>
  <Override PartName="/ppt/slides/slide1483.xml" ContentType="application/vnd.openxmlformats-officedocument.presentationml.slide+xml"/>
  <Override PartName="/ppt/slides/slide1484.xml" ContentType="application/vnd.openxmlformats-officedocument.presentationml.slide+xml"/>
  <Override PartName="/ppt/slides/slide1485.xml" ContentType="application/vnd.openxmlformats-officedocument.presentationml.slide+xml"/>
  <Override PartName="/ppt/slides/slide1486.xml" ContentType="application/vnd.openxmlformats-officedocument.presentationml.slide+xml"/>
  <Override PartName="/ppt/slides/slide1487.xml" ContentType="application/vnd.openxmlformats-officedocument.presentationml.slide+xml"/>
  <Override PartName="/ppt/slides/slide1488.xml" ContentType="application/vnd.openxmlformats-officedocument.presentationml.slide+xml"/>
  <Override PartName="/ppt/slides/slide1489.xml" ContentType="application/vnd.openxmlformats-officedocument.presentationml.slide+xml"/>
  <Override PartName="/ppt/slides/slide149.xml" ContentType="application/vnd.openxmlformats-officedocument.presentationml.slide+xml"/>
  <Override PartName="/ppt/slides/slide1490.xml" ContentType="application/vnd.openxmlformats-officedocument.presentationml.slide+xml"/>
  <Override PartName="/ppt/slides/slide1491.xml" ContentType="application/vnd.openxmlformats-officedocument.presentationml.slide+xml"/>
  <Override PartName="/ppt/slides/slide1492.xml" ContentType="application/vnd.openxmlformats-officedocument.presentationml.slide+xml"/>
  <Override PartName="/ppt/slides/slide1493.xml" ContentType="application/vnd.openxmlformats-officedocument.presentationml.slide+xml"/>
  <Override PartName="/ppt/slides/slide1494.xml" ContentType="application/vnd.openxmlformats-officedocument.presentationml.slide+xml"/>
  <Override PartName="/ppt/slides/slide1495.xml" ContentType="application/vnd.openxmlformats-officedocument.presentationml.slide+xml"/>
  <Override PartName="/ppt/slides/slide1496.xml" ContentType="application/vnd.openxmlformats-officedocument.presentationml.slide+xml"/>
  <Override PartName="/ppt/slides/slide1497.xml" ContentType="application/vnd.openxmlformats-officedocument.presentationml.slide+xml"/>
  <Override PartName="/ppt/slides/slide1498.xml" ContentType="application/vnd.openxmlformats-officedocument.presentationml.slide+xml"/>
  <Override PartName="/ppt/slides/slide149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00.xml" ContentType="application/vnd.openxmlformats-officedocument.presentationml.slide+xml"/>
  <Override PartName="/ppt/slides/slide1501.xml" ContentType="application/vnd.openxmlformats-officedocument.presentationml.slide+xml"/>
  <Override PartName="/ppt/slides/slide1502.xml" ContentType="application/vnd.openxmlformats-officedocument.presentationml.slide+xml"/>
  <Override PartName="/ppt/slides/slide1503.xml" ContentType="application/vnd.openxmlformats-officedocument.presentationml.slide+xml"/>
  <Override PartName="/ppt/slides/slide1504.xml" ContentType="application/vnd.openxmlformats-officedocument.presentationml.slide+xml"/>
  <Override PartName="/ppt/slides/slide1505.xml" ContentType="application/vnd.openxmlformats-officedocument.presentationml.slide+xml"/>
  <Override PartName="/ppt/slides/slide1506.xml" ContentType="application/vnd.openxmlformats-officedocument.presentationml.slide+xml"/>
  <Override PartName="/ppt/slides/slide1507.xml" ContentType="application/vnd.openxmlformats-officedocument.presentationml.slide+xml"/>
  <Override PartName="/ppt/slides/slide1508.xml" ContentType="application/vnd.openxmlformats-officedocument.presentationml.slide+xml"/>
  <Override PartName="/ppt/slides/slide1509.xml" ContentType="application/vnd.openxmlformats-officedocument.presentationml.slide+xml"/>
  <Override PartName="/ppt/slides/slide151.xml" ContentType="application/vnd.openxmlformats-officedocument.presentationml.slide+xml"/>
  <Override PartName="/ppt/slides/slide1510.xml" ContentType="application/vnd.openxmlformats-officedocument.presentationml.slide+xml"/>
  <Override PartName="/ppt/slides/slide1511.xml" ContentType="application/vnd.openxmlformats-officedocument.presentationml.slide+xml"/>
  <Override PartName="/ppt/slides/slide1512.xml" ContentType="application/vnd.openxmlformats-officedocument.presentationml.slide+xml"/>
  <Override PartName="/ppt/slides/slide1513.xml" ContentType="application/vnd.openxmlformats-officedocument.presentationml.slide+xml"/>
  <Override PartName="/ppt/slides/slide1514.xml" ContentType="application/vnd.openxmlformats-officedocument.presentationml.slide+xml"/>
  <Override PartName="/ppt/slides/slide1515.xml" ContentType="application/vnd.openxmlformats-officedocument.presentationml.slide+xml"/>
  <Override PartName="/ppt/slides/slide1516.xml" ContentType="application/vnd.openxmlformats-officedocument.presentationml.slide+xml"/>
  <Override PartName="/ppt/slides/slide1517.xml" ContentType="application/vnd.openxmlformats-officedocument.presentationml.slide+xml"/>
  <Override PartName="/ppt/slides/slide1518.xml" ContentType="application/vnd.openxmlformats-officedocument.presentationml.slide+xml"/>
  <Override PartName="/ppt/slides/slide1519.xml" ContentType="application/vnd.openxmlformats-officedocument.presentationml.slide+xml"/>
  <Override PartName="/ppt/slides/slide152.xml" ContentType="application/vnd.openxmlformats-officedocument.presentationml.slide+xml"/>
  <Override PartName="/ppt/slides/slide1520.xml" ContentType="application/vnd.openxmlformats-officedocument.presentationml.slide+xml"/>
  <Override PartName="/ppt/slides/slide1521.xml" ContentType="application/vnd.openxmlformats-officedocument.presentationml.slide+xml"/>
  <Override PartName="/ppt/slides/slide1522.xml" ContentType="application/vnd.openxmlformats-officedocument.presentationml.slide+xml"/>
  <Override PartName="/ppt/slides/slide1523.xml" ContentType="application/vnd.openxmlformats-officedocument.presentationml.slide+xml"/>
  <Override PartName="/ppt/slides/slide1524.xml" ContentType="application/vnd.openxmlformats-officedocument.presentationml.slide+xml"/>
  <Override PartName="/ppt/slides/slide1525.xml" ContentType="application/vnd.openxmlformats-officedocument.presentationml.slide+xml"/>
  <Override PartName="/ppt/slides/slide1526.xml" ContentType="application/vnd.openxmlformats-officedocument.presentationml.slide+xml"/>
  <Override PartName="/ppt/slides/slide1527.xml" ContentType="application/vnd.openxmlformats-officedocument.presentationml.slide+xml"/>
  <Override PartName="/ppt/slides/slide1528.xml" ContentType="application/vnd.openxmlformats-officedocument.presentationml.slide+xml"/>
  <Override PartName="/ppt/slides/slide1529.xml" ContentType="application/vnd.openxmlformats-officedocument.presentationml.slide+xml"/>
  <Override PartName="/ppt/slides/slide153.xml" ContentType="application/vnd.openxmlformats-officedocument.presentationml.slide+xml"/>
  <Override PartName="/ppt/slides/slide1530.xml" ContentType="application/vnd.openxmlformats-officedocument.presentationml.slide+xml"/>
  <Override PartName="/ppt/slides/slide1531.xml" ContentType="application/vnd.openxmlformats-officedocument.presentationml.slide+xml"/>
  <Override PartName="/ppt/slides/slide1532.xml" ContentType="application/vnd.openxmlformats-officedocument.presentationml.slide+xml"/>
  <Override PartName="/ppt/slides/slide1533.xml" ContentType="application/vnd.openxmlformats-officedocument.presentationml.slide+xml"/>
  <Override PartName="/ppt/slides/slide1534.xml" ContentType="application/vnd.openxmlformats-officedocument.presentationml.slide+xml"/>
  <Override PartName="/ppt/slides/slide1535.xml" ContentType="application/vnd.openxmlformats-officedocument.presentationml.slide+xml"/>
  <Override PartName="/ppt/slides/slide1536.xml" ContentType="application/vnd.openxmlformats-officedocument.presentationml.slide+xml"/>
  <Override PartName="/ppt/slides/slide1537.xml" ContentType="application/vnd.openxmlformats-officedocument.presentationml.slide+xml"/>
  <Override PartName="/ppt/slides/slide1538.xml" ContentType="application/vnd.openxmlformats-officedocument.presentationml.slide+xml"/>
  <Override PartName="/ppt/slides/slide1539.xml" ContentType="application/vnd.openxmlformats-officedocument.presentationml.slide+xml"/>
  <Override PartName="/ppt/slides/slide154.xml" ContentType="application/vnd.openxmlformats-officedocument.presentationml.slide+xml"/>
  <Override PartName="/ppt/slides/slide1540.xml" ContentType="application/vnd.openxmlformats-officedocument.presentationml.slide+xml"/>
  <Override PartName="/ppt/slides/slide1541.xml" ContentType="application/vnd.openxmlformats-officedocument.presentationml.slide+xml"/>
  <Override PartName="/ppt/slides/slide1542.xml" ContentType="application/vnd.openxmlformats-officedocument.presentationml.slide+xml"/>
  <Override PartName="/ppt/slides/slide1543.xml" ContentType="application/vnd.openxmlformats-officedocument.presentationml.slide+xml"/>
  <Override PartName="/ppt/slides/slide1544.xml" ContentType="application/vnd.openxmlformats-officedocument.presentationml.slide+xml"/>
  <Override PartName="/ppt/slides/slide1545.xml" ContentType="application/vnd.openxmlformats-officedocument.presentationml.slide+xml"/>
  <Override PartName="/ppt/slides/slide1546.xml" ContentType="application/vnd.openxmlformats-officedocument.presentationml.slide+xml"/>
  <Override PartName="/ppt/slides/slide1547.xml" ContentType="application/vnd.openxmlformats-officedocument.presentationml.slide+xml"/>
  <Override PartName="/ppt/slides/slide1548.xml" ContentType="application/vnd.openxmlformats-officedocument.presentationml.slide+xml"/>
  <Override PartName="/ppt/slides/slide1549.xml" ContentType="application/vnd.openxmlformats-officedocument.presentationml.slide+xml"/>
  <Override PartName="/ppt/slides/slide155.xml" ContentType="application/vnd.openxmlformats-officedocument.presentationml.slide+xml"/>
  <Override PartName="/ppt/slides/slide1550.xml" ContentType="application/vnd.openxmlformats-officedocument.presentationml.slide+xml"/>
  <Override PartName="/ppt/slides/slide1551.xml" ContentType="application/vnd.openxmlformats-officedocument.presentationml.slide+xml"/>
  <Override PartName="/ppt/slides/slide1552.xml" ContentType="application/vnd.openxmlformats-officedocument.presentationml.slide+xml"/>
  <Override PartName="/ppt/slides/slide1553.xml" ContentType="application/vnd.openxmlformats-officedocument.presentationml.slide+xml"/>
  <Override PartName="/ppt/slides/slide1554.xml" ContentType="application/vnd.openxmlformats-officedocument.presentationml.slide+xml"/>
  <Override PartName="/ppt/slides/slide1555.xml" ContentType="application/vnd.openxmlformats-officedocument.presentationml.slide+xml"/>
  <Override PartName="/ppt/slides/slide1556.xml" ContentType="application/vnd.openxmlformats-officedocument.presentationml.slide+xml"/>
  <Override PartName="/ppt/slides/slide1557.xml" ContentType="application/vnd.openxmlformats-officedocument.presentationml.slide+xml"/>
  <Override PartName="/ppt/slides/slide1558.xml" ContentType="application/vnd.openxmlformats-officedocument.presentationml.slide+xml"/>
  <Override PartName="/ppt/slides/slide1559.xml" ContentType="application/vnd.openxmlformats-officedocument.presentationml.slide+xml"/>
  <Override PartName="/ppt/slides/slide156.xml" ContentType="application/vnd.openxmlformats-officedocument.presentationml.slide+xml"/>
  <Override PartName="/ppt/slides/slide1560.xml" ContentType="application/vnd.openxmlformats-officedocument.presentationml.slide+xml"/>
  <Override PartName="/ppt/slides/slide1561.xml" ContentType="application/vnd.openxmlformats-officedocument.presentationml.slide+xml"/>
  <Override PartName="/ppt/slides/slide1562.xml" ContentType="application/vnd.openxmlformats-officedocument.presentationml.slide+xml"/>
  <Override PartName="/ppt/slides/slide1563.xml" ContentType="application/vnd.openxmlformats-officedocument.presentationml.slide+xml"/>
  <Override PartName="/ppt/slides/slide1564.xml" ContentType="application/vnd.openxmlformats-officedocument.presentationml.slide+xml"/>
  <Override PartName="/ppt/slides/slide1565.xml" ContentType="application/vnd.openxmlformats-officedocument.presentationml.slide+xml"/>
  <Override PartName="/ppt/slides/slide1566.xml" ContentType="application/vnd.openxmlformats-officedocument.presentationml.slide+xml"/>
  <Override PartName="/ppt/slides/slide1567.xml" ContentType="application/vnd.openxmlformats-officedocument.presentationml.slide+xml"/>
  <Override PartName="/ppt/slides/slide1568.xml" ContentType="application/vnd.openxmlformats-officedocument.presentationml.slide+xml"/>
  <Override PartName="/ppt/slides/slide1569.xml" ContentType="application/vnd.openxmlformats-officedocument.presentationml.slide+xml"/>
  <Override PartName="/ppt/slides/slide157.xml" ContentType="application/vnd.openxmlformats-officedocument.presentationml.slide+xml"/>
  <Override PartName="/ppt/slides/slide1570.xml" ContentType="application/vnd.openxmlformats-officedocument.presentationml.slide+xml"/>
  <Override PartName="/ppt/slides/slide1571.xml" ContentType="application/vnd.openxmlformats-officedocument.presentationml.slide+xml"/>
  <Override PartName="/ppt/slides/slide1572.xml" ContentType="application/vnd.openxmlformats-officedocument.presentationml.slide+xml"/>
  <Override PartName="/ppt/slides/slide1573.xml" ContentType="application/vnd.openxmlformats-officedocument.presentationml.slide+xml"/>
  <Override PartName="/ppt/slides/slide1574.xml" ContentType="application/vnd.openxmlformats-officedocument.presentationml.slide+xml"/>
  <Override PartName="/ppt/slides/slide1575.xml" ContentType="application/vnd.openxmlformats-officedocument.presentationml.slide+xml"/>
  <Override PartName="/ppt/slides/slide1576.xml" ContentType="application/vnd.openxmlformats-officedocument.presentationml.slide+xml"/>
  <Override PartName="/ppt/slides/slide1577.xml" ContentType="application/vnd.openxmlformats-officedocument.presentationml.slide+xml"/>
  <Override PartName="/ppt/slides/slide1578.xml" ContentType="application/vnd.openxmlformats-officedocument.presentationml.slide+xml"/>
  <Override PartName="/ppt/slides/slide1579.xml" ContentType="application/vnd.openxmlformats-officedocument.presentationml.slide+xml"/>
  <Override PartName="/ppt/slides/slide158.xml" ContentType="application/vnd.openxmlformats-officedocument.presentationml.slide+xml"/>
  <Override PartName="/ppt/slides/slide1580.xml" ContentType="application/vnd.openxmlformats-officedocument.presentationml.slide+xml"/>
  <Override PartName="/ppt/slides/slide1581.xml" ContentType="application/vnd.openxmlformats-officedocument.presentationml.slide+xml"/>
  <Override PartName="/ppt/slides/slide1582.xml" ContentType="application/vnd.openxmlformats-officedocument.presentationml.slide+xml"/>
  <Override PartName="/ppt/slides/slide1583.xml" ContentType="application/vnd.openxmlformats-officedocument.presentationml.slide+xml"/>
  <Override PartName="/ppt/slides/slide1584.xml" ContentType="application/vnd.openxmlformats-officedocument.presentationml.slide+xml"/>
  <Override PartName="/ppt/slides/slide1585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  <p:sldId id="920" r:id="rId671"/>
    <p:sldId id="921" r:id="rId672"/>
    <p:sldId id="922" r:id="rId673"/>
    <p:sldId id="923" r:id="rId674"/>
    <p:sldId id="924" r:id="rId675"/>
    <p:sldId id="925" r:id="rId676"/>
    <p:sldId id="926" r:id="rId677"/>
    <p:sldId id="927" r:id="rId678"/>
    <p:sldId id="928" r:id="rId679"/>
    <p:sldId id="929" r:id="rId680"/>
    <p:sldId id="930" r:id="rId681"/>
    <p:sldId id="931" r:id="rId682"/>
    <p:sldId id="932" r:id="rId683"/>
    <p:sldId id="933" r:id="rId684"/>
    <p:sldId id="934" r:id="rId685"/>
    <p:sldId id="935" r:id="rId686"/>
    <p:sldId id="936" r:id="rId687"/>
    <p:sldId id="937" r:id="rId688"/>
    <p:sldId id="938" r:id="rId689"/>
    <p:sldId id="939" r:id="rId690"/>
    <p:sldId id="940" r:id="rId691"/>
    <p:sldId id="941" r:id="rId692"/>
    <p:sldId id="942" r:id="rId693"/>
    <p:sldId id="943" r:id="rId694"/>
    <p:sldId id="944" r:id="rId695"/>
    <p:sldId id="945" r:id="rId696"/>
    <p:sldId id="946" r:id="rId697"/>
    <p:sldId id="947" r:id="rId698"/>
    <p:sldId id="948" r:id="rId699"/>
    <p:sldId id="949" r:id="rId700"/>
    <p:sldId id="950" r:id="rId701"/>
    <p:sldId id="951" r:id="rId702"/>
    <p:sldId id="952" r:id="rId703"/>
    <p:sldId id="953" r:id="rId704"/>
    <p:sldId id="954" r:id="rId705"/>
    <p:sldId id="955" r:id="rId706"/>
    <p:sldId id="956" r:id="rId707"/>
    <p:sldId id="957" r:id="rId708"/>
    <p:sldId id="958" r:id="rId709"/>
    <p:sldId id="959" r:id="rId710"/>
    <p:sldId id="960" r:id="rId711"/>
    <p:sldId id="961" r:id="rId712"/>
    <p:sldId id="962" r:id="rId713"/>
    <p:sldId id="963" r:id="rId714"/>
    <p:sldId id="964" r:id="rId715"/>
    <p:sldId id="965" r:id="rId716"/>
    <p:sldId id="966" r:id="rId717"/>
    <p:sldId id="967" r:id="rId718"/>
    <p:sldId id="968" r:id="rId719"/>
    <p:sldId id="969" r:id="rId720"/>
    <p:sldId id="970" r:id="rId721"/>
    <p:sldId id="971" r:id="rId722"/>
    <p:sldId id="972" r:id="rId723"/>
    <p:sldId id="973" r:id="rId724"/>
    <p:sldId id="974" r:id="rId725"/>
    <p:sldId id="975" r:id="rId726"/>
    <p:sldId id="976" r:id="rId727"/>
    <p:sldId id="977" r:id="rId728"/>
    <p:sldId id="978" r:id="rId729"/>
    <p:sldId id="979" r:id="rId730"/>
    <p:sldId id="980" r:id="rId731"/>
    <p:sldId id="981" r:id="rId732"/>
    <p:sldId id="982" r:id="rId733"/>
    <p:sldId id="983" r:id="rId734"/>
    <p:sldId id="984" r:id="rId735"/>
    <p:sldId id="985" r:id="rId736"/>
    <p:sldId id="986" r:id="rId737"/>
    <p:sldId id="987" r:id="rId738"/>
    <p:sldId id="988" r:id="rId739"/>
    <p:sldId id="989" r:id="rId740"/>
    <p:sldId id="990" r:id="rId741"/>
    <p:sldId id="991" r:id="rId742"/>
    <p:sldId id="992" r:id="rId743"/>
    <p:sldId id="993" r:id="rId744"/>
    <p:sldId id="994" r:id="rId745"/>
    <p:sldId id="995" r:id="rId746"/>
    <p:sldId id="996" r:id="rId747"/>
    <p:sldId id="997" r:id="rId748"/>
    <p:sldId id="998" r:id="rId749"/>
    <p:sldId id="999" r:id="rId750"/>
    <p:sldId id="1000" r:id="rId751"/>
    <p:sldId id="1001" r:id="rId752"/>
    <p:sldId id="1002" r:id="rId753"/>
    <p:sldId id="1003" r:id="rId754"/>
    <p:sldId id="1004" r:id="rId755"/>
    <p:sldId id="1005" r:id="rId756"/>
    <p:sldId id="1006" r:id="rId757"/>
    <p:sldId id="1007" r:id="rId758"/>
    <p:sldId id="1008" r:id="rId759"/>
    <p:sldId id="1009" r:id="rId760"/>
    <p:sldId id="1010" r:id="rId761"/>
    <p:sldId id="1011" r:id="rId762"/>
    <p:sldId id="1012" r:id="rId763"/>
    <p:sldId id="1013" r:id="rId764"/>
    <p:sldId id="1014" r:id="rId765"/>
    <p:sldId id="1015" r:id="rId766"/>
    <p:sldId id="1016" r:id="rId767"/>
    <p:sldId id="1017" r:id="rId768"/>
    <p:sldId id="1018" r:id="rId769"/>
    <p:sldId id="1019" r:id="rId770"/>
    <p:sldId id="1020" r:id="rId771"/>
    <p:sldId id="1021" r:id="rId772"/>
    <p:sldId id="1022" r:id="rId773"/>
    <p:sldId id="1023" r:id="rId774"/>
    <p:sldId id="1024" r:id="rId775"/>
    <p:sldId id="1025" r:id="rId776"/>
    <p:sldId id="1026" r:id="rId777"/>
    <p:sldId id="1027" r:id="rId778"/>
    <p:sldId id="1028" r:id="rId779"/>
    <p:sldId id="1029" r:id="rId780"/>
    <p:sldId id="1030" r:id="rId781"/>
    <p:sldId id="1031" r:id="rId782"/>
    <p:sldId id="1032" r:id="rId783"/>
    <p:sldId id="1033" r:id="rId784"/>
    <p:sldId id="1034" r:id="rId785"/>
    <p:sldId id="1035" r:id="rId786"/>
    <p:sldId id="1036" r:id="rId787"/>
    <p:sldId id="1037" r:id="rId788"/>
    <p:sldId id="1038" r:id="rId789"/>
    <p:sldId id="1039" r:id="rId790"/>
    <p:sldId id="1040" r:id="rId791"/>
    <p:sldId id="1041" r:id="rId792"/>
    <p:sldId id="1042" r:id="rId793"/>
    <p:sldId id="1043" r:id="rId794"/>
    <p:sldId id="1044" r:id="rId795"/>
    <p:sldId id="1045" r:id="rId796"/>
    <p:sldId id="1046" r:id="rId797"/>
    <p:sldId id="1047" r:id="rId798"/>
    <p:sldId id="1048" r:id="rId799"/>
    <p:sldId id="1049" r:id="rId800"/>
    <p:sldId id="1050" r:id="rId801"/>
    <p:sldId id="1051" r:id="rId802"/>
    <p:sldId id="1052" r:id="rId803"/>
    <p:sldId id="1053" r:id="rId804"/>
    <p:sldId id="1054" r:id="rId805"/>
    <p:sldId id="1055" r:id="rId806"/>
    <p:sldId id="1056" r:id="rId807"/>
    <p:sldId id="1057" r:id="rId808"/>
    <p:sldId id="1058" r:id="rId809"/>
    <p:sldId id="1059" r:id="rId810"/>
    <p:sldId id="1060" r:id="rId811"/>
    <p:sldId id="1061" r:id="rId812"/>
    <p:sldId id="1062" r:id="rId813"/>
    <p:sldId id="1063" r:id="rId814"/>
    <p:sldId id="1064" r:id="rId815"/>
    <p:sldId id="1065" r:id="rId816"/>
    <p:sldId id="1066" r:id="rId817"/>
    <p:sldId id="1067" r:id="rId818"/>
    <p:sldId id="1068" r:id="rId819"/>
    <p:sldId id="1069" r:id="rId820"/>
    <p:sldId id="1070" r:id="rId821"/>
    <p:sldId id="1071" r:id="rId822"/>
    <p:sldId id="1072" r:id="rId823"/>
    <p:sldId id="1073" r:id="rId824"/>
    <p:sldId id="1074" r:id="rId825"/>
    <p:sldId id="1075" r:id="rId826"/>
    <p:sldId id="1076" r:id="rId827"/>
    <p:sldId id="1077" r:id="rId828"/>
    <p:sldId id="1078" r:id="rId829"/>
    <p:sldId id="1079" r:id="rId830"/>
    <p:sldId id="1080" r:id="rId831"/>
    <p:sldId id="1081" r:id="rId832"/>
    <p:sldId id="1082" r:id="rId833"/>
    <p:sldId id="1083" r:id="rId834"/>
    <p:sldId id="1084" r:id="rId835"/>
    <p:sldId id="1085" r:id="rId836"/>
    <p:sldId id="1086" r:id="rId837"/>
    <p:sldId id="1087" r:id="rId838"/>
    <p:sldId id="1088" r:id="rId839"/>
    <p:sldId id="1089" r:id="rId840"/>
    <p:sldId id="1090" r:id="rId841"/>
    <p:sldId id="1091" r:id="rId842"/>
    <p:sldId id="1092" r:id="rId843"/>
    <p:sldId id="1093" r:id="rId844"/>
    <p:sldId id="1094" r:id="rId845"/>
    <p:sldId id="1095" r:id="rId846"/>
    <p:sldId id="1096" r:id="rId847"/>
    <p:sldId id="1097" r:id="rId848"/>
    <p:sldId id="1098" r:id="rId849"/>
    <p:sldId id="1099" r:id="rId850"/>
    <p:sldId id="1100" r:id="rId851"/>
    <p:sldId id="1101" r:id="rId852"/>
    <p:sldId id="1102" r:id="rId853"/>
    <p:sldId id="1103" r:id="rId854"/>
    <p:sldId id="1104" r:id="rId855"/>
    <p:sldId id="1105" r:id="rId856"/>
    <p:sldId id="1106" r:id="rId857"/>
    <p:sldId id="1107" r:id="rId858"/>
    <p:sldId id="1108" r:id="rId859"/>
    <p:sldId id="1109" r:id="rId860"/>
    <p:sldId id="1110" r:id="rId861"/>
    <p:sldId id="1111" r:id="rId862"/>
    <p:sldId id="1112" r:id="rId863"/>
    <p:sldId id="1113" r:id="rId864"/>
    <p:sldId id="1114" r:id="rId865"/>
    <p:sldId id="1115" r:id="rId866"/>
    <p:sldId id="1116" r:id="rId867"/>
    <p:sldId id="1117" r:id="rId868"/>
    <p:sldId id="1118" r:id="rId869"/>
    <p:sldId id="1119" r:id="rId870"/>
    <p:sldId id="1120" r:id="rId871"/>
    <p:sldId id="1121" r:id="rId872"/>
    <p:sldId id="1122" r:id="rId873"/>
    <p:sldId id="1123" r:id="rId874"/>
    <p:sldId id="1124" r:id="rId875"/>
    <p:sldId id="1125" r:id="rId876"/>
    <p:sldId id="1126" r:id="rId877"/>
    <p:sldId id="1127" r:id="rId878"/>
    <p:sldId id="1128" r:id="rId879"/>
    <p:sldId id="1129" r:id="rId880"/>
    <p:sldId id="1130" r:id="rId881"/>
    <p:sldId id="1131" r:id="rId882"/>
    <p:sldId id="1132" r:id="rId883"/>
    <p:sldId id="1133" r:id="rId884"/>
    <p:sldId id="1134" r:id="rId885"/>
    <p:sldId id="1135" r:id="rId886"/>
    <p:sldId id="1136" r:id="rId887"/>
    <p:sldId id="1137" r:id="rId888"/>
    <p:sldId id="1138" r:id="rId889"/>
    <p:sldId id="1139" r:id="rId890"/>
    <p:sldId id="1140" r:id="rId891"/>
    <p:sldId id="1141" r:id="rId892"/>
    <p:sldId id="1142" r:id="rId893"/>
    <p:sldId id="1143" r:id="rId894"/>
    <p:sldId id="1144" r:id="rId895"/>
    <p:sldId id="1145" r:id="rId896"/>
    <p:sldId id="1146" r:id="rId897"/>
    <p:sldId id="1147" r:id="rId898"/>
    <p:sldId id="1148" r:id="rId899"/>
    <p:sldId id="1149" r:id="rId900"/>
    <p:sldId id="1150" r:id="rId901"/>
    <p:sldId id="1151" r:id="rId902"/>
    <p:sldId id="1152" r:id="rId903"/>
    <p:sldId id="1153" r:id="rId904"/>
    <p:sldId id="1154" r:id="rId905"/>
    <p:sldId id="1155" r:id="rId906"/>
    <p:sldId id="1156" r:id="rId907"/>
    <p:sldId id="1157" r:id="rId908"/>
    <p:sldId id="1158" r:id="rId909"/>
    <p:sldId id="1159" r:id="rId910"/>
    <p:sldId id="1160" r:id="rId911"/>
    <p:sldId id="1161" r:id="rId912"/>
    <p:sldId id="1162" r:id="rId913"/>
    <p:sldId id="1163" r:id="rId914"/>
    <p:sldId id="1164" r:id="rId915"/>
    <p:sldId id="1165" r:id="rId916"/>
    <p:sldId id="1166" r:id="rId917"/>
    <p:sldId id="1167" r:id="rId918"/>
    <p:sldId id="1168" r:id="rId919"/>
    <p:sldId id="1169" r:id="rId920"/>
    <p:sldId id="1170" r:id="rId921"/>
    <p:sldId id="1171" r:id="rId922"/>
    <p:sldId id="1172" r:id="rId923"/>
    <p:sldId id="1173" r:id="rId924"/>
    <p:sldId id="1174" r:id="rId925"/>
    <p:sldId id="1175" r:id="rId926"/>
    <p:sldId id="1176" r:id="rId927"/>
    <p:sldId id="1177" r:id="rId928"/>
    <p:sldId id="1178" r:id="rId929"/>
    <p:sldId id="1179" r:id="rId930"/>
    <p:sldId id="1180" r:id="rId931"/>
    <p:sldId id="1181" r:id="rId932"/>
    <p:sldId id="1182" r:id="rId933"/>
    <p:sldId id="1183" r:id="rId934"/>
    <p:sldId id="1184" r:id="rId935"/>
    <p:sldId id="1185" r:id="rId936"/>
    <p:sldId id="1186" r:id="rId937"/>
    <p:sldId id="1187" r:id="rId938"/>
    <p:sldId id="1188" r:id="rId939"/>
    <p:sldId id="1189" r:id="rId940"/>
    <p:sldId id="1190" r:id="rId941"/>
    <p:sldId id="1191" r:id="rId942"/>
    <p:sldId id="1192" r:id="rId943"/>
    <p:sldId id="1193" r:id="rId944"/>
    <p:sldId id="1194" r:id="rId945"/>
    <p:sldId id="1195" r:id="rId946"/>
    <p:sldId id="1196" r:id="rId947"/>
    <p:sldId id="1197" r:id="rId948"/>
    <p:sldId id="1198" r:id="rId949"/>
    <p:sldId id="1199" r:id="rId950"/>
    <p:sldId id="1200" r:id="rId951"/>
    <p:sldId id="1201" r:id="rId952"/>
    <p:sldId id="1202" r:id="rId953"/>
    <p:sldId id="1203" r:id="rId954"/>
    <p:sldId id="1204" r:id="rId955"/>
    <p:sldId id="1205" r:id="rId956"/>
    <p:sldId id="1206" r:id="rId957"/>
    <p:sldId id="1207" r:id="rId958"/>
    <p:sldId id="1208" r:id="rId959"/>
    <p:sldId id="1209" r:id="rId960"/>
    <p:sldId id="1210" r:id="rId961"/>
    <p:sldId id="1211" r:id="rId962"/>
    <p:sldId id="1212" r:id="rId963"/>
    <p:sldId id="1213" r:id="rId964"/>
    <p:sldId id="1214" r:id="rId965"/>
    <p:sldId id="1215" r:id="rId966"/>
    <p:sldId id="1216" r:id="rId967"/>
    <p:sldId id="1217" r:id="rId968"/>
    <p:sldId id="1218" r:id="rId969"/>
    <p:sldId id="1219" r:id="rId970"/>
    <p:sldId id="1220" r:id="rId971"/>
    <p:sldId id="1221" r:id="rId972"/>
    <p:sldId id="1222" r:id="rId973"/>
    <p:sldId id="1223" r:id="rId974"/>
    <p:sldId id="1224" r:id="rId975"/>
    <p:sldId id="1225" r:id="rId976"/>
    <p:sldId id="1226" r:id="rId977"/>
    <p:sldId id="1227" r:id="rId978"/>
    <p:sldId id="1228" r:id="rId979"/>
    <p:sldId id="1229" r:id="rId980"/>
    <p:sldId id="1230" r:id="rId981"/>
    <p:sldId id="1231" r:id="rId982"/>
    <p:sldId id="1232" r:id="rId983"/>
    <p:sldId id="1233" r:id="rId984"/>
    <p:sldId id="1234" r:id="rId985"/>
    <p:sldId id="1235" r:id="rId986"/>
    <p:sldId id="1236" r:id="rId987"/>
    <p:sldId id="1237" r:id="rId988"/>
    <p:sldId id="1238" r:id="rId989"/>
    <p:sldId id="1239" r:id="rId990"/>
    <p:sldId id="1240" r:id="rId991"/>
    <p:sldId id="1241" r:id="rId992"/>
    <p:sldId id="1242" r:id="rId993"/>
    <p:sldId id="1243" r:id="rId994"/>
    <p:sldId id="1244" r:id="rId995"/>
    <p:sldId id="1245" r:id="rId996"/>
    <p:sldId id="1246" r:id="rId997"/>
    <p:sldId id="1247" r:id="rId998"/>
    <p:sldId id="1248" r:id="rId999"/>
    <p:sldId id="1249" r:id="rId1000"/>
    <p:sldId id="1250" r:id="rId1001"/>
    <p:sldId id="1251" r:id="rId1002"/>
    <p:sldId id="1252" r:id="rId1003"/>
    <p:sldId id="1253" r:id="rId1004"/>
    <p:sldId id="1254" r:id="rId1005"/>
    <p:sldId id="1255" r:id="rId1006"/>
    <p:sldId id="1256" r:id="rId1007"/>
    <p:sldId id="1257" r:id="rId1008"/>
    <p:sldId id="1258" r:id="rId1009"/>
    <p:sldId id="1259" r:id="rId1010"/>
    <p:sldId id="1260" r:id="rId1011"/>
    <p:sldId id="1261" r:id="rId1012"/>
    <p:sldId id="1262" r:id="rId1013"/>
    <p:sldId id="1263" r:id="rId1014"/>
    <p:sldId id="1264" r:id="rId1015"/>
    <p:sldId id="1265" r:id="rId1016"/>
    <p:sldId id="1266" r:id="rId1017"/>
    <p:sldId id="1267" r:id="rId1018"/>
    <p:sldId id="1268" r:id="rId1019"/>
    <p:sldId id="1269" r:id="rId1020"/>
    <p:sldId id="1270" r:id="rId1021"/>
    <p:sldId id="1271" r:id="rId1022"/>
    <p:sldId id="1272" r:id="rId1023"/>
    <p:sldId id="1273" r:id="rId1024"/>
    <p:sldId id="1274" r:id="rId1025"/>
    <p:sldId id="1275" r:id="rId1026"/>
    <p:sldId id="1276" r:id="rId1027"/>
    <p:sldId id="1277" r:id="rId1028"/>
    <p:sldId id="1278" r:id="rId1029"/>
    <p:sldId id="1279" r:id="rId1030"/>
    <p:sldId id="1280" r:id="rId1031"/>
    <p:sldId id="1281" r:id="rId1032"/>
    <p:sldId id="1282" r:id="rId1033"/>
    <p:sldId id="1283" r:id="rId1034"/>
    <p:sldId id="1284" r:id="rId1035"/>
    <p:sldId id="1285" r:id="rId1036"/>
    <p:sldId id="1286" r:id="rId1037"/>
    <p:sldId id="1287" r:id="rId1038"/>
    <p:sldId id="1288" r:id="rId1039"/>
    <p:sldId id="1289" r:id="rId1040"/>
    <p:sldId id="1290" r:id="rId1041"/>
    <p:sldId id="1291" r:id="rId1042"/>
    <p:sldId id="1292" r:id="rId1043"/>
    <p:sldId id="1293" r:id="rId1044"/>
    <p:sldId id="1294" r:id="rId1045"/>
    <p:sldId id="1295" r:id="rId1046"/>
    <p:sldId id="1296" r:id="rId1047"/>
    <p:sldId id="1297" r:id="rId1048"/>
    <p:sldId id="1298" r:id="rId1049"/>
    <p:sldId id="1299" r:id="rId1050"/>
    <p:sldId id="1300" r:id="rId1051"/>
    <p:sldId id="1301" r:id="rId1052"/>
    <p:sldId id="1302" r:id="rId1053"/>
    <p:sldId id="1303" r:id="rId1054"/>
    <p:sldId id="1304" r:id="rId1055"/>
    <p:sldId id="1305" r:id="rId1056"/>
    <p:sldId id="1306" r:id="rId1057"/>
    <p:sldId id="1307" r:id="rId1058"/>
    <p:sldId id="1308" r:id="rId1059"/>
    <p:sldId id="1309" r:id="rId1060"/>
    <p:sldId id="1310" r:id="rId1061"/>
    <p:sldId id="1311" r:id="rId1062"/>
    <p:sldId id="1312" r:id="rId1063"/>
    <p:sldId id="1313" r:id="rId1064"/>
    <p:sldId id="1314" r:id="rId1065"/>
    <p:sldId id="1315" r:id="rId1066"/>
    <p:sldId id="1316" r:id="rId1067"/>
    <p:sldId id="1317" r:id="rId1068"/>
    <p:sldId id="1318" r:id="rId1069"/>
    <p:sldId id="1319" r:id="rId1070"/>
    <p:sldId id="1320" r:id="rId1071"/>
    <p:sldId id="1321" r:id="rId1072"/>
    <p:sldId id="1322" r:id="rId1073"/>
    <p:sldId id="1323" r:id="rId1074"/>
    <p:sldId id="1324" r:id="rId1075"/>
    <p:sldId id="1325" r:id="rId1076"/>
    <p:sldId id="1326" r:id="rId1077"/>
    <p:sldId id="1327" r:id="rId1078"/>
    <p:sldId id="1328" r:id="rId1079"/>
    <p:sldId id="1329" r:id="rId1080"/>
    <p:sldId id="1330" r:id="rId1081"/>
    <p:sldId id="1331" r:id="rId1082"/>
    <p:sldId id="1332" r:id="rId1083"/>
    <p:sldId id="1333" r:id="rId1084"/>
    <p:sldId id="1334" r:id="rId1085"/>
    <p:sldId id="1335" r:id="rId1086"/>
    <p:sldId id="1336" r:id="rId1087"/>
    <p:sldId id="1337" r:id="rId1088"/>
    <p:sldId id="1338" r:id="rId1089"/>
    <p:sldId id="1339" r:id="rId1090"/>
    <p:sldId id="1340" r:id="rId1091"/>
    <p:sldId id="1341" r:id="rId1092"/>
    <p:sldId id="1342" r:id="rId1093"/>
    <p:sldId id="1343" r:id="rId1094"/>
    <p:sldId id="1344" r:id="rId1095"/>
    <p:sldId id="1345" r:id="rId1096"/>
    <p:sldId id="1346" r:id="rId1097"/>
    <p:sldId id="1347" r:id="rId1098"/>
    <p:sldId id="1348" r:id="rId1099"/>
    <p:sldId id="1349" r:id="rId1100"/>
    <p:sldId id="1350" r:id="rId1101"/>
    <p:sldId id="1351" r:id="rId1102"/>
    <p:sldId id="1352" r:id="rId1103"/>
    <p:sldId id="1353" r:id="rId1104"/>
    <p:sldId id="1354" r:id="rId1105"/>
    <p:sldId id="1355" r:id="rId1106"/>
    <p:sldId id="1356" r:id="rId1107"/>
    <p:sldId id="1357" r:id="rId1108"/>
    <p:sldId id="1358" r:id="rId1109"/>
    <p:sldId id="1359" r:id="rId1110"/>
    <p:sldId id="1360" r:id="rId1111"/>
    <p:sldId id="1361" r:id="rId1112"/>
    <p:sldId id="1362" r:id="rId1113"/>
    <p:sldId id="1363" r:id="rId1114"/>
    <p:sldId id="1364" r:id="rId1115"/>
    <p:sldId id="1365" r:id="rId1116"/>
    <p:sldId id="1366" r:id="rId1117"/>
    <p:sldId id="1367" r:id="rId1118"/>
    <p:sldId id="1368" r:id="rId1119"/>
    <p:sldId id="1369" r:id="rId1120"/>
    <p:sldId id="1370" r:id="rId1121"/>
    <p:sldId id="1371" r:id="rId1122"/>
    <p:sldId id="1372" r:id="rId1123"/>
    <p:sldId id="1373" r:id="rId1124"/>
    <p:sldId id="1374" r:id="rId1125"/>
    <p:sldId id="1375" r:id="rId1126"/>
    <p:sldId id="1376" r:id="rId1127"/>
    <p:sldId id="1377" r:id="rId1128"/>
    <p:sldId id="1378" r:id="rId1129"/>
    <p:sldId id="1379" r:id="rId1130"/>
    <p:sldId id="1380" r:id="rId1131"/>
    <p:sldId id="1381" r:id="rId1132"/>
    <p:sldId id="1382" r:id="rId1133"/>
    <p:sldId id="1383" r:id="rId1134"/>
    <p:sldId id="1384" r:id="rId1135"/>
    <p:sldId id="1385" r:id="rId1136"/>
    <p:sldId id="1386" r:id="rId1137"/>
    <p:sldId id="1387" r:id="rId1138"/>
    <p:sldId id="1388" r:id="rId1139"/>
    <p:sldId id="1389" r:id="rId1140"/>
    <p:sldId id="1390" r:id="rId1141"/>
    <p:sldId id="1391" r:id="rId1142"/>
    <p:sldId id="1392" r:id="rId1143"/>
    <p:sldId id="1393" r:id="rId1144"/>
    <p:sldId id="1394" r:id="rId1145"/>
    <p:sldId id="1395" r:id="rId1146"/>
    <p:sldId id="1396" r:id="rId1147"/>
    <p:sldId id="1397" r:id="rId1148"/>
    <p:sldId id="1398" r:id="rId1149"/>
    <p:sldId id="1399" r:id="rId1150"/>
    <p:sldId id="1400" r:id="rId1151"/>
    <p:sldId id="1401" r:id="rId1152"/>
    <p:sldId id="1402" r:id="rId1153"/>
    <p:sldId id="1403" r:id="rId1154"/>
    <p:sldId id="1404" r:id="rId1155"/>
    <p:sldId id="1405" r:id="rId1156"/>
    <p:sldId id="1406" r:id="rId1157"/>
    <p:sldId id="1407" r:id="rId1158"/>
    <p:sldId id="1408" r:id="rId1159"/>
    <p:sldId id="1409" r:id="rId1160"/>
    <p:sldId id="1410" r:id="rId1161"/>
    <p:sldId id="1411" r:id="rId1162"/>
    <p:sldId id="1412" r:id="rId1163"/>
    <p:sldId id="1413" r:id="rId1164"/>
    <p:sldId id="1414" r:id="rId1165"/>
    <p:sldId id="1415" r:id="rId1166"/>
    <p:sldId id="1416" r:id="rId1167"/>
    <p:sldId id="1417" r:id="rId1168"/>
    <p:sldId id="1418" r:id="rId1169"/>
    <p:sldId id="1419" r:id="rId1170"/>
    <p:sldId id="1420" r:id="rId1171"/>
    <p:sldId id="1421" r:id="rId1172"/>
    <p:sldId id="1422" r:id="rId1173"/>
    <p:sldId id="1423" r:id="rId1174"/>
    <p:sldId id="1424" r:id="rId1175"/>
    <p:sldId id="1425" r:id="rId1176"/>
    <p:sldId id="1426" r:id="rId1177"/>
    <p:sldId id="1427" r:id="rId1178"/>
    <p:sldId id="1428" r:id="rId1179"/>
    <p:sldId id="1429" r:id="rId1180"/>
    <p:sldId id="1430" r:id="rId1181"/>
    <p:sldId id="1431" r:id="rId1182"/>
    <p:sldId id="1432" r:id="rId1183"/>
    <p:sldId id="1433" r:id="rId1184"/>
    <p:sldId id="1434" r:id="rId1185"/>
    <p:sldId id="1435" r:id="rId1186"/>
    <p:sldId id="1436" r:id="rId1187"/>
    <p:sldId id="1437" r:id="rId1188"/>
    <p:sldId id="1438" r:id="rId1189"/>
    <p:sldId id="1439" r:id="rId1190"/>
    <p:sldId id="1440" r:id="rId1191"/>
    <p:sldId id="1441" r:id="rId1192"/>
    <p:sldId id="1442" r:id="rId1193"/>
    <p:sldId id="1443" r:id="rId1194"/>
    <p:sldId id="1444" r:id="rId1195"/>
    <p:sldId id="1445" r:id="rId1196"/>
    <p:sldId id="1446" r:id="rId1197"/>
    <p:sldId id="1447" r:id="rId1198"/>
    <p:sldId id="1448" r:id="rId1199"/>
    <p:sldId id="1449" r:id="rId1200"/>
    <p:sldId id="1450" r:id="rId1201"/>
    <p:sldId id="1451" r:id="rId1202"/>
    <p:sldId id="1452" r:id="rId1203"/>
    <p:sldId id="1453" r:id="rId1204"/>
    <p:sldId id="1454" r:id="rId1205"/>
    <p:sldId id="1455" r:id="rId1206"/>
    <p:sldId id="1456" r:id="rId1207"/>
    <p:sldId id="1457" r:id="rId1208"/>
    <p:sldId id="1458" r:id="rId1209"/>
    <p:sldId id="1459" r:id="rId1210"/>
    <p:sldId id="1460" r:id="rId1211"/>
    <p:sldId id="1461" r:id="rId1212"/>
    <p:sldId id="1462" r:id="rId1213"/>
    <p:sldId id="1463" r:id="rId1214"/>
    <p:sldId id="1464" r:id="rId1215"/>
    <p:sldId id="1465" r:id="rId1216"/>
    <p:sldId id="1466" r:id="rId1217"/>
    <p:sldId id="1467" r:id="rId1218"/>
    <p:sldId id="1468" r:id="rId1219"/>
    <p:sldId id="1469" r:id="rId1220"/>
    <p:sldId id="1470" r:id="rId1221"/>
    <p:sldId id="1471" r:id="rId1222"/>
    <p:sldId id="1472" r:id="rId1223"/>
    <p:sldId id="1473" r:id="rId1224"/>
    <p:sldId id="1474" r:id="rId1225"/>
    <p:sldId id="1475" r:id="rId1226"/>
    <p:sldId id="1476" r:id="rId1227"/>
    <p:sldId id="1477" r:id="rId1228"/>
    <p:sldId id="1478" r:id="rId1229"/>
    <p:sldId id="1479" r:id="rId1230"/>
    <p:sldId id="1480" r:id="rId1231"/>
    <p:sldId id="1481" r:id="rId1232"/>
    <p:sldId id="1482" r:id="rId1233"/>
    <p:sldId id="1483" r:id="rId1234"/>
    <p:sldId id="1484" r:id="rId1235"/>
    <p:sldId id="1485" r:id="rId1236"/>
    <p:sldId id="1486" r:id="rId1237"/>
    <p:sldId id="1487" r:id="rId1238"/>
    <p:sldId id="1488" r:id="rId1239"/>
    <p:sldId id="1489" r:id="rId1240"/>
    <p:sldId id="1490" r:id="rId1241"/>
    <p:sldId id="1491" r:id="rId1242"/>
    <p:sldId id="1492" r:id="rId1243"/>
    <p:sldId id="1493" r:id="rId1244"/>
    <p:sldId id="1494" r:id="rId1245"/>
    <p:sldId id="1495" r:id="rId1246"/>
    <p:sldId id="1496" r:id="rId1247"/>
    <p:sldId id="1497" r:id="rId1248"/>
    <p:sldId id="1498" r:id="rId1249"/>
    <p:sldId id="1499" r:id="rId1250"/>
    <p:sldId id="1500" r:id="rId1251"/>
    <p:sldId id="1501" r:id="rId1252"/>
    <p:sldId id="1502" r:id="rId1253"/>
    <p:sldId id="1503" r:id="rId1254"/>
    <p:sldId id="1504" r:id="rId1255"/>
    <p:sldId id="1505" r:id="rId1256"/>
    <p:sldId id="1506" r:id="rId1257"/>
    <p:sldId id="1507" r:id="rId1258"/>
    <p:sldId id="1508" r:id="rId1259"/>
    <p:sldId id="1509" r:id="rId1260"/>
    <p:sldId id="1510" r:id="rId1261"/>
    <p:sldId id="1511" r:id="rId1262"/>
    <p:sldId id="1512" r:id="rId1263"/>
    <p:sldId id="1513" r:id="rId1264"/>
    <p:sldId id="1514" r:id="rId1265"/>
    <p:sldId id="1515" r:id="rId1266"/>
    <p:sldId id="1516" r:id="rId1267"/>
    <p:sldId id="1517" r:id="rId1268"/>
    <p:sldId id="1518" r:id="rId1269"/>
    <p:sldId id="1519" r:id="rId1270"/>
    <p:sldId id="1520" r:id="rId1271"/>
    <p:sldId id="1521" r:id="rId1272"/>
    <p:sldId id="1522" r:id="rId1273"/>
    <p:sldId id="1523" r:id="rId1274"/>
    <p:sldId id="1524" r:id="rId1275"/>
    <p:sldId id="1525" r:id="rId1276"/>
    <p:sldId id="1526" r:id="rId1277"/>
    <p:sldId id="1527" r:id="rId1278"/>
    <p:sldId id="1528" r:id="rId1279"/>
    <p:sldId id="1529" r:id="rId1280"/>
    <p:sldId id="1530" r:id="rId1281"/>
    <p:sldId id="1531" r:id="rId1282"/>
    <p:sldId id="1532" r:id="rId1283"/>
    <p:sldId id="1533" r:id="rId1284"/>
    <p:sldId id="1534" r:id="rId1285"/>
    <p:sldId id="1535" r:id="rId1286"/>
    <p:sldId id="1536" r:id="rId1287"/>
    <p:sldId id="1537" r:id="rId1288"/>
    <p:sldId id="1538" r:id="rId1289"/>
    <p:sldId id="1539" r:id="rId1290"/>
    <p:sldId id="1540" r:id="rId1291"/>
    <p:sldId id="1541" r:id="rId1292"/>
    <p:sldId id="1542" r:id="rId1293"/>
    <p:sldId id="1543" r:id="rId1294"/>
    <p:sldId id="1544" r:id="rId1295"/>
    <p:sldId id="1545" r:id="rId1296"/>
    <p:sldId id="1546" r:id="rId1297"/>
    <p:sldId id="1547" r:id="rId1298"/>
    <p:sldId id="1548" r:id="rId1299"/>
    <p:sldId id="1549" r:id="rId1300"/>
    <p:sldId id="1550" r:id="rId1301"/>
    <p:sldId id="1551" r:id="rId1302"/>
    <p:sldId id="1552" r:id="rId1303"/>
    <p:sldId id="1553" r:id="rId1304"/>
    <p:sldId id="1554" r:id="rId1305"/>
    <p:sldId id="1555" r:id="rId1306"/>
    <p:sldId id="1556" r:id="rId1307"/>
    <p:sldId id="1557" r:id="rId1308"/>
    <p:sldId id="1558" r:id="rId1309"/>
    <p:sldId id="1559" r:id="rId1310"/>
    <p:sldId id="1560" r:id="rId1311"/>
    <p:sldId id="1561" r:id="rId1312"/>
    <p:sldId id="1562" r:id="rId1313"/>
    <p:sldId id="1563" r:id="rId1314"/>
    <p:sldId id="1564" r:id="rId1315"/>
    <p:sldId id="1565" r:id="rId1316"/>
    <p:sldId id="1566" r:id="rId1317"/>
    <p:sldId id="1567" r:id="rId1318"/>
    <p:sldId id="1568" r:id="rId1319"/>
    <p:sldId id="1569" r:id="rId1320"/>
    <p:sldId id="1570" r:id="rId1321"/>
    <p:sldId id="1571" r:id="rId1322"/>
    <p:sldId id="1572" r:id="rId1323"/>
    <p:sldId id="1573" r:id="rId1324"/>
    <p:sldId id="1574" r:id="rId1325"/>
    <p:sldId id="1575" r:id="rId1326"/>
    <p:sldId id="1576" r:id="rId1327"/>
    <p:sldId id="1577" r:id="rId1328"/>
    <p:sldId id="1578" r:id="rId1329"/>
    <p:sldId id="1579" r:id="rId1330"/>
    <p:sldId id="1580" r:id="rId1331"/>
    <p:sldId id="1581" r:id="rId1332"/>
    <p:sldId id="1582" r:id="rId1333"/>
    <p:sldId id="1583" r:id="rId1334"/>
    <p:sldId id="1584" r:id="rId1335"/>
    <p:sldId id="1585" r:id="rId1336"/>
    <p:sldId id="1586" r:id="rId1337"/>
    <p:sldId id="1587" r:id="rId1338"/>
    <p:sldId id="1588" r:id="rId1339"/>
    <p:sldId id="1589" r:id="rId1340"/>
    <p:sldId id="1590" r:id="rId1341"/>
    <p:sldId id="1591" r:id="rId1342"/>
    <p:sldId id="1592" r:id="rId1343"/>
    <p:sldId id="1593" r:id="rId1344"/>
    <p:sldId id="1594" r:id="rId1345"/>
    <p:sldId id="1595" r:id="rId1346"/>
    <p:sldId id="1596" r:id="rId1347"/>
    <p:sldId id="1597" r:id="rId1348"/>
    <p:sldId id="1598" r:id="rId1349"/>
    <p:sldId id="1599" r:id="rId1350"/>
    <p:sldId id="1600" r:id="rId1351"/>
    <p:sldId id="1601" r:id="rId1352"/>
    <p:sldId id="1602" r:id="rId1353"/>
    <p:sldId id="1603" r:id="rId1354"/>
    <p:sldId id="1604" r:id="rId1355"/>
    <p:sldId id="1605" r:id="rId1356"/>
    <p:sldId id="1606" r:id="rId1357"/>
    <p:sldId id="1607" r:id="rId1358"/>
    <p:sldId id="1608" r:id="rId1359"/>
    <p:sldId id="1609" r:id="rId1360"/>
    <p:sldId id="1610" r:id="rId1361"/>
    <p:sldId id="1611" r:id="rId1362"/>
    <p:sldId id="1612" r:id="rId1363"/>
    <p:sldId id="1613" r:id="rId1364"/>
    <p:sldId id="1614" r:id="rId1365"/>
    <p:sldId id="1615" r:id="rId1366"/>
    <p:sldId id="1616" r:id="rId1367"/>
    <p:sldId id="1617" r:id="rId1368"/>
    <p:sldId id="1618" r:id="rId1369"/>
    <p:sldId id="1619" r:id="rId1370"/>
    <p:sldId id="1620" r:id="rId1371"/>
    <p:sldId id="1621" r:id="rId1372"/>
    <p:sldId id="1622" r:id="rId1373"/>
    <p:sldId id="1623" r:id="rId1374"/>
    <p:sldId id="1624" r:id="rId1375"/>
    <p:sldId id="1625" r:id="rId1376"/>
    <p:sldId id="1626" r:id="rId1377"/>
    <p:sldId id="1627" r:id="rId1378"/>
    <p:sldId id="1628" r:id="rId1379"/>
    <p:sldId id="1629" r:id="rId1380"/>
    <p:sldId id="1630" r:id="rId1381"/>
    <p:sldId id="1631" r:id="rId1382"/>
    <p:sldId id="1632" r:id="rId1383"/>
    <p:sldId id="1633" r:id="rId1384"/>
    <p:sldId id="1634" r:id="rId1385"/>
    <p:sldId id="1635" r:id="rId1386"/>
    <p:sldId id="1636" r:id="rId1387"/>
    <p:sldId id="1637" r:id="rId1388"/>
    <p:sldId id="1638" r:id="rId1389"/>
    <p:sldId id="1639" r:id="rId1390"/>
    <p:sldId id="1640" r:id="rId1391"/>
    <p:sldId id="1641" r:id="rId1392"/>
    <p:sldId id="1642" r:id="rId1393"/>
    <p:sldId id="1643" r:id="rId1394"/>
    <p:sldId id="1644" r:id="rId1395"/>
    <p:sldId id="1645" r:id="rId1396"/>
    <p:sldId id="1646" r:id="rId1397"/>
    <p:sldId id="1647" r:id="rId1398"/>
    <p:sldId id="1648" r:id="rId1399"/>
    <p:sldId id="1649" r:id="rId1400"/>
    <p:sldId id="1650" r:id="rId1401"/>
    <p:sldId id="1651" r:id="rId1402"/>
    <p:sldId id="1652" r:id="rId1403"/>
    <p:sldId id="1653" r:id="rId1404"/>
    <p:sldId id="1654" r:id="rId1405"/>
    <p:sldId id="1655" r:id="rId1406"/>
    <p:sldId id="1656" r:id="rId1407"/>
    <p:sldId id="1657" r:id="rId1408"/>
    <p:sldId id="1658" r:id="rId1409"/>
    <p:sldId id="1659" r:id="rId1410"/>
    <p:sldId id="1660" r:id="rId1411"/>
    <p:sldId id="1661" r:id="rId1412"/>
    <p:sldId id="1662" r:id="rId1413"/>
    <p:sldId id="1663" r:id="rId1414"/>
    <p:sldId id="1664" r:id="rId1415"/>
    <p:sldId id="1665" r:id="rId1416"/>
    <p:sldId id="1666" r:id="rId1417"/>
    <p:sldId id="1667" r:id="rId1418"/>
    <p:sldId id="1668" r:id="rId1419"/>
    <p:sldId id="1669" r:id="rId1420"/>
    <p:sldId id="1670" r:id="rId1421"/>
    <p:sldId id="1671" r:id="rId1422"/>
    <p:sldId id="1672" r:id="rId1423"/>
    <p:sldId id="1673" r:id="rId1424"/>
    <p:sldId id="1674" r:id="rId1425"/>
    <p:sldId id="1675" r:id="rId1426"/>
    <p:sldId id="1676" r:id="rId1427"/>
    <p:sldId id="1677" r:id="rId1428"/>
    <p:sldId id="1678" r:id="rId1429"/>
    <p:sldId id="1679" r:id="rId1430"/>
    <p:sldId id="1680" r:id="rId1431"/>
    <p:sldId id="1681" r:id="rId1432"/>
    <p:sldId id="1682" r:id="rId1433"/>
    <p:sldId id="1683" r:id="rId1434"/>
    <p:sldId id="1684" r:id="rId1435"/>
    <p:sldId id="1685" r:id="rId1436"/>
    <p:sldId id="1686" r:id="rId1437"/>
    <p:sldId id="1687" r:id="rId1438"/>
    <p:sldId id="1688" r:id="rId1439"/>
    <p:sldId id="1689" r:id="rId1440"/>
    <p:sldId id="1690" r:id="rId1441"/>
    <p:sldId id="1691" r:id="rId1442"/>
    <p:sldId id="1692" r:id="rId1443"/>
    <p:sldId id="1693" r:id="rId1444"/>
    <p:sldId id="1694" r:id="rId1445"/>
    <p:sldId id="1695" r:id="rId1446"/>
    <p:sldId id="1696" r:id="rId1447"/>
    <p:sldId id="1697" r:id="rId1448"/>
    <p:sldId id="1698" r:id="rId1449"/>
    <p:sldId id="1699" r:id="rId1450"/>
    <p:sldId id="1700" r:id="rId1451"/>
    <p:sldId id="1701" r:id="rId1452"/>
    <p:sldId id="1702" r:id="rId1453"/>
    <p:sldId id="1703" r:id="rId1454"/>
    <p:sldId id="1704" r:id="rId1455"/>
    <p:sldId id="1705" r:id="rId1456"/>
    <p:sldId id="1706" r:id="rId1457"/>
    <p:sldId id="1707" r:id="rId1458"/>
    <p:sldId id="1708" r:id="rId1459"/>
    <p:sldId id="1709" r:id="rId1460"/>
    <p:sldId id="1710" r:id="rId1461"/>
    <p:sldId id="1711" r:id="rId1462"/>
    <p:sldId id="1712" r:id="rId1463"/>
    <p:sldId id="1713" r:id="rId1464"/>
    <p:sldId id="1714" r:id="rId1465"/>
    <p:sldId id="1715" r:id="rId1466"/>
    <p:sldId id="1716" r:id="rId1467"/>
    <p:sldId id="1717" r:id="rId1468"/>
    <p:sldId id="1718" r:id="rId1469"/>
    <p:sldId id="1719" r:id="rId1470"/>
    <p:sldId id="1720" r:id="rId1471"/>
    <p:sldId id="1721" r:id="rId1472"/>
    <p:sldId id="1722" r:id="rId1473"/>
    <p:sldId id="1723" r:id="rId1474"/>
    <p:sldId id="1724" r:id="rId1475"/>
    <p:sldId id="1725" r:id="rId1476"/>
    <p:sldId id="1726" r:id="rId1477"/>
    <p:sldId id="1727" r:id="rId1478"/>
    <p:sldId id="1728" r:id="rId1479"/>
    <p:sldId id="1729" r:id="rId1480"/>
    <p:sldId id="1730" r:id="rId1481"/>
    <p:sldId id="1731" r:id="rId1482"/>
    <p:sldId id="1732" r:id="rId1483"/>
    <p:sldId id="1733" r:id="rId1484"/>
    <p:sldId id="1734" r:id="rId1485"/>
    <p:sldId id="1735" r:id="rId1486"/>
    <p:sldId id="1736" r:id="rId1487"/>
    <p:sldId id="1737" r:id="rId1488"/>
    <p:sldId id="1738" r:id="rId1489"/>
    <p:sldId id="1739" r:id="rId1490"/>
    <p:sldId id="1740" r:id="rId1491"/>
    <p:sldId id="1741" r:id="rId1492"/>
    <p:sldId id="1742" r:id="rId1493"/>
    <p:sldId id="1743" r:id="rId1494"/>
    <p:sldId id="1744" r:id="rId1495"/>
    <p:sldId id="1745" r:id="rId1496"/>
    <p:sldId id="1746" r:id="rId1497"/>
    <p:sldId id="1747" r:id="rId1498"/>
    <p:sldId id="1748" r:id="rId1499"/>
    <p:sldId id="1749" r:id="rId1500"/>
    <p:sldId id="1750" r:id="rId1501"/>
    <p:sldId id="1751" r:id="rId1502"/>
    <p:sldId id="1752" r:id="rId1503"/>
    <p:sldId id="1753" r:id="rId1504"/>
    <p:sldId id="1754" r:id="rId1505"/>
    <p:sldId id="1755" r:id="rId1506"/>
    <p:sldId id="1756" r:id="rId1507"/>
    <p:sldId id="1757" r:id="rId1508"/>
    <p:sldId id="1758" r:id="rId1509"/>
    <p:sldId id="1759" r:id="rId1510"/>
    <p:sldId id="1760" r:id="rId1511"/>
    <p:sldId id="1761" r:id="rId1512"/>
    <p:sldId id="1762" r:id="rId1513"/>
    <p:sldId id="1763" r:id="rId1514"/>
    <p:sldId id="1764" r:id="rId1515"/>
    <p:sldId id="1765" r:id="rId1516"/>
    <p:sldId id="1766" r:id="rId1517"/>
    <p:sldId id="1767" r:id="rId1518"/>
    <p:sldId id="1768" r:id="rId1519"/>
    <p:sldId id="1769" r:id="rId1520"/>
    <p:sldId id="1770" r:id="rId1521"/>
    <p:sldId id="1771" r:id="rId1522"/>
    <p:sldId id="1772" r:id="rId1523"/>
    <p:sldId id="1773" r:id="rId1524"/>
    <p:sldId id="1774" r:id="rId1525"/>
    <p:sldId id="1775" r:id="rId1526"/>
    <p:sldId id="1776" r:id="rId1527"/>
    <p:sldId id="1777" r:id="rId1528"/>
    <p:sldId id="1778" r:id="rId1529"/>
    <p:sldId id="1779" r:id="rId1530"/>
    <p:sldId id="1780" r:id="rId1531"/>
    <p:sldId id="1781" r:id="rId1532"/>
    <p:sldId id="1782" r:id="rId1533"/>
    <p:sldId id="1783" r:id="rId1534"/>
    <p:sldId id="1784" r:id="rId1535"/>
    <p:sldId id="1785" r:id="rId1536"/>
    <p:sldId id="1786" r:id="rId1537"/>
    <p:sldId id="1787" r:id="rId1538"/>
    <p:sldId id="1788" r:id="rId1539"/>
    <p:sldId id="1789" r:id="rId1540"/>
    <p:sldId id="1790" r:id="rId1541"/>
    <p:sldId id="1791" r:id="rId1542"/>
    <p:sldId id="1792" r:id="rId1543"/>
    <p:sldId id="1793" r:id="rId1544"/>
    <p:sldId id="1794" r:id="rId1545"/>
    <p:sldId id="1795" r:id="rId1546"/>
    <p:sldId id="1796" r:id="rId1547"/>
    <p:sldId id="1797" r:id="rId1548"/>
    <p:sldId id="1798" r:id="rId1549"/>
    <p:sldId id="1799" r:id="rId1550"/>
    <p:sldId id="1800" r:id="rId1551"/>
    <p:sldId id="1801" r:id="rId1552"/>
    <p:sldId id="1802" r:id="rId1553"/>
    <p:sldId id="1803" r:id="rId1554"/>
    <p:sldId id="1804" r:id="rId1555"/>
    <p:sldId id="1805" r:id="rId1556"/>
    <p:sldId id="1806" r:id="rId1557"/>
    <p:sldId id="1807" r:id="rId1558"/>
    <p:sldId id="1808" r:id="rId1559"/>
    <p:sldId id="1809" r:id="rId1560"/>
    <p:sldId id="1810" r:id="rId1561"/>
    <p:sldId id="1811" r:id="rId1562"/>
    <p:sldId id="1812" r:id="rId1563"/>
    <p:sldId id="1813" r:id="rId1564"/>
    <p:sldId id="1814" r:id="rId1565"/>
    <p:sldId id="1815" r:id="rId1566"/>
    <p:sldId id="1816" r:id="rId1567"/>
    <p:sldId id="1817" r:id="rId1568"/>
    <p:sldId id="1818" r:id="rId1569"/>
    <p:sldId id="1819" r:id="rId1570"/>
    <p:sldId id="1820" r:id="rId1571"/>
    <p:sldId id="1821" r:id="rId1572"/>
    <p:sldId id="1822" r:id="rId1573"/>
    <p:sldId id="1823" r:id="rId1574"/>
    <p:sldId id="1824" r:id="rId1575"/>
    <p:sldId id="1825" r:id="rId1576"/>
    <p:sldId id="1826" r:id="rId1577"/>
    <p:sldId id="1827" r:id="rId1578"/>
    <p:sldId id="1828" r:id="rId1579"/>
    <p:sldId id="1829" r:id="rId1580"/>
    <p:sldId id="1830" r:id="rId1581"/>
    <p:sldId id="1831" r:id="rId1582"/>
    <p:sldId id="1832" r:id="rId1583"/>
    <p:sldId id="1833" r:id="rId1584"/>
    <p:sldId id="1834" r:id="rId1585"/>
    <p:sldId id="1835" r:id="rId1586"/>
    <p:sldId id="1836" r:id="rId1587"/>
    <p:sldId id="1837" r:id="rId1588"/>
    <p:sldId id="1838" r:id="rId1589"/>
    <p:sldId id="1839" r:id="rId1590"/>
    <p:sldId id="1840" r:id="rId159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0" Type="http://schemas.openxmlformats.org/officeDocument/2006/relationships/slide" Target="slides/slide664.xml"/><Relationship Id="rId671" Type="http://schemas.openxmlformats.org/officeDocument/2006/relationships/slide" Target="slides/slide665.xml"/><Relationship Id="rId672" Type="http://schemas.openxmlformats.org/officeDocument/2006/relationships/slide" Target="slides/slide666.xml"/><Relationship Id="rId673" Type="http://schemas.openxmlformats.org/officeDocument/2006/relationships/slide" Target="slides/slide667.xml"/><Relationship Id="rId674" Type="http://schemas.openxmlformats.org/officeDocument/2006/relationships/slide" Target="slides/slide668.xml"/><Relationship Id="rId675" Type="http://schemas.openxmlformats.org/officeDocument/2006/relationships/slide" Target="slides/slide669.xml"/><Relationship Id="rId676" Type="http://schemas.openxmlformats.org/officeDocument/2006/relationships/slide" Target="slides/slide670.xml"/><Relationship Id="rId677" Type="http://schemas.openxmlformats.org/officeDocument/2006/relationships/slide" Target="slides/slide671.xml"/><Relationship Id="rId678" Type="http://schemas.openxmlformats.org/officeDocument/2006/relationships/slide" Target="slides/slide672.xml"/><Relationship Id="rId679" Type="http://schemas.openxmlformats.org/officeDocument/2006/relationships/slide" Target="slides/slide673.xml"/><Relationship Id="rId680" Type="http://schemas.openxmlformats.org/officeDocument/2006/relationships/slide" Target="slides/slide674.xml"/><Relationship Id="rId681" Type="http://schemas.openxmlformats.org/officeDocument/2006/relationships/slide" Target="slides/slide675.xml"/><Relationship Id="rId682" Type="http://schemas.openxmlformats.org/officeDocument/2006/relationships/slide" Target="slides/slide676.xml"/><Relationship Id="rId683" Type="http://schemas.openxmlformats.org/officeDocument/2006/relationships/slide" Target="slides/slide677.xml"/><Relationship Id="rId684" Type="http://schemas.openxmlformats.org/officeDocument/2006/relationships/slide" Target="slides/slide678.xml"/><Relationship Id="rId685" Type="http://schemas.openxmlformats.org/officeDocument/2006/relationships/slide" Target="slides/slide679.xml"/><Relationship Id="rId686" Type="http://schemas.openxmlformats.org/officeDocument/2006/relationships/slide" Target="slides/slide680.xml"/><Relationship Id="rId687" Type="http://schemas.openxmlformats.org/officeDocument/2006/relationships/slide" Target="slides/slide681.xml"/><Relationship Id="rId688" Type="http://schemas.openxmlformats.org/officeDocument/2006/relationships/slide" Target="slides/slide682.xml"/><Relationship Id="rId689" Type="http://schemas.openxmlformats.org/officeDocument/2006/relationships/slide" Target="slides/slide683.xml"/><Relationship Id="rId690" Type="http://schemas.openxmlformats.org/officeDocument/2006/relationships/slide" Target="slides/slide684.xml"/><Relationship Id="rId691" Type="http://schemas.openxmlformats.org/officeDocument/2006/relationships/slide" Target="slides/slide685.xml"/><Relationship Id="rId692" Type="http://schemas.openxmlformats.org/officeDocument/2006/relationships/slide" Target="slides/slide686.xml"/><Relationship Id="rId693" Type="http://schemas.openxmlformats.org/officeDocument/2006/relationships/slide" Target="slides/slide687.xml"/><Relationship Id="rId694" Type="http://schemas.openxmlformats.org/officeDocument/2006/relationships/slide" Target="slides/slide688.xml"/><Relationship Id="rId695" Type="http://schemas.openxmlformats.org/officeDocument/2006/relationships/slide" Target="slides/slide689.xml"/><Relationship Id="rId696" Type="http://schemas.openxmlformats.org/officeDocument/2006/relationships/slide" Target="slides/slide690.xml"/><Relationship Id="rId697" Type="http://schemas.openxmlformats.org/officeDocument/2006/relationships/slide" Target="slides/slide691.xml"/><Relationship Id="rId698" Type="http://schemas.openxmlformats.org/officeDocument/2006/relationships/slide" Target="slides/slide692.xml"/><Relationship Id="rId699" Type="http://schemas.openxmlformats.org/officeDocument/2006/relationships/slide" Target="slides/slide693.xml"/><Relationship Id="rId700" Type="http://schemas.openxmlformats.org/officeDocument/2006/relationships/slide" Target="slides/slide694.xml"/><Relationship Id="rId701" Type="http://schemas.openxmlformats.org/officeDocument/2006/relationships/slide" Target="slides/slide695.xml"/><Relationship Id="rId702" Type="http://schemas.openxmlformats.org/officeDocument/2006/relationships/slide" Target="slides/slide696.xml"/><Relationship Id="rId703" Type="http://schemas.openxmlformats.org/officeDocument/2006/relationships/slide" Target="slides/slide697.xml"/><Relationship Id="rId704" Type="http://schemas.openxmlformats.org/officeDocument/2006/relationships/slide" Target="slides/slide698.xml"/><Relationship Id="rId705" Type="http://schemas.openxmlformats.org/officeDocument/2006/relationships/slide" Target="slides/slide699.xml"/><Relationship Id="rId706" Type="http://schemas.openxmlformats.org/officeDocument/2006/relationships/slide" Target="slides/slide700.xml"/><Relationship Id="rId707" Type="http://schemas.openxmlformats.org/officeDocument/2006/relationships/slide" Target="slides/slide701.xml"/><Relationship Id="rId708" Type="http://schemas.openxmlformats.org/officeDocument/2006/relationships/slide" Target="slides/slide702.xml"/><Relationship Id="rId709" Type="http://schemas.openxmlformats.org/officeDocument/2006/relationships/slide" Target="slides/slide703.xml"/><Relationship Id="rId710" Type="http://schemas.openxmlformats.org/officeDocument/2006/relationships/slide" Target="slides/slide704.xml"/><Relationship Id="rId711" Type="http://schemas.openxmlformats.org/officeDocument/2006/relationships/slide" Target="slides/slide705.xml"/><Relationship Id="rId712" Type="http://schemas.openxmlformats.org/officeDocument/2006/relationships/slide" Target="slides/slide706.xml"/><Relationship Id="rId713" Type="http://schemas.openxmlformats.org/officeDocument/2006/relationships/slide" Target="slides/slide707.xml"/><Relationship Id="rId714" Type="http://schemas.openxmlformats.org/officeDocument/2006/relationships/slide" Target="slides/slide708.xml"/><Relationship Id="rId715" Type="http://schemas.openxmlformats.org/officeDocument/2006/relationships/slide" Target="slides/slide709.xml"/><Relationship Id="rId716" Type="http://schemas.openxmlformats.org/officeDocument/2006/relationships/slide" Target="slides/slide710.xml"/><Relationship Id="rId717" Type="http://schemas.openxmlformats.org/officeDocument/2006/relationships/slide" Target="slides/slide711.xml"/><Relationship Id="rId718" Type="http://schemas.openxmlformats.org/officeDocument/2006/relationships/slide" Target="slides/slide712.xml"/><Relationship Id="rId719" Type="http://schemas.openxmlformats.org/officeDocument/2006/relationships/slide" Target="slides/slide713.xml"/><Relationship Id="rId720" Type="http://schemas.openxmlformats.org/officeDocument/2006/relationships/slide" Target="slides/slide714.xml"/><Relationship Id="rId721" Type="http://schemas.openxmlformats.org/officeDocument/2006/relationships/slide" Target="slides/slide715.xml"/><Relationship Id="rId722" Type="http://schemas.openxmlformats.org/officeDocument/2006/relationships/slide" Target="slides/slide716.xml"/><Relationship Id="rId723" Type="http://schemas.openxmlformats.org/officeDocument/2006/relationships/slide" Target="slides/slide717.xml"/><Relationship Id="rId724" Type="http://schemas.openxmlformats.org/officeDocument/2006/relationships/slide" Target="slides/slide718.xml"/><Relationship Id="rId725" Type="http://schemas.openxmlformats.org/officeDocument/2006/relationships/slide" Target="slides/slide719.xml"/><Relationship Id="rId726" Type="http://schemas.openxmlformats.org/officeDocument/2006/relationships/slide" Target="slides/slide720.xml"/><Relationship Id="rId727" Type="http://schemas.openxmlformats.org/officeDocument/2006/relationships/slide" Target="slides/slide721.xml"/><Relationship Id="rId728" Type="http://schemas.openxmlformats.org/officeDocument/2006/relationships/slide" Target="slides/slide722.xml"/><Relationship Id="rId729" Type="http://schemas.openxmlformats.org/officeDocument/2006/relationships/slide" Target="slides/slide723.xml"/><Relationship Id="rId730" Type="http://schemas.openxmlformats.org/officeDocument/2006/relationships/slide" Target="slides/slide724.xml"/><Relationship Id="rId731" Type="http://schemas.openxmlformats.org/officeDocument/2006/relationships/slide" Target="slides/slide725.xml"/><Relationship Id="rId732" Type="http://schemas.openxmlformats.org/officeDocument/2006/relationships/slide" Target="slides/slide726.xml"/><Relationship Id="rId733" Type="http://schemas.openxmlformats.org/officeDocument/2006/relationships/slide" Target="slides/slide727.xml"/><Relationship Id="rId734" Type="http://schemas.openxmlformats.org/officeDocument/2006/relationships/slide" Target="slides/slide728.xml"/><Relationship Id="rId735" Type="http://schemas.openxmlformats.org/officeDocument/2006/relationships/slide" Target="slides/slide729.xml"/><Relationship Id="rId736" Type="http://schemas.openxmlformats.org/officeDocument/2006/relationships/slide" Target="slides/slide730.xml"/><Relationship Id="rId737" Type="http://schemas.openxmlformats.org/officeDocument/2006/relationships/slide" Target="slides/slide731.xml"/><Relationship Id="rId738" Type="http://schemas.openxmlformats.org/officeDocument/2006/relationships/slide" Target="slides/slide732.xml"/><Relationship Id="rId739" Type="http://schemas.openxmlformats.org/officeDocument/2006/relationships/slide" Target="slides/slide733.xml"/><Relationship Id="rId740" Type="http://schemas.openxmlformats.org/officeDocument/2006/relationships/slide" Target="slides/slide734.xml"/><Relationship Id="rId741" Type="http://schemas.openxmlformats.org/officeDocument/2006/relationships/slide" Target="slides/slide735.xml"/><Relationship Id="rId742" Type="http://schemas.openxmlformats.org/officeDocument/2006/relationships/slide" Target="slides/slide736.xml"/><Relationship Id="rId743" Type="http://schemas.openxmlformats.org/officeDocument/2006/relationships/slide" Target="slides/slide737.xml"/><Relationship Id="rId744" Type="http://schemas.openxmlformats.org/officeDocument/2006/relationships/slide" Target="slides/slide738.xml"/><Relationship Id="rId745" Type="http://schemas.openxmlformats.org/officeDocument/2006/relationships/slide" Target="slides/slide739.xml"/><Relationship Id="rId746" Type="http://schemas.openxmlformats.org/officeDocument/2006/relationships/slide" Target="slides/slide740.xml"/><Relationship Id="rId747" Type="http://schemas.openxmlformats.org/officeDocument/2006/relationships/slide" Target="slides/slide741.xml"/><Relationship Id="rId748" Type="http://schemas.openxmlformats.org/officeDocument/2006/relationships/slide" Target="slides/slide742.xml"/><Relationship Id="rId749" Type="http://schemas.openxmlformats.org/officeDocument/2006/relationships/slide" Target="slides/slide743.xml"/><Relationship Id="rId750" Type="http://schemas.openxmlformats.org/officeDocument/2006/relationships/slide" Target="slides/slide744.xml"/><Relationship Id="rId751" Type="http://schemas.openxmlformats.org/officeDocument/2006/relationships/slide" Target="slides/slide745.xml"/><Relationship Id="rId752" Type="http://schemas.openxmlformats.org/officeDocument/2006/relationships/slide" Target="slides/slide746.xml"/><Relationship Id="rId753" Type="http://schemas.openxmlformats.org/officeDocument/2006/relationships/slide" Target="slides/slide747.xml"/><Relationship Id="rId754" Type="http://schemas.openxmlformats.org/officeDocument/2006/relationships/slide" Target="slides/slide748.xml"/><Relationship Id="rId755" Type="http://schemas.openxmlformats.org/officeDocument/2006/relationships/slide" Target="slides/slide749.xml"/><Relationship Id="rId756" Type="http://schemas.openxmlformats.org/officeDocument/2006/relationships/slide" Target="slides/slide750.xml"/><Relationship Id="rId757" Type="http://schemas.openxmlformats.org/officeDocument/2006/relationships/slide" Target="slides/slide751.xml"/><Relationship Id="rId758" Type="http://schemas.openxmlformats.org/officeDocument/2006/relationships/slide" Target="slides/slide752.xml"/><Relationship Id="rId759" Type="http://schemas.openxmlformats.org/officeDocument/2006/relationships/slide" Target="slides/slide753.xml"/><Relationship Id="rId760" Type="http://schemas.openxmlformats.org/officeDocument/2006/relationships/slide" Target="slides/slide754.xml"/><Relationship Id="rId761" Type="http://schemas.openxmlformats.org/officeDocument/2006/relationships/slide" Target="slides/slide755.xml"/><Relationship Id="rId762" Type="http://schemas.openxmlformats.org/officeDocument/2006/relationships/slide" Target="slides/slide756.xml"/><Relationship Id="rId763" Type="http://schemas.openxmlformats.org/officeDocument/2006/relationships/slide" Target="slides/slide757.xml"/><Relationship Id="rId764" Type="http://schemas.openxmlformats.org/officeDocument/2006/relationships/slide" Target="slides/slide758.xml"/><Relationship Id="rId765" Type="http://schemas.openxmlformats.org/officeDocument/2006/relationships/slide" Target="slides/slide759.xml"/><Relationship Id="rId766" Type="http://schemas.openxmlformats.org/officeDocument/2006/relationships/slide" Target="slides/slide760.xml"/><Relationship Id="rId767" Type="http://schemas.openxmlformats.org/officeDocument/2006/relationships/slide" Target="slides/slide761.xml"/><Relationship Id="rId768" Type="http://schemas.openxmlformats.org/officeDocument/2006/relationships/slide" Target="slides/slide762.xml"/><Relationship Id="rId769" Type="http://schemas.openxmlformats.org/officeDocument/2006/relationships/slide" Target="slides/slide763.xml"/><Relationship Id="rId770" Type="http://schemas.openxmlformats.org/officeDocument/2006/relationships/slide" Target="slides/slide764.xml"/><Relationship Id="rId771" Type="http://schemas.openxmlformats.org/officeDocument/2006/relationships/slide" Target="slides/slide765.xml"/><Relationship Id="rId772" Type="http://schemas.openxmlformats.org/officeDocument/2006/relationships/slide" Target="slides/slide766.xml"/><Relationship Id="rId773" Type="http://schemas.openxmlformats.org/officeDocument/2006/relationships/slide" Target="slides/slide767.xml"/><Relationship Id="rId774" Type="http://schemas.openxmlformats.org/officeDocument/2006/relationships/slide" Target="slides/slide768.xml"/><Relationship Id="rId775" Type="http://schemas.openxmlformats.org/officeDocument/2006/relationships/slide" Target="slides/slide769.xml"/><Relationship Id="rId776" Type="http://schemas.openxmlformats.org/officeDocument/2006/relationships/slide" Target="slides/slide770.xml"/><Relationship Id="rId777" Type="http://schemas.openxmlformats.org/officeDocument/2006/relationships/slide" Target="slides/slide771.xml"/><Relationship Id="rId778" Type="http://schemas.openxmlformats.org/officeDocument/2006/relationships/slide" Target="slides/slide772.xml"/><Relationship Id="rId779" Type="http://schemas.openxmlformats.org/officeDocument/2006/relationships/slide" Target="slides/slide773.xml"/><Relationship Id="rId780" Type="http://schemas.openxmlformats.org/officeDocument/2006/relationships/slide" Target="slides/slide774.xml"/><Relationship Id="rId781" Type="http://schemas.openxmlformats.org/officeDocument/2006/relationships/slide" Target="slides/slide775.xml"/><Relationship Id="rId782" Type="http://schemas.openxmlformats.org/officeDocument/2006/relationships/slide" Target="slides/slide776.xml"/><Relationship Id="rId783" Type="http://schemas.openxmlformats.org/officeDocument/2006/relationships/slide" Target="slides/slide777.xml"/><Relationship Id="rId784" Type="http://schemas.openxmlformats.org/officeDocument/2006/relationships/slide" Target="slides/slide778.xml"/><Relationship Id="rId785" Type="http://schemas.openxmlformats.org/officeDocument/2006/relationships/slide" Target="slides/slide779.xml"/><Relationship Id="rId786" Type="http://schemas.openxmlformats.org/officeDocument/2006/relationships/slide" Target="slides/slide780.xml"/><Relationship Id="rId787" Type="http://schemas.openxmlformats.org/officeDocument/2006/relationships/slide" Target="slides/slide781.xml"/><Relationship Id="rId788" Type="http://schemas.openxmlformats.org/officeDocument/2006/relationships/slide" Target="slides/slide782.xml"/><Relationship Id="rId789" Type="http://schemas.openxmlformats.org/officeDocument/2006/relationships/slide" Target="slides/slide783.xml"/><Relationship Id="rId790" Type="http://schemas.openxmlformats.org/officeDocument/2006/relationships/slide" Target="slides/slide784.xml"/><Relationship Id="rId791" Type="http://schemas.openxmlformats.org/officeDocument/2006/relationships/slide" Target="slides/slide785.xml"/><Relationship Id="rId792" Type="http://schemas.openxmlformats.org/officeDocument/2006/relationships/slide" Target="slides/slide786.xml"/><Relationship Id="rId793" Type="http://schemas.openxmlformats.org/officeDocument/2006/relationships/slide" Target="slides/slide787.xml"/><Relationship Id="rId794" Type="http://schemas.openxmlformats.org/officeDocument/2006/relationships/slide" Target="slides/slide788.xml"/><Relationship Id="rId795" Type="http://schemas.openxmlformats.org/officeDocument/2006/relationships/slide" Target="slides/slide789.xml"/><Relationship Id="rId796" Type="http://schemas.openxmlformats.org/officeDocument/2006/relationships/slide" Target="slides/slide790.xml"/><Relationship Id="rId797" Type="http://schemas.openxmlformats.org/officeDocument/2006/relationships/slide" Target="slides/slide791.xml"/><Relationship Id="rId798" Type="http://schemas.openxmlformats.org/officeDocument/2006/relationships/slide" Target="slides/slide792.xml"/><Relationship Id="rId799" Type="http://schemas.openxmlformats.org/officeDocument/2006/relationships/slide" Target="slides/slide793.xml"/><Relationship Id="rId800" Type="http://schemas.openxmlformats.org/officeDocument/2006/relationships/slide" Target="slides/slide794.xml"/><Relationship Id="rId801" Type="http://schemas.openxmlformats.org/officeDocument/2006/relationships/slide" Target="slides/slide795.xml"/><Relationship Id="rId802" Type="http://schemas.openxmlformats.org/officeDocument/2006/relationships/slide" Target="slides/slide796.xml"/><Relationship Id="rId803" Type="http://schemas.openxmlformats.org/officeDocument/2006/relationships/slide" Target="slides/slide797.xml"/><Relationship Id="rId804" Type="http://schemas.openxmlformats.org/officeDocument/2006/relationships/slide" Target="slides/slide798.xml"/><Relationship Id="rId805" Type="http://schemas.openxmlformats.org/officeDocument/2006/relationships/slide" Target="slides/slide799.xml"/><Relationship Id="rId806" Type="http://schemas.openxmlformats.org/officeDocument/2006/relationships/slide" Target="slides/slide800.xml"/><Relationship Id="rId807" Type="http://schemas.openxmlformats.org/officeDocument/2006/relationships/slide" Target="slides/slide801.xml"/><Relationship Id="rId808" Type="http://schemas.openxmlformats.org/officeDocument/2006/relationships/slide" Target="slides/slide802.xml"/><Relationship Id="rId809" Type="http://schemas.openxmlformats.org/officeDocument/2006/relationships/slide" Target="slides/slide803.xml"/><Relationship Id="rId810" Type="http://schemas.openxmlformats.org/officeDocument/2006/relationships/slide" Target="slides/slide804.xml"/><Relationship Id="rId811" Type="http://schemas.openxmlformats.org/officeDocument/2006/relationships/slide" Target="slides/slide805.xml"/><Relationship Id="rId812" Type="http://schemas.openxmlformats.org/officeDocument/2006/relationships/slide" Target="slides/slide806.xml"/><Relationship Id="rId813" Type="http://schemas.openxmlformats.org/officeDocument/2006/relationships/slide" Target="slides/slide807.xml"/><Relationship Id="rId814" Type="http://schemas.openxmlformats.org/officeDocument/2006/relationships/slide" Target="slides/slide808.xml"/><Relationship Id="rId815" Type="http://schemas.openxmlformats.org/officeDocument/2006/relationships/slide" Target="slides/slide809.xml"/><Relationship Id="rId816" Type="http://schemas.openxmlformats.org/officeDocument/2006/relationships/slide" Target="slides/slide810.xml"/><Relationship Id="rId817" Type="http://schemas.openxmlformats.org/officeDocument/2006/relationships/slide" Target="slides/slide811.xml"/><Relationship Id="rId818" Type="http://schemas.openxmlformats.org/officeDocument/2006/relationships/slide" Target="slides/slide812.xml"/><Relationship Id="rId819" Type="http://schemas.openxmlformats.org/officeDocument/2006/relationships/slide" Target="slides/slide813.xml"/><Relationship Id="rId820" Type="http://schemas.openxmlformats.org/officeDocument/2006/relationships/slide" Target="slides/slide814.xml"/><Relationship Id="rId821" Type="http://schemas.openxmlformats.org/officeDocument/2006/relationships/slide" Target="slides/slide815.xml"/><Relationship Id="rId822" Type="http://schemas.openxmlformats.org/officeDocument/2006/relationships/slide" Target="slides/slide816.xml"/><Relationship Id="rId823" Type="http://schemas.openxmlformats.org/officeDocument/2006/relationships/slide" Target="slides/slide817.xml"/><Relationship Id="rId824" Type="http://schemas.openxmlformats.org/officeDocument/2006/relationships/slide" Target="slides/slide818.xml"/><Relationship Id="rId825" Type="http://schemas.openxmlformats.org/officeDocument/2006/relationships/slide" Target="slides/slide819.xml"/><Relationship Id="rId826" Type="http://schemas.openxmlformats.org/officeDocument/2006/relationships/slide" Target="slides/slide820.xml"/><Relationship Id="rId827" Type="http://schemas.openxmlformats.org/officeDocument/2006/relationships/slide" Target="slides/slide821.xml"/><Relationship Id="rId828" Type="http://schemas.openxmlformats.org/officeDocument/2006/relationships/slide" Target="slides/slide822.xml"/><Relationship Id="rId829" Type="http://schemas.openxmlformats.org/officeDocument/2006/relationships/slide" Target="slides/slide823.xml"/><Relationship Id="rId830" Type="http://schemas.openxmlformats.org/officeDocument/2006/relationships/slide" Target="slides/slide824.xml"/><Relationship Id="rId831" Type="http://schemas.openxmlformats.org/officeDocument/2006/relationships/slide" Target="slides/slide825.xml"/><Relationship Id="rId832" Type="http://schemas.openxmlformats.org/officeDocument/2006/relationships/slide" Target="slides/slide826.xml"/><Relationship Id="rId833" Type="http://schemas.openxmlformats.org/officeDocument/2006/relationships/slide" Target="slides/slide827.xml"/><Relationship Id="rId834" Type="http://schemas.openxmlformats.org/officeDocument/2006/relationships/slide" Target="slides/slide828.xml"/><Relationship Id="rId835" Type="http://schemas.openxmlformats.org/officeDocument/2006/relationships/slide" Target="slides/slide829.xml"/><Relationship Id="rId836" Type="http://schemas.openxmlformats.org/officeDocument/2006/relationships/slide" Target="slides/slide830.xml"/><Relationship Id="rId837" Type="http://schemas.openxmlformats.org/officeDocument/2006/relationships/slide" Target="slides/slide831.xml"/><Relationship Id="rId838" Type="http://schemas.openxmlformats.org/officeDocument/2006/relationships/slide" Target="slides/slide832.xml"/><Relationship Id="rId839" Type="http://schemas.openxmlformats.org/officeDocument/2006/relationships/slide" Target="slides/slide833.xml"/><Relationship Id="rId840" Type="http://schemas.openxmlformats.org/officeDocument/2006/relationships/slide" Target="slides/slide834.xml"/><Relationship Id="rId841" Type="http://schemas.openxmlformats.org/officeDocument/2006/relationships/slide" Target="slides/slide835.xml"/><Relationship Id="rId842" Type="http://schemas.openxmlformats.org/officeDocument/2006/relationships/slide" Target="slides/slide836.xml"/><Relationship Id="rId843" Type="http://schemas.openxmlformats.org/officeDocument/2006/relationships/slide" Target="slides/slide837.xml"/><Relationship Id="rId844" Type="http://schemas.openxmlformats.org/officeDocument/2006/relationships/slide" Target="slides/slide838.xml"/><Relationship Id="rId845" Type="http://schemas.openxmlformats.org/officeDocument/2006/relationships/slide" Target="slides/slide839.xml"/><Relationship Id="rId846" Type="http://schemas.openxmlformats.org/officeDocument/2006/relationships/slide" Target="slides/slide840.xml"/><Relationship Id="rId847" Type="http://schemas.openxmlformats.org/officeDocument/2006/relationships/slide" Target="slides/slide841.xml"/><Relationship Id="rId848" Type="http://schemas.openxmlformats.org/officeDocument/2006/relationships/slide" Target="slides/slide842.xml"/><Relationship Id="rId849" Type="http://schemas.openxmlformats.org/officeDocument/2006/relationships/slide" Target="slides/slide843.xml"/><Relationship Id="rId850" Type="http://schemas.openxmlformats.org/officeDocument/2006/relationships/slide" Target="slides/slide844.xml"/><Relationship Id="rId851" Type="http://schemas.openxmlformats.org/officeDocument/2006/relationships/slide" Target="slides/slide845.xml"/><Relationship Id="rId852" Type="http://schemas.openxmlformats.org/officeDocument/2006/relationships/slide" Target="slides/slide846.xml"/><Relationship Id="rId853" Type="http://schemas.openxmlformats.org/officeDocument/2006/relationships/slide" Target="slides/slide847.xml"/><Relationship Id="rId854" Type="http://schemas.openxmlformats.org/officeDocument/2006/relationships/slide" Target="slides/slide848.xml"/><Relationship Id="rId855" Type="http://schemas.openxmlformats.org/officeDocument/2006/relationships/slide" Target="slides/slide849.xml"/><Relationship Id="rId856" Type="http://schemas.openxmlformats.org/officeDocument/2006/relationships/slide" Target="slides/slide850.xml"/><Relationship Id="rId857" Type="http://schemas.openxmlformats.org/officeDocument/2006/relationships/slide" Target="slides/slide851.xml"/><Relationship Id="rId858" Type="http://schemas.openxmlformats.org/officeDocument/2006/relationships/slide" Target="slides/slide852.xml"/><Relationship Id="rId859" Type="http://schemas.openxmlformats.org/officeDocument/2006/relationships/slide" Target="slides/slide853.xml"/><Relationship Id="rId860" Type="http://schemas.openxmlformats.org/officeDocument/2006/relationships/slide" Target="slides/slide854.xml"/><Relationship Id="rId861" Type="http://schemas.openxmlformats.org/officeDocument/2006/relationships/slide" Target="slides/slide855.xml"/><Relationship Id="rId862" Type="http://schemas.openxmlformats.org/officeDocument/2006/relationships/slide" Target="slides/slide856.xml"/><Relationship Id="rId863" Type="http://schemas.openxmlformats.org/officeDocument/2006/relationships/slide" Target="slides/slide857.xml"/><Relationship Id="rId864" Type="http://schemas.openxmlformats.org/officeDocument/2006/relationships/slide" Target="slides/slide858.xml"/><Relationship Id="rId865" Type="http://schemas.openxmlformats.org/officeDocument/2006/relationships/slide" Target="slides/slide859.xml"/><Relationship Id="rId866" Type="http://schemas.openxmlformats.org/officeDocument/2006/relationships/slide" Target="slides/slide860.xml"/><Relationship Id="rId867" Type="http://schemas.openxmlformats.org/officeDocument/2006/relationships/slide" Target="slides/slide861.xml"/><Relationship Id="rId868" Type="http://schemas.openxmlformats.org/officeDocument/2006/relationships/slide" Target="slides/slide862.xml"/><Relationship Id="rId869" Type="http://schemas.openxmlformats.org/officeDocument/2006/relationships/slide" Target="slides/slide863.xml"/><Relationship Id="rId870" Type="http://schemas.openxmlformats.org/officeDocument/2006/relationships/slide" Target="slides/slide864.xml"/><Relationship Id="rId871" Type="http://schemas.openxmlformats.org/officeDocument/2006/relationships/slide" Target="slides/slide865.xml"/><Relationship Id="rId872" Type="http://schemas.openxmlformats.org/officeDocument/2006/relationships/slide" Target="slides/slide866.xml"/><Relationship Id="rId873" Type="http://schemas.openxmlformats.org/officeDocument/2006/relationships/slide" Target="slides/slide867.xml"/><Relationship Id="rId874" Type="http://schemas.openxmlformats.org/officeDocument/2006/relationships/slide" Target="slides/slide868.xml"/><Relationship Id="rId875" Type="http://schemas.openxmlformats.org/officeDocument/2006/relationships/slide" Target="slides/slide869.xml"/><Relationship Id="rId876" Type="http://schemas.openxmlformats.org/officeDocument/2006/relationships/slide" Target="slides/slide870.xml"/><Relationship Id="rId877" Type="http://schemas.openxmlformats.org/officeDocument/2006/relationships/slide" Target="slides/slide871.xml"/><Relationship Id="rId878" Type="http://schemas.openxmlformats.org/officeDocument/2006/relationships/slide" Target="slides/slide872.xml"/><Relationship Id="rId879" Type="http://schemas.openxmlformats.org/officeDocument/2006/relationships/slide" Target="slides/slide873.xml"/><Relationship Id="rId880" Type="http://schemas.openxmlformats.org/officeDocument/2006/relationships/slide" Target="slides/slide874.xml"/><Relationship Id="rId881" Type="http://schemas.openxmlformats.org/officeDocument/2006/relationships/slide" Target="slides/slide875.xml"/><Relationship Id="rId882" Type="http://schemas.openxmlformats.org/officeDocument/2006/relationships/slide" Target="slides/slide876.xml"/><Relationship Id="rId883" Type="http://schemas.openxmlformats.org/officeDocument/2006/relationships/slide" Target="slides/slide877.xml"/><Relationship Id="rId884" Type="http://schemas.openxmlformats.org/officeDocument/2006/relationships/slide" Target="slides/slide878.xml"/><Relationship Id="rId885" Type="http://schemas.openxmlformats.org/officeDocument/2006/relationships/slide" Target="slides/slide879.xml"/><Relationship Id="rId886" Type="http://schemas.openxmlformats.org/officeDocument/2006/relationships/slide" Target="slides/slide880.xml"/><Relationship Id="rId887" Type="http://schemas.openxmlformats.org/officeDocument/2006/relationships/slide" Target="slides/slide881.xml"/><Relationship Id="rId888" Type="http://schemas.openxmlformats.org/officeDocument/2006/relationships/slide" Target="slides/slide882.xml"/><Relationship Id="rId889" Type="http://schemas.openxmlformats.org/officeDocument/2006/relationships/slide" Target="slides/slide883.xml"/><Relationship Id="rId890" Type="http://schemas.openxmlformats.org/officeDocument/2006/relationships/slide" Target="slides/slide884.xml"/><Relationship Id="rId891" Type="http://schemas.openxmlformats.org/officeDocument/2006/relationships/slide" Target="slides/slide885.xml"/><Relationship Id="rId892" Type="http://schemas.openxmlformats.org/officeDocument/2006/relationships/slide" Target="slides/slide886.xml"/><Relationship Id="rId893" Type="http://schemas.openxmlformats.org/officeDocument/2006/relationships/slide" Target="slides/slide887.xml"/><Relationship Id="rId894" Type="http://schemas.openxmlformats.org/officeDocument/2006/relationships/slide" Target="slides/slide888.xml"/><Relationship Id="rId895" Type="http://schemas.openxmlformats.org/officeDocument/2006/relationships/slide" Target="slides/slide889.xml"/><Relationship Id="rId896" Type="http://schemas.openxmlformats.org/officeDocument/2006/relationships/slide" Target="slides/slide890.xml"/><Relationship Id="rId897" Type="http://schemas.openxmlformats.org/officeDocument/2006/relationships/slide" Target="slides/slide891.xml"/><Relationship Id="rId898" Type="http://schemas.openxmlformats.org/officeDocument/2006/relationships/slide" Target="slides/slide892.xml"/><Relationship Id="rId899" Type="http://schemas.openxmlformats.org/officeDocument/2006/relationships/slide" Target="slides/slide893.xml"/><Relationship Id="rId900" Type="http://schemas.openxmlformats.org/officeDocument/2006/relationships/slide" Target="slides/slide894.xml"/><Relationship Id="rId901" Type="http://schemas.openxmlformats.org/officeDocument/2006/relationships/slide" Target="slides/slide895.xml"/><Relationship Id="rId902" Type="http://schemas.openxmlformats.org/officeDocument/2006/relationships/slide" Target="slides/slide896.xml"/><Relationship Id="rId903" Type="http://schemas.openxmlformats.org/officeDocument/2006/relationships/slide" Target="slides/slide897.xml"/><Relationship Id="rId904" Type="http://schemas.openxmlformats.org/officeDocument/2006/relationships/slide" Target="slides/slide898.xml"/><Relationship Id="rId905" Type="http://schemas.openxmlformats.org/officeDocument/2006/relationships/slide" Target="slides/slide899.xml"/><Relationship Id="rId906" Type="http://schemas.openxmlformats.org/officeDocument/2006/relationships/slide" Target="slides/slide900.xml"/><Relationship Id="rId907" Type="http://schemas.openxmlformats.org/officeDocument/2006/relationships/slide" Target="slides/slide901.xml"/><Relationship Id="rId908" Type="http://schemas.openxmlformats.org/officeDocument/2006/relationships/slide" Target="slides/slide902.xml"/><Relationship Id="rId909" Type="http://schemas.openxmlformats.org/officeDocument/2006/relationships/slide" Target="slides/slide903.xml"/><Relationship Id="rId910" Type="http://schemas.openxmlformats.org/officeDocument/2006/relationships/slide" Target="slides/slide904.xml"/><Relationship Id="rId911" Type="http://schemas.openxmlformats.org/officeDocument/2006/relationships/slide" Target="slides/slide905.xml"/><Relationship Id="rId912" Type="http://schemas.openxmlformats.org/officeDocument/2006/relationships/slide" Target="slides/slide906.xml"/><Relationship Id="rId913" Type="http://schemas.openxmlformats.org/officeDocument/2006/relationships/slide" Target="slides/slide907.xml"/><Relationship Id="rId914" Type="http://schemas.openxmlformats.org/officeDocument/2006/relationships/slide" Target="slides/slide908.xml"/><Relationship Id="rId915" Type="http://schemas.openxmlformats.org/officeDocument/2006/relationships/slide" Target="slides/slide909.xml"/><Relationship Id="rId916" Type="http://schemas.openxmlformats.org/officeDocument/2006/relationships/slide" Target="slides/slide910.xml"/><Relationship Id="rId917" Type="http://schemas.openxmlformats.org/officeDocument/2006/relationships/slide" Target="slides/slide911.xml"/><Relationship Id="rId918" Type="http://schemas.openxmlformats.org/officeDocument/2006/relationships/slide" Target="slides/slide912.xml"/><Relationship Id="rId919" Type="http://schemas.openxmlformats.org/officeDocument/2006/relationships/slide" Target="slides/slide913.xml"/><Relationship Id="rId920" Type="http://schemas.openxmlformats.org/officeDocument/2006/relationships/slide" Target="slides/slide914.xml"/><Relationship Id="rId921" Type="http://schemas.openxmlformats.org/officeDocument/2006/relationships/slide" Target="slides/slide915.xml"/><Relationship Id="rId922" Type="http://schemas.openxmlformats.org/officeDocument/2006/relationships/slide" Target="slides/slide916.xml"/><Relationship Id="rId923" Type="http://schemas.openxmlformats.org/officeDocument/2006/relationships/slide" Target="slides/slide917.xml"/><Relationship Id="rId924" Type="http://schemas.openxmlformats.org/officeDocument/2006/relationships/slide" Target="slides/slide918.xml"/><Relationship Id="rId925" Type="http://schemas.openxmlformats.org/officeDocument/2006/relationships/slide" Target="slides/slide919.xml"/><Relationship Id="rId926" Type="http://schemas.openxmlformats.org/officeDocument/2006/relationships/slide" Target="slides/slide920.xml"/><Relationship Id="rId927" Type="http://schemas.openxmlformats.org/officeDocument/2006/relationships/slide" Target="slides/slide921.xml"/><Relationship Id="rId928" Type="http://schemas.openxmlformats.org/officeDocument/2006/relationships/slide" Target="slides/slide922.xml"/><Relationship Id="rId929" Type="http://schemas.openxmlformats.org/officeDocument/2006/relationships/slide" Target="slides/slide923.xml"/><Relationship Id="rId930" Type="http://schemas.openxmlformats.org/officeDocument/2006/relationships/slide" Target="slides/slide924.xml"/><Relationship Id="rId931" Type="http://schemas.openxmlformats.org/officeDocument/2006/relationships/slide" Target="slides/slide925.xml"/><Relationship Id="rId932" Type="http://schemas.openxmlformats.org/officeDocument/2006/relationships/slide" Target="slides/slide926.xml"/><Relationship Id="rId933" Type="http://schemas.openxmlformats.org/officeDocument/2006/relationships/slide" Target="slides/slide927.xml"/><Relationship Id="rId934" Type="http://schemas.openxmlformats.org/officeDocument/2006/relationships/slide" Target="slides/slide928.xml"/><Relationship Id="rId935" Type="http://schemas.openxmlformats.org/officeDocument/2006/relationships/slide" Target="slides/slide929.xml"/><Relationship Id="rId936" Type="http://schemas.openxmlformats.org/officeDocument/2006/relationships/slide" Target="slides/slide930.xml"/><Relationship Id="rId937" Type="http://schemas.openxmlformats.org/officeDocument/2006/relationships/slide" Target="slides/slide931.xml"/><Relationship Id="rId938" Type="http://schemas.openxmlformats.org/officeDocument/2006/relationships/slide" Target="slides/slide932.xml"/><Relationship Id="rId939" Type="http://schemas.openxmlformats.org/officeDocument/2006/relationships/slide" Target="slides/slide933.xml"/><Relationship Id="rId940" Type="http://schemas.openxmlformats.org/officeDocument/2006/relationships/slide" Target="slides/slide934.xml"/><Relationship Id="rId941" Type="http://schemas.openxmlformats.org/officeDocument/2006/relationships/slide" Target="slides/slide935.xml"/><Relationship Id="rId942" Type="http://schemas.openxmlformats.org/officeDocument/2006/relationships/slide" Target="slides/slide936.xml"/><Relationship Id="rId943" Type="http://schemas.openxmlformats.org/officeDocument/2006/relationships/slide" Target="slides/slide937.xml"/><Relationship Id="rId944" Type="http://schemas.openxmlformats.org/officeDocument/2006/relationships/slide" Target="slides/slide938.xml"/><Relationship Id="rId945" Type="http://schemas.openxmlformats.org/officeDocument/2006/relationships/slide" Target="slides/slide939.xml"/><Relationship Id="rId946" Type="http://schemas.openxmlformats.org/officeDocument/2006/relationships/slide" Target="slides/slide940.xml"/><Relationship Id="rId947" Type="http://schemas.openxmlformats.org/officeDocument/2006/relationships/slide" Target="slides/slide941.xml"/><Relationship Id="rId948" Type="http://schemas.openxmlformats.org/officeDocument/2006/relationships/slide" Target="slides/slide942.xml"/><Relationship Id="rId949" Type="http://schemas.openxmlformats.org/officeDocument/2006/relationships/slide" Target="slides/slide943.xml"/><Relationship Id="rId950" Type="http://schemas.openxmlformats.org/officeDocument/2006/relationships/slide" Target="slides/slide944.xml"/><Relationship Id="rId951" Type="http://schemas.openxmlformats.org/officeDocument/2006/relationships/slide" Target="slides/slide945.xml"/><Relationship Id="rId952" Type="http://schemas.openxmlformats.org/officeDocument/2006/relationships/slide" Target="slides/slide946.xml"/><Relationship Id="rId953" Type="http://schemas.openxmlformats.org/officeDocument/2006/relationships/slide" Target="slides/slide947.xml"/><Relationship Id="rId954" Type="http://schemas.openxmlformats.org/officeDocument/2006/relationships/slide" Target="slides/slide948.xml"/><Relationship Id="rId955" Type="http://schemas.openxmlformats.org/officeDocument/2006/relationships/slide" Target="slides/slide949.xml"/><Relationship Id="rId956" Type="http://schemas.openxmlformats.org/officeDocument/2006/relationships/slide" Target="slides/slide950.xml"/><Relationship Id="rId957" Type="http://schemas.openxmlformats.org/officeDocument/2006/relationships/slide" Target="slides/slide951.xml"/><Relationship Id="rId958" Type="http://schemas.openxmlformats.org/officeDocument/2006/relationships/slide" Target="slides/slide952.xml"/><Relationship Id="rId959" Type="http://schemas.openxmlformats.org/officeDocument/2006/relationships/slide" Target="slides/slide953.xml"/><Relationship Id="rId960" Type="http://schemas.openxmlformats.org/officeDocument/2006/relationships/slide" Target="slides/slide954.xml"/><Relationship Id="rId961" Type="http://schemas.openxmlformats.org/officeDocument/2006/relationships/slide" Target="slides/slide955.xml"/><Relationship Id="rId962" Type="http://schemas.openxmlformats.org/officeDocument/2006/relationships/slide" Target="slides/slide956.xml"/><Relationship Id="rId963" Type="http://schemas.openxmlformats.org/officeDocument/2006/relationships/slide" Target="slides/slide957.xml"/><Relationship Id="rId964" Type="http://schemas.openxmlformats.org/officeDocument/2006/relationships/slide" Target="slides/slide958.xml"/><Relationship Id="rId965" Type="http://schemas.openxmlformats.org/officeDocument/2006/relationships/slide" Target="slides/slide959.xml"/><Relationship Id="rId966" Type="http://schemas.openxmlformats.org/officeDocument/2006/relationships/slide" Target="slides/slide960.xml"/><Relationship Id="rId967" Type="http://schemas.openxmlformats.org/officeDocument/2006/relationships/slide" Target="slides/slide961.xml"/><Relationship Id="rId968" Type="http://schemas.openxmlformats.org/officeDocument/2006/relationships/slide" Target="slides/slide962.xml"/><Relationship Id="rId969" Type="http://schemas.openxmlformats.org/officeDocument/2006/relationships/slide" Target="slides/slide963.xml"/><Relationship Id="rId970" Type="http://schemas.openxmlformats.org/officeDocument/2006/relationships/slide" Target="slides/slide964.xml"/><Relationship Id="rId971" Type="http://schemas.openxmlformats.org/officeDocument/2006/relationships/slide" Target="slides/slide965.xml"/><Relationship Id="rId972" Type="http://schemas.openxmlformats.org/officeDocument/2006/relationships/slide" Target="slides/slide966.xml"/><Relationship Id="rId973" Type="http://schemas.openxmlformats.org/officeDocument/2006/relationships/slide" Target="slides/slide967.xml"/><Relationship Id="rId974" Type="http://schemas.openxmlformats.org/officeDocument/2006/relationships/slide" Target="slides/slide968.xml"/><Relationship Id="rId975" Type="http://schemas.openxmlformats.org/officeDocument/2006/relationships/slide" Target="slides/slide969.xml"/><Relationship Id="rId976" Type="http://schemas.openxmlformats.org/officeDocument/2006/relationships/slide" Target="slides/slide970.xml"/><Relationship Id="rId977" Type="http://schemas.openxmlformats.org/officeDocument/2006/relationships/slide" Target="slides/slide971.xml"/><Relationship Id="rId978" Type="http://schemas.openxmlformats.org/officeDocument/2006/relationships/slide" Target="slides/slide972.xml"/><Relationship Id="rId979" Type="http://schemas.openxmlformats.org/officeDocument/2006/relationships/slide" Target="slides/slide973.xml"/><Relationship Id="rId980" Type="http://schemas.openxmlformats.org/officeDocument/2006/relationships/slide" Target="slides/slide974.xml"/><Relationship Id="rId981" Type="http://schemas.openxmlformats.org/officeDocument/2006/relationships/slide" Target="slides/slide975.xml"/><Relationship Id="rId982" Type="http://schemas.openxmlformats.org/officeDocument/2006/relationships/slide" Target="slides/slide976.xml"/><Relationship Id="rId983" Type="http://schemas.openxmlformats.org/officeDocument/2006/relationships/slide" Target="slides/slide977.xml"/><Relationship Id="rId984" Type="http://schemas.openxmlformats.org/officeDocument/2006/relationships/slide" Target="slides/slide978.xml"/><Relationship Id="rId985" Type="http://schemas.openxmlformats.org/officeDocument/2006/relationships/slide" Target="slides/slide979.xml"/><Relationship Id="rId986" Type="http://schemas.openxmlformats.org/officeDocument/2006/relationships/slide" Target="slides/slide980.xml"/><Relationship Id="rId987" Type="http://schemas.openxmlformats.org/officeDocument/2006/relationships/slide" Target="slides/slide981.xml"/><Relationship Id="rId988" Type="http://schemas.openxmlformats.org/officeDocument/2006/relationships/slide" Target="slides/slide982.xml"/><Relationship Id="rId989" Type="http://schemas.openxmlformats.org/officeDocument/2006/relationships/slide" Target="slides/slide983.xml"/><Relationship Id="rId990" Type="http://schemas.openxmlformats.org/officeDocument/2006/relationships/slide" Target="slides/slide984.xml"/><Relationship Id="rId991" Type="http://schemas.openxmlformats.org/officeDocument/2006/relationships/slide" Target="slides/slide985.xml"/><Relationship Id="rId992" Type="http://schemas.openxmlformats.org/officeDocument/2006/relationships/slide" Target="slides/slide986.xml"/><Relationship Id="rId993" Type="http://schemas.openxmlformats.org/officeDocument/2006/relationships/slide" Target="slides/slide987.xml"/><Relationship Id="rId994" Type="http://schemas.openxmlformats.org/officeDocument/2006/relationships/slide" Target="slides/slide988.xml"/><Relationship Id="rId995" Type="http://schemas.openxmlformats.org/officeDocument/2006/relationships/slide" Target="slides/slide989.xml"/><Relationship Id="rId996" Type="http://schemas.openxmlformats.org/officeDocument/2006/relationships/slide" Target="slides/slide990.xml"/><Relationship Id="rId997" Type="http://schemas.openxmlformats.org/officeDocument/2006/relationships/slide" Target="slides/slide991.xml"/><Relationship Id="rId998" Type="http://schemas.openxmlformats.org/officeDocument/2006/relationships/slide" Target="slides/slide992.xml"/><Relationship Id="rId999" Type="http://schemas.openxmlformats.org/officeDocument/2006/relationships/slide" Target="slides/slide993.xml"/><Relationship Id="rId1000" Type="http://schemas.openxmlformats.org/officeDocument/2006/relationships/slide" Target="slides/slide994.xml"/><Relationship Id="rId1001" Type="http://schemas.openxmlformats.org/officeDocument/2006/relationships/slide" Target="slides/slide995.xml"/><Relationship Id="rId1002" Type="http://schemas.openxmlformats.org/officeDocument/2006/relationships/slide" Target="slides/slide996.xml"/><Relationship Id="rId1003" Type="http://schemas.openxmlformats.org/officeDocument/2006/relationships/slide" Target="slides/slide997.xml"/><Relationship Id="rId1004" Type="http://schemas.openxmlformats.org/officeDocument/2006/relationships/slide" Target="slides/slide998.xml"/><Relationship Id="rId1005" Type="http://schemas.openxmlformats.org/officeDocument/2006/relationships/slide" Target="slides/slide999.xml"/><Relationship Id="rId1006" Type="http://schemas.openxmlformats.org/officeDocument/2006/relationships/slide" Target="slides/slide1000.xml"/><Relationship Id="rId1007" Type="http://schemas.openxmlformats.org/officeDocument/2006/relationships/slide" Target="slides/slide1001.xml"/><Relationship Id="rId1008" Type="http://schemas.openxmlformats.org/officeDocument/2006/relationships/slide" Target="slides/slide1002.xml"/><Relationship Id="rId1009" Type="http://schemas.openxmlformats.org/officeDocument/2006/relationships/slide" Target="slides/slide1003.xml"/><Relationship Id="rId1010" Type="http://schemas.openxmlformats.org/officeDocument/2006/relationships/slide" Target="slides/slide1004.xml"/><Relationship Id="rId1011" Type="http://schemas.openxmlformats.org/officeDocument/2006/relationships/slide" Target="slides/slide1005.xml"/><Relationship Id="rId1012" Type="http://schemas.openxmlformats.org/officeDocument/2006/relationships/slide" Target="slides/slide1006.xml"/><Relationship Id="rId1013" Type="http://schemas.openxmlformats.org/officeDocument/2006/relationships/slide" Target="slides/slide1007.xml"/><Relationship Id="rId1014" Type="http://schemas.openxmlformats.org/officeDocument/2006/relationships/slide" Target="slides/slide1008.xml"/><Relationship Id="rId1015" Type="http://schemas.openxmlformats.org/officeDocument/2006/relationships/slide" Target="slides/slide1009.xml"/><Relationship Id="rId1016" Type="http://schemas.openxmlformats.org/officeDocument/2006/relationships/slide" Target="slides/slide1010.xml"/><Relationship Id="rId1017" Type="http://schemas.openxmlformats.org/officeDocument/2006/relationships/slide" Target="slides/slide1011.xml"/><Relationship Id="rId1018" Type="http://schemas.openxmlformats.org/officeDocument/2006/relationships/slide" Target="slides/slide1012.xml"/><Relationship Id="rId1019" Type="http://schemas.openxmlformats.org/officeDocument/2006/relationships/slide" Target="slides/slide1013.xml"/><Relationship Id="rId1020" Type="http://schemas.openxmlformats.org/officeDocument/2006/relationships/slide" Target="slides/slide1014.xml"/><Relationship Id="rId1021" Type="http://schemas.openxmlformats.org/officeDocument/2006/relationships/slide" Target="slides/slide1015.xml"/><Relationship Id="rId1022" Type="http://schemas.openxmlformats.org/officeDocument/2006/relationships/slide" Target="slides/slide1016.xml"/><Relationship Id="rId1023" Type="http://schemas.openxmlformats.org/officeDocument/2006/relationships/slide" Target="slides/slide1017.xml"/><Relationship Id="rId1024" Type="http://schemas.openxmlformats.org/officeDocument/2006/relationships/slide" Target="slides/slide1018.xml"/><Relationship Id="rId1025" Type="http://schemas.openxmlformats.org/officeDocument/2006/relationships/slide" Target="slides/slide1019.xml"/><Relationship Id="rId1026" Type="http://schemas.openxmlformats.org/officeDocument/2006/relationships/slide" Target="slides/slide1020.xml"/><Relationship Id="rId1027" Type="http://schemas.openxmlformats.org/officeDocument/2006/relationships/slide" Target="slides/slide1021.xml"/><Relationship Id="rId1028" Type="http://schemas.openxmlformats.org/officeDocument/2006/relationships/slide" Target="slides/slide1022.xml"/><Relationship Id="rId1029" Type="http://schemas.openxmlformats.org/officeDocument/2006/relationships/slide" Target="slides/slide1023.xml"/><Relationship Id="rId1030" Type="http://schemas.openxmlformats.org/officeDocument/2006/relationships/slide" Target="slides/slide1024.xml"/><Relationship Id="rId1031" Type="http://schemas.openxmlformats.org/officeDocument/2006/relationships/slide" Target="slides/slide1025.xml"/><Relationship Id="rId1032" Type="http://schemas.openxmlformats.org/officeDocument/2006/relationships/slide" Target="slides/slide1026.xml"/><Relationship Id="rId1033" Type="http://schemas.openxmlformats.org/officeDocument/2006/relationships/slide" Target="slides/slide1027.xml"/><Relationship Id="rId1034" Type="http://schemas.openxmlformats.org/officeDocument/2006/relationships/slide" Target="slides/slide1028.xml"/><Relationship Id="rId1035" Type="http://schemas.openxmlformats.org/officeDocument/2006/relationships/slide" Target="slides/slide1029.xml"/><Relationship Id="rId1036" Type="http://schemas.openxmlformats.org/officeDocument/2006/relationships/slide" Target="slides/slide1030.xml"/><Relationship Id="rId1037" Type="http://schemas.openxmlformats.org/officeDocument/2006/relationships/slide" Target="slides/slide1031.xml"/><Relationship Id="rId1038" Type="http://schemas.openxmlformats.org/officeDocument/2006/relationships/slide" Target="slides/slide1032.xml"/><Relationship Id="rId1039" Type="http://schemas.openxmlformats.org/officeDocument/2006/relationships/slide" Target="slides/slide1033.xml"/><Relationship Id="rId1040" Type="http://schemas.openxmlformats.org/officeDocument/2006/relationships/slide" Target="slides/slide1034.xml"/><Relationship Id="rId1041" Type="http://schemas.openxmlformats.org/officeDocument/2006/relationships/slide" Target="slides/slide1035.xml"/><Relationship Id="rId1042" Type="http://schemas.openxmlformats.org/officeDocument/2006/relationships/slide" Target="slides/slide1036.xml"/><Relationship Id="rId1043" Type="http://schemas.openxmlformats.org/officeDocument/2006/relationships/slide" Target="slides/slide1037.xml"/><Relationship Id="rId1044" Type="http://schemas.openxmlformats.org/officeDocument/2006/relationships/slide" Target="slides/slide1038.xml"/><Relationship Id="rId1045" Type="http://schemas.openxmlformats.org/officeDocument/2006/relationships/slide" Target="slides/slide1039.xml"/><Relationship Id="rId1046" Type="http://schemas.openxmlformats.org/officeDocument/2006/relationships/slide" Target="slides/slide1040.xml"/><Relationship Id="rId1047" Type="http://schemas.openxmlformats.org/officeDocument/2006/relationships/slide" Target="slides/slide1041.xml"/><Relationship Id="rId1048" Type="http://schemas.openxmlformats.org/officeDocument/2006/relationships/slide" Target="slides/slide1042.xml"/><Relationship Id="rId1049" Type="http://schemas.openxmlformats.org/officeDocument/2006/relationships/slide" Target="slides/slide1043.xml"/><Relationship Id="rId1050" Type="http://schemas.openxmlformats.org/officeDocument/2006/relationships/slide" Target="slides/slide1044.xml"/><Relationship Id="rId1051" Type="http://schemas.openxmlformats.org/officeDocument/2006/relationships/slide" Target="slides/slide1045.xml"/><Relationship Id="rId1052" Type="http://schemas.openxmlformats.org/officeDocument/2006/relationships/slide" Target="slides/slide1046.xml"/><Relationship Id="rId1053" Type="http://schemas.openxmlformats.org/officeDocument/2006/relationships/slide" Target="slides/slide1047.xml"/><Relationship Id="rId1054" Type="http://schemas.openxmlformats.org/officeDocument/2006/relationships/slide" Target="slides/slide1048.xml"/><Relationship Id="rId1055" Type="http://schemas.openxmlformats.org/officeDocument/2006/relationships/slide" Target="slides/slide1049.xml"/><Relationship Id="rId1056" Type="http://schemas.openxmlformats.org/officeDocument/2006/relationships/slide" Target="slides/slide1050.xml"/><Relationship Id="rId1057" Type="http://schemas.openxmlformats.org/officeDocument/2006/relationships/slide" Target="slides/slide1051.xml"/><Relationship Id="rId1058" Type="http://schemas.openxmlformats.org/officeDocument/2006/relationships/slide" Target="slides/slide1052.xml"/><Relationship Id="rId1059" Type="http://schemas.openxmlformats.org/officeDocument/2006/relationships/slide" Target="slides/slide1053.xml"/><Relationship Id="rId1060" Type="http://schemas.openxmlformats.org/officeDocument/2006/relationships/slide" Target="slides/slide1054.xml"/><Relationship Id="rId1061" Type="http://schemas.openxmlformats.org/officeDocument/2006/relationships/slide" Target="slides/slide1055.xml"/><Relationship Id="rId1062" Type="http://schemas.openxmlformats.org/officeDocument/2006/relationships/slide" Target="slides/slide1056.xml"/><Relationship Id="rId1063" Type="http://schemas.openxmlformats.org/officeDocument/2006/relationships/slide" Target="slides/slide1057.xml"/><Relationship Id="rId1064" Type="http://schemas.openxmlformats.org/officeDocument/2006/relationships/slide" Target="slides/slide1058.xml"/><Relationship Id="rId1065" Type="http://schemas.openxmlformats.org/officeDocument/2006/relationships/slide" Target="slides/slide1059.xml"/><Relationship Id="rId1066" Type="http://schemas.openxmlformats.org/officeDocument/2006/relationships/slide" Target="slides/slide1060.xml"/><Relationship Id="rId1067" Type="http://schemas.openxmlformats.org/officeDocument/2006/relationships/slide" Target="slides/slide1061.xml"/><Relationship Id="rId1068" Type="http://schemas.openxmlformats.org/officeDocument/2006/relationships/slide" Target="slides/slide1062.xml"/><Relationship Id="rId1069" Type="http://schemas.openxmlformats.org/officeDocument/2006/relationships/slide" Target="slides/slide1063.xml"/><Relationship Id="rId1070" Type="http://schemas.openxmlformats.org/officeDocument/2006/relationships/slide" Target="slides/slide1064.xml"/><Relationship Id="rId1071" Type="http://schemas.openxmlformats.org/officeDocument/2006/relationships/slide" Target="slides/slide1065.xml"/><Relationship Id="rId1072" Type="http://schemas.openxmlformats.org/officeDocument/2006/relationships/slide" Target="slides/slide1066.xml"/><Relationship Id="rId1073" Type="http://schemas.openxmlformats.org/officeDocument/2006/relationships/slide" Target="slides/slide1067.xml"/><Relationship Id="rId1074" Type="http://schemas.openxmlformats.org/officeDocument/2006/relationships/slide" Target="slides/slide1068.xml"/><Relationship Id="rId1075" Type="http://schemas.openxmlformats.org/officeDocument/2006/relationships/slide" Target="slides/slide1069.xml"/><Relationship Id="rId1076" Type="http://schemas.openxmlformats.org/officeDocument/2006/relationships/slide" Target="slides/slide1070.xml"/><Relationship Id="rId1077" Type="http://schemas.openxmlformats.org/officeDocument/2006/relationships/slide" Target="slides/slide1071.xml"/><Relationship Id="rId1078" Type="http://schemas.openxmlformats.org/officeDocument/2006/relationships/slide" Target="slides/slide1072.xml"/><Relationship Id="rId1079" Type="http://schemas.openxmlformats.org/officeDocument/2006/relationships/slide" Target="slides/slide1073.xml"/><Relationship Id="rId1080" Type="http://schemas.openxmlformats.org/officeDocument/2006/relationships/slide" Target="slides/slide1074.xml"/><Relationship Id="rId1081" Type="http://schemas.openxmlformats.org/officeDocument/2006/relationships/slide" Target="slides/slide1075.xml"/><Relationship Id="rId1082" Type="http://schemas.openxmlformats.org/officeDocument/2006/relationships/slide" Target="slides/slide1076.xml"/><Relationship Id="rId1083" Type="http://schemas.openxmlformats.org/officeDocument/2006/relationships/slide" Target="slides/slide1077.xml"/><Relationship Id="rId1084" Type="http://schemas.openxmlformats.org/officeDocument/2006/relationships/slide" Target="slides/slide1078.xml"/><Relationship Id="rId1085" Type="http://schemas.openxmlformats.org/officeDocument/2006/relationships/slide" Target="slides/slide1079.xml"/><Relationship Id="rId1086" Type="http://schemas.openxmlformats.org/officeDocument/2006/relationships/slide" Target="slides/slide1080.xml"/><Relationship Id="rId1087" Type="http://schemas.openxmlformats.org/officeDocument/2006/relationships/slide" Target="slides/slide1081.xml"/><Relationship Id="rId1088" Type="http://schemas.openxmlformats.org/officeDocument/2006/relationships/slide" Target="slides/slide1082.xml"/><Relationship Id="rId1089" Type="http://schemas.openxmlformats.org/officeDocument/2006/relationships/slide" Target="slides/slide1083.xml"/><Relationship Id="rId1090" Type="http://schemas.openxmlformats.org/officeDocument/2006/relationships/slide" Target="slides/slide1084.xml"/><Relationship Id="rId1091" Type="http://schemas.openxmlformats.org/officeDocument/2006/relationships/slide" Target="slides/slide1085.xml"/><Relationship Id="rId1092" Type="http://schemas.openxmlformats.org/officeDocument/2006/relationships/slide" Target="slides/slide1086.xml"/><Relationship Id="rId1093" Type="http://schemas.openxmlformats.org/officeDocument/2006/relationships/slide" Target="slides/slide1087.xml"/><Relationship Id="rId1094" Type="http://schemas.openxmlformats.org/officeDocument/2006/relationships/slide" Target="slides/slide1088.xml"/><Relationship Id="rId1095" Type="http://schemas.openxmlformats.org/officeDocument/2006/relationships/slide" Target="slides/slide1089.xml"/><Relationship Id="rId1096" Type="http://schemas.openxmlformats.org/officeDocument/2006/relationships/slide" Target="slides/slide1090.xml"/><Relationship Id="rId1097" Type="http://schemas.openxmlformats.org/officeDocument/2006/relationships/slide" Target="slides/slide1091.xml"/><Relationship Id="rId1098" Type="http://schemas.openxmlformats.org/officeDocument/2006/relationships/slide" Target="slides/slide1092.xml"/><Relationship Id="rId1099" Type="http://schemas.openxmlformats.org/officeDocument/2006/relationships/slide" Target="slides/slide1093.xml"/><Relationship Id="rId1100" Type="http://schemas.openxmlformats.org/officeDocument/2006/relationships/slide" Target="slides/slide1094.xml"/><Relationship Id="rId1101" Type="http://schemas.openxmlformats.org/officeDocument/2006/relationships/slide" Target="slides/slide1095.xml"/><Relationship Id="rId1102" Type="http://schemas.openxmlformats.org/officeDocument/2006/relationships/slide" Target="slides/slide1096.xml"/><Relationship Id="rId1103" Type="http://schemas.openxmlformats.org/officeDocument/2006/relationships/slide" Target="slides/slide1097.xml"/><Relationship Id="rId1104" Type="http://schemas.openxmlformats.org/officeDocument/2006/relationships/slide" Target="slides/slide1098.xml"/><Relationship Id="rId1105" Type="http://schemas.openxmlformats.org/officeDocument/2006/relationships/slide" Target="slides/slide1099.xml"/><Relationship Id="rId1106" Type="http://schemas.openxmlformats.org/officeDocument/2006/relationships/slide" Target="slides/slide1100.xml"/><Relationship Id="rId1107" Type="http://schemas.openxmlformats.org/officeDocument/2006/relationships/slide" Target="slides/slide1101.xml"/><Relationship Id="rId1108" Type="http://schemas.openxmlformats.org/officeDocument/2006/relationships/slide" Target="slides/slide1102.xml"/><Relationship Id="rId1109" Type="http://schemas.openxmlformats.org/officeDocument/2006/relationships/slide" Target="slides/slide1103.xml"/><Relationship Id="rId1110" Type="http://schemas.openxmlformats.org/officeDocument/2006/relationships/slide" Target="slides/slide1104.xml"/><Relationship Id="rId1111" Type="http://schemas.openxmlformats.org/officeDocument/2006/relationships/slide" Target="slides/slide1105.xml"/><Relationship Id="rId1112" Type="http://schemas.openxmlformats.org/officeDocument/2006/relationships/slide" Target="slides/slide1106.xml"/><Relationship Id="rId1113" Type="http://schemas.openxmlformats.org/officeDocument/2006/relationships/slide" Target="slides/slide1107.xml"/><Relationship Id="rId1114" Type="http://schemas.openxmlformats.org/officeDocument/2006/relationships/slide" Target="slides/slide1108.xml"/><Relationship Id="rId1115" Type="http://schemas.openxmlformats.org/officeDocument/2006/relationships/slide" Target="slides/slide1109.xml"/><Relationship Id="rId1116" Type="http://schemas.openxmlformats.org/officeDocument/2006/relationships/slide" Target="slides/slide1110.xml"/><Relationship Id="rId1117" Type="http://schemas.openxmlformats.org/officeDocument/2006/relationships/slide" Target="slides/slide1111.xml"/><Relationship Id="rId1118" Type="http://schemas.openxmlformats.org/officeDocument/2006/relationships/slide" Target="slides/slide1112.xml"/><Relationship Id="rId1119" Type="http://schemas.openxmlformats.org/officeDocument/2006/relationships/slide" Target="slides/slide1113.xml"/><Relationship Id="rId1120" Type="http://schemas.openxmlformats.org/officeDocument/2006/relationships/slide" Target="slides/slide1114.xml"/><Relationship Id="rId1121" Type="http://schemas.openxmlformats.org/officeDocument/2006/relationships/slide" Target="slides/slide1115.xml"/><Relationship Id="rId1122" Type="http://schemas.openxmlformats.org/officeDocument/2006/relationships/slide" Target="slides/slide1116.xml"/><Relationship Id="rId1123" Type="http://schemas.openxmlformats.org/officeDocument/2006/relationships/slide" Target="slides/slide1117.xml"/><Relationship Id="rId1124" Type="http://schemas.openxmlformats.org/officeDocument/2006/relationships/slide" Target="slides/slide1118.xml"/><Relationship Id="rId1125" Type="http://schemas.openxmlformats.org/officeDocument/2006/relationships/slide" Target="slides/slide1119.xml"/><Relationship Id="rId1126" Type="http://schemas.openxmlformats.org/officeDocument/2006/relationships/slide" Target="slides/slide1120.xml"/><Relationship Id="rId1127" Type="http://schemas.openxmlformats.org/officeDocument/2006/relationships/slide" Target="slides/slide1121.xml"/><Relationship Id="rId1128" Type="http://schemas.openxmlformats.org/officeDocument/2006/relationships/slide" Target="slides/slide1122.xml"/><Relationship Id="rId1129" Type="http://schemas.openxmlformats.org/officeDocument/2006/relationships/slide" Target="slides/slide1123.xml"/><Relationship Id="rId1130" Type="http://schemas.openxmlformats.org/officeDocument/2006/relationships/slide" Target="slides/slide1124.xml"/><Relationship Id="rId1131" Type="http://schemas.openxmlformats.org/officeDocument/2006/relationships/slide" Target="slides/slide1125.xml"/><Relationship Id="rId1132" Type="http://schemas.openxmlformats.org/officeDocument/2006/relationships/slide" Target="slides/slide1126.xml"/><Relationship Id="rId1133" Type="http://schemas.openxmlformats.org/officeDocument/2006/relationships/slide" Target="slides/slide1127.xml"/><Relationship Id="rId1134" Type="http://schemas.openxmlformats.org/officeDocument/2006/relationships/slide" Target="slides/slide1128.xml"/><Relationship Id="rId1135" Type="http://schemas.openxmlformats.org/officeDocument/2006/relationships/slide" Target="slides/slide1129.xml"/><Relationship Id="rId1136" Type="http://schemas.openxmlformats.org/officeDocument/2006/relationships/slide" Target="slides/slide1130.xml"/><Relationship Id="rId1137" Type="http://schemas.openxmlformats.org/officeDocument/2006/relationships/slide" Target="slides/slide1131.xml"/><Relationship Id="rId1138" Type="http://schemas.openxmlformats.org/officeDocument/2006/relationships/slide" Target="slides/slide1132.xml"/><Relationship Id="rId1139" Type="http://schemas.openxmlformats.org/officeDocument/2006/relationships/slide" Target="slides/slide1133.xml"/><Relationship Id="rId1140" Type="http://schemas.openxmlformats.org/officeDocument/2006/relationships/slide" Target="slides/slide1134.xml"/><Relationship Id="rId1141" Type="http://schemas.openxmlformats.org/officeDocument/2006/relationships/slide" Target="slides/slide1135.xml"/><Relationship Id="rId1142" Type="http://schemas.openxmlformats.org/officeDocument/2006/relationships/slide" Target="slides/slide1136.xml"/><Relationship Id="rId1143" Type="http://schemas.openxmlformats.org/officeDocument/2006/relationships/slide" Target="slides/slide1137.xml"/><Relationship Id="rId1144" Type="http://schemas.openxmlformats.org/officeDocument/2006/relationships/slide" Target="slides/slide1138.xml"/><Relationship Id="rId1145" Type="http://schemas.openxmlformats.org/officeDocument/2006/relationships/slide" Target="slides/slide1139.xml"/><Relationship Id="rId1146" Type="http://schemas.openxmlformats.org/officeDocument/2006/relationships/slide" Target="slides/slide1140.xml"/><Relationship Id="rId1147" Type="http://schemas.openxmlformats.org/officeDocument/2006/relationships/slide" Target="slides/slide1141.xml"/><Relationship Id="rId1148" Type="http://schemas.openxmlformats.org/officeDocument/2006/relationships/slide" Target="slides/slide1142.xml"/><Relationship Id="rId1149" Type="http://schemas.openxmlformats.org/officeDocument/2006/relationships/slide" Target="slides/slide1143.xml"/><Relationship Id="rId1150" Type="http://schemas.openxmlformats.org/officeDocument/2006/relationships/slide" Target="slides/slide1144.xml"/><Relationship Id="rId1151" Type="http://schemas.openxmlformats.org/officeDocument/2006/relationships/slide" Target="slides/slide1145.xml"/><Relationship Id="rId1152" Type="http://schemas.openxmlformats.org/officeDocument/2006/relationships/slide" Target="slides/slide1146.xml"/><Relationship Id="rId1153" Type="http://schemas.openxmlformats.org/officeDocument/2006/relationships/slide" Target="slides/slide1147.xml"/><Relationship Id="rId1154" Type="http://schemas.openxmlformats.org/officeDocument/2006/relationships/slide" Target="slides/slide1148.xml"/><Relationship Id="rId1155" Type="http://schemas.openxmlformats.org/officeDocument/2006/relationships/slide" Target="slides/slide1149.xml"/><Relationship Id="rId1156" Type="http://schemas.openxmlformats.org/officeDocument/2006/relationships/slide" Target="slides/slide1150.xml"/><Relationship Id="rId1157" Type="http://schemas.openxmlformats.org/officeDocument/2006/relationships/slide" Target="slides/slide1151.xml"/><Relationship Id="rId1158" Type="http://schemas.openxmlformats.org/officeDocument/2006/relationships/slide" Target="slides/slide1152.xml"/><Relationship Id="rId1159" Type="http://schemas.openxmlformats.org/officeDocument/2006/relationships/slide" Target="slides/slide1153.xml"/><Relationship Id="rId1160" Type="http://schemas.openxmlformats.org/officeDocument/2006/relationships/slide" Target="slides/slide1154.xml"/><Relationship Id="rId1161" Type="http://schemas.openxmlformats.org/officeDocument/2006/relationships/slide" Target="slides/slide1155.xml"/><Relationship Id="rId1162" Type="http://schemas.openxmlformats.org/officeDocument/2006/relationships/slide" Target="slides/slide1156.xml"/><Relationship Id="rId1163" Type="http://schemas.openxmlformats.org/officeDocument/2006/relationships/slide" Target="slides/slide1157.xml"/><Relationship Id="rId1164" Type="http://schemas.openxmlformats.org/officeDocument/2006/relationships/slide" Target="slides/slide1158.xml"/><Relationship Id="rId1165" Type="http://schemas.openxmlformats.org/officeDocument/2006/relationships/slide" Target="slides/slide1159.xml"/><Relationship Id="rId1166" Type="http://schemas.openxmlformats.org/officeDocument/2006/relationships/slide" Target="slides/slide1160.xml"/><Relationship Id="rId1167" Type="http://schemas.openxmlformats.org/officeDocument/2006/relationships/slide" Target="slides/slide1161.xml"/><Relationship Id="rId1168" Type="http://schemas.openxmlformats.org/officeDocument/2006/relationships/slide" Target="slides/slide1162.xml"/><Relationship Id="rId1169" Type="http://schemas.openxmlformats.org/officeDocument/2006/relationships/slide" Target="slides/slide1163.xml"/><Relationship Id="rId1170" Type="http://schemas.openxmlformats.org/officeDocument/2006/relationships/slide" Target="slides/slide1164.xml"/><Relationship Id="rId1171" Type="http://schemas.openxmlformats.org/officeDocument/2006/relationships/slide" Target="slides/slide1165.xml"/><Relationship Id="rId1172" Type="http://schemas.openxmlformats.org/officeDocument/2006/relationships/slide" Target="slides/slide1166.xml"/><Relationship Id="rId1173" Type="http://schemas.openxmlformats.org/officeDocument/2006/relationships/slide" Target="slides/slide1167.xml"/><Relationship Id="rId1174" Type="http://schemas.openxmlformats.org/officeDocument/2006/relationships/slide" Target="slides/slide1168.xml"/><Relationship Id="rId1175" Type="http://schemas.openxmlformats.org/officeDocument/2006/relationships/slide" Target="slides/slide1169.xml"/><Relationship Id="rId1176" Type="http://schemas.openxmlformats.org/officeDocument/2006/relationships/slide" Target="slides/slide1170.xml"/><Relationship Id="rId1177" Type="http://schemas.openxmlformats.org/officeDocument/2006/relationships/slide" Target="slides/slide1171.xml"/><Relationship Id="rId1178" Type="http://schemas.openxmlformats.org/officeDocument/2006/relationships/slide" Target="slides/slide1172.xml"/><Relationship Id="rId1179" Type="http://schemas.openxmlformats.org/officeDocument/2006/relationships/slide" Target="slides/slide1173.xml"/><Relationship Id="rId1180" Type="http://schemas.openxmlformats.org/officeDocument/2006/relationships/slide" Target="slides/slide1174.xml"/><Relationship Id="rId1181" Type="http://schemas.openxmlformats.org/officeDocument/2006/relationships/slide" Target="slides/slide1175.xml"/><Relationship Id="rId1182" Type="http://schemas.openxmlformats.org/officeDocument/2006/relationships/slide" Target="slides/slide1176.xml"/><Relationship Id="rId1183" Type="http://schemas.openxmlformats.org/officeDocument/2006/relationships/slide" Target="slides/slide1177.xml"/><Relationship Id="rId1184" Type="http://schemas.openxmlformats.org/officeDocument/2006/relationships/slide" Target="slides/slide1178.xml"/><Relationship Id="rId1185" Type="http://schemas.openxmlformats.org/officeDocument/2006/relationships/slide" Target="slides/slide1179.xml"/><Relationship Id="rId1186" Type="http://schemas.openxmlformats.org/officeDocument/2006/relationships/slide" Target="slides/slide1180.xml"/><Relationship Id="rId1187" Type="http://schemas.openxmlformats.org/officeDocument/2006/relationships/slide" Target="slides/slide1181.xml"/><Relationship Id="rId1188" Type="http://schemas.openxmlformats.org/officeDocument/2006/relationships/slide" Target="slides/slide1182.xml"/><Relationship Id="rId1189" Type="http://schemas.openxmlformats.org/officeDocument/2006/relationships/slide" Target="slides/slide1183.xml"/><Relationship Id="rId1190" Type="http://schemas.openxmlformats.org/officeDocument/2006/relationships/slide" Target="slides/slide1184.xml"/><Relationship Id="rId1191" Type="http://schemas.openxmlformats.org/officeDocument/2006/relationships/slide" Target="slides/slide1185.xml"/><Relationship Id="rId1192" Type="http://schemas.openxmlformats.org/officeDocument/2006/relationships/slide" Target="slides/slide1186.xml"/><Relationship Id="rId1193" Type="http://schemas.openxmlformats.org/officeDocument/2006/relationships/slide" Target="slides/slide1187.xml"/><Relationship Id="rId1194" Type="http://schemas.openxmlformats.org/officeDocument/2006/relationships/slide" Target="slides/slide1188.xml"/><Relationship Id="rId1195" Type="http://schemas.openxmlformats.org/officeDocument/2006/relationships/slide" Target="slides/slide1189.xml"/><Relationship Id="rId1196" Type="http://schemas.openxmlformats.org/officeDocument/2006/relationships/slide" Target="slides/slide1190.xml"/><Relationship Id="rId1197" Type="http://schemas.openxmlformats.org/officeDocument/2006/relationships/slide" Target="slides/slide1191.xml"/><Relationship Id="rId1198" Type="http://schemas.openxmlformats.org/officeDocument/2006/relationships/slide" Target="slides/slide1192.xml"/><Relationship Id="rId1199" Type="http://schemas.openxmlformats.org/officeDocument/2006/relationships/slide" Target="slides/slide1193.xml"/><Relationship Id="rId1200" Type="http://schemas.openxmlformats.org/officeDocument/2006/relationships/slide" Target="slides/slide1194.xml"/><Relationship Id="rId1201" Type="http://schemas.openxmlformats.org/officeDocument/2006/relationships/slide" Target="slides/slide1195.xml"/><Relationship Id="rId1202" Type="http://schemas.openxmlformats.org/officeDocument/2006/relationships/slide" Target="slides/slide1196.xml"/><Relationship Id="rId1203" Type="http://schemas.openxmlformats.org/officeDocument/2006/relationships/slide" Target="slides/slide1197.xml"/><Relationship Id="rId1204" Type="http://schemas.openxmlformats.org/officeDocument/2006/relationships/slide" Target="slides/slide1198.xml"/><Relationship Id="rId1205" Type="http://schemas.openxmlformats.org/officeDocument/2006/relationships/slide" Target="slides/slide1199.xml"/><Relationship Id="rId1206" Type="http://schemas.openxmlformats.org/officeDocument/2006/relationships/slide" Target="slides/slide1200.xml"/><Relationship Id="rId1207" Type="http://schemas.openxmlformats.org/officeDocument/2006/relationships/slide" Target="slides/slide1201.xml"/><Relationship Id="rId1208" Type="http://schemas.openxmlformats.org/officeDocument/2006/relationships/slide" Target="slides/slide1202.xml"/><Relationship Id="rId1209" Type="http://schemas.openxmlformats.org/officeDocument/2006/relationships/slide" Target="slides/slide1203.xml"/><Relationship Id="rId1210" Type="http://schemas.openxmlformats.org/officeDocument/2006/relationships/slide" Target="slides/slide1204.xml"/><Relationship Id="rId1211" Type="http://schemas.openxmlformats.org/officeDocument/2006/relationships/slide" Target="slides/slide1205.xml"/><Relationship Id="rId1212" Type="http://schemas.openxmlformats.org/officeDocument/2006/relationships/slide" Target="slides/slide1206.xml"/><Relationship Id="rId1213" Type="http://schemas.openxmlformats.org/officeDocument/2006/relationships/slide" Target="slides/slide1207.xml"/><Relationship Id="rId1214" Type="http://schemas.openxmlformats.org/officeDocument/2006/relationships/slide" Target="slides/slide1208.xml"/><Relationship Id="rId1215" Type="http://schemas.openxmlformats.org/officeDocument/2006/relationships/slide" Target="slides/slide1209.xml"/><Relationship Id="rId1216" Type="http://schemas.openxmlformats.org/officeDocument/2006/relationships/slide" Target="slides/slide1210.xml"/><Relationship Id="rId1217" Type="http://schemas.openxmlformats.org/officeDocument/2006/relationships/slide" Target="slides/slide1211.xml"/><Relationship Id="rId1218" Type="http://schemas.openxmlformats.org/officeDocument/2006/relationships/slide" Target="slides/slide1212.xml"/><Relationship Id="rId1219" Type="http://schemas.openxmlformats.org/officeDocument/2006/relationships/slide" Target="slides/slide1213.xml"/><Relationship Id="rId1220" Type="http://schemas.openxmlformats.org/officeDocument/2006/relationships/slide" Target="slides/slide1214.xml"/><Relationship Id="rId1221" Type="http://schemas.openxmlformats.org/officeDocument/2006/relationships/slide" Target="slides/slide1215.xml"/><Relationship Id="rId1222" Type="http://schemas.openxmlformats.org/officeDocument/2006/relationships/slide" Target="slides/slide1216.xml"/><Relationship Id="rId1223" Type="http://schemas.openxmlformats.org/officeDocument/2006/relationships/slide" Target="slides/slide1217.xml"/><Relationship Id="rId1224" Type="http://schemas.openxmlformats.org/officeDocument/2006/relationships/slide" Target="slides/slide1218.xml"/><Relationship Id="rId1225" Type="http://schemas.openxmlformats.org/officeDocument/2006/relationships/slide" Target="slides/slide1219.xml"/><Relationship Id="rId1226" Type="http://schemas.openxmlformats.org/officeDocument/2006/relationships/slide" Target="slides/slide1220.xml"/><Relationship Id="rId1227" Type="http://schemas.openxmlformats.org/officeDocument/2006/relationships/slide" Target="slides/slide1221.xml"/><Relationship Id="rId1228" Type="http://schemas.openxmlformats.org/officeDocument/2006/relationships/slide" Target="slides/slide1222.xml"/><Relationship Id="rId1229" Type="http://schemas.openxmlformats.org/officeDocument/2006/relationships/slide" Target="slides/slide1223.xml"/><Relationship Id="rId1230" Type="http://schemas.openxmlformats.org/officeDocument/2006/relationships/slide" Target="slides/slide1224.xml"/><Relationship Id="rId1231" Type="http://schemas.openxmlformats.org/officeDocument/2006/relationships/slide" Target="slides/slide1225.xml"/><Relationship Id="rId1232" Type="http://schemas.openxmlformats.org/officeDocument/2006/relationships/slide" Target="slides/slide1226.xml"/><Relationship Id="rId1233" Type="http://schemas.openxmlformats.org/officeDocument/2006/relationships/slide" Target="slides/slide1227.xml"/><Relationship Id="rId1234" Type="http://schemas.openxmlformats.org/officeDocument/2006/relationships/slide" Target="slides/slide1228.xml"/><Relationship Id="rId1235" Type="http://schemas.openxmlformats.org/officeDocument/2006/relationships/slide" Target="slides/slide1229.xml"/><Relationship Id="rId1236" Type="http://schemas.openxmlformats.org/officeDocument/2006/relationships/slide" Target="slides/slide1230.xml"/><Relationship Id="rId1237" Type="http://schemas.openxmlformats.org/officeDocument/2006/relationships/slide" Target="slides/slide1231.xml"/><Relationship Id="rId1238" Type="http://schemas.openxmlformats.org/officeDocument/2006/relationships/slide" Target="slides/slide1232.xml"/><Relationship Id="rId1239" Type="http://schemas.openxmlformats.org/officeDocument/2006/relationships/slide" Target="slides/slide1233.xml"/><Relationship Id="rId1240" Type="http://schemas.openxmlformats.org/officeDocument/2006/relationships/slide" Target="slides/slide1234.xml"/><Relationship Id="rId1241" Type="http://schemas.openxmlformats.org/officeDocument/2006/relationships/slide" Target="slides/slide1235.xml"/><Relationship Id="rId1242" Type="http://schemas.openxmlformats.org/officeDocument/2006/relationships/slide" Target="slides/slide1236.xml"/><Relationship Id="rId1243" Type="http://schemas.openxmlformats.org/officeDocument/2006/relationships/slide" Target="slides/slide1237.xml"/><Relationship Id="rId1244" Type="http://schemas.openxmlformats.org/officeDocument/2006/relationships/slide" Target="slides/slide1238.xml"/><Relationship Id="rId1245" Type="http://schemas.openxmlformats.org/officeDocument/2006/relationships/slide" Target="slides/slide1239.xml"/><Relationship Id="rId1246" Type="http://schemas.openxmlformats.org/officeDocument/2006/relationships/slide" Target="slides/slide1240.xml"/><Relationship Id="rId1247" Type="http://schemas.openxmlformats.org/officeDocument/2006/relationships/slide" Target="slides/slide1241.xml"/><Relationship Id="rId1248" Type="http://schemas.openxmlformats.org/officeDocument/2006/relationships/slide" Target="slides/slide1242.xml"/><Relationship Id="rId1249" Type="http://schemas.openxmlformats.org/officeDocument/2006/relationships/slide" Target="slides/slide1243.xml"/><Relationship Id="rId1250" Type="http://schemas.openxmlformats.org/officeDocument/2006/relationships/slide" Target="slides/slide1244.xml"/><Relationship Id="rId1251" Type="http://schemas.openxmlformats.org/officeDocument/2006/relationships/slide" Target="slides/slide1245.xml"/><Relationship Id="rId1252" Type="http://schemas.openxmlformats.org/officeDocument/2006/relationships/slide" Target="slides/slide1246.xml"/><Relationship Id="rId1253" Type="http://schemas.openxmlformats.org/officeDocument/2006/relationships/slide" Target="slides/slide1247.xml"/><Relationship Id="rId1254" Type="http://schemas.openxmlformats.org/officeDocument/2006/relationships/slide" Target="slides/slide1248.xml"/><Relationship Id="rId1255" Type="http://schemas.openxmlformats.org/officeDocument/2006/relationships/slide" Target="slides/slide1249.xml"/><Relationship Id="rId1256" Type="http://schemas.openxmlformats.org/officeDocument/2006/relationships/slide" Target="slides/slide1250.xml"/><Relationship Id="rId1257" Type="http://schemas.openxmlformats.org/officeDocument/2006/relationships/slide" Target="slides/slide1251.xml"/><Relationship Id="rId1258" Type="http://schemas.openxmlformats.org/officeDocument/2006/relationships/slide" Target="slides/slide1252.xml"/><Relationship Id="rId1259" Type="http://schemas.openxmlformats.org/officeDocument/2006/relationships/slide" Target="slides/slide1253.xml"/><Relationship Id="rId1260" Type="http://schemas.openxmlformats.org/officeDocument/2006/relationships/slide" Target="slides/slide1254.xml"/><Relationship Id="rId1261" Type="http://schemas.openxmlformats.org/officeDocument/2006/relationships/slide" Target="slides/slide1255.xml"/><Relationship Id="rId1262" Type="http://schemas.openxmlformats.org/officeDocument/2006/relationships/slide" Target="slides/slide1256.xml"/><Relationship Id="rId1263" Type="http://schemas.openxmlformats.org/officeDocument/2006/relationships/slide" Target="slides/slide1257.xml"/><Relationship Id="rId1264" Type="http://schemas.openxmlformats.org/officeDocument/2006/relationships/slide" Target="slides/slide1258.xml"/><Relationship Id="rId1265" Type="http://schemas.openxmlformats.org/officeDocument/2006/relationships/slide" Target="slides/slide1259.xml"/><Relationship Id="rId1266" Type="http://schemas.openxmlformats.org/officeDocument/2006/relationships/slide" Target="slides/slide1260.xml"/><Relationship Id="rId1267" Type="http://schemas.openxmlformats.org/officeDocument/2006/relationships/slide" Target="slides/slide1261.xml"/><Relationship Id="rId1268" Type="http://schemas.openxmlformats.org/officeDocument/2006/relationships/slide" Target="slides/slide1262.xml"/><Relationship Id="rId1269" Type="http://schemas.openxmlformats.org/officeDocument/2006/relationships/slide" Target="slides/slide1263.xml"/><Relationship Id="rId1270" Type="http://schemas.openxmlformats.org/officeDocument/2006/relationships/slide" Target="slides/slide1264.xml"/><Relationship Id="rId1271" Type="http://schemas.openxmlformats.org/officeDocument/2006/relationships/slide" Target="slides/slide1265.xml"/><Relationship Id="rId1272" Type="http://schemas.openxmlformats.org/officeDocument/2006/relationships/slide" Target="slides/slide1266.xml"/><Relationship Id="rId1273" Type="http://schemas.openxmlformats.org/officeDocument/2006/relationships/slide" Target="slides/slide1267.xml"/><Relationship Id="rId1274" Type="http://schemas.openxmlformats.org/officeDocument/2006/relationships/slide" Target="slides/slide1268.xml"/><Relationship Id="rId1275" Type="http://schemas.openxmlformats.org/officeDocument/2006/relationships/slide" Target="slides/slide1269.xml"/><Relationship Id="rId1276" Type="http://schemas.openxmlformats.org/officeDocument/2006/relationships/slide" Target="slides/slide1270.xml"/><Relationship Id="rId1277" Type="http://schemas.openxmlformats.org/officeDocument/2006/relationships/slide" Target="slides/slide1271.xml"/><Relationship Id="rId1278" Type="http://schemas.openxmlformats.org/officeDocument/2006/relationships/slide" Target="slides/slide1272.xml"/><Relationship Id="rId1279" Type="http://schemas.openxmlformats.org/officeDocument/2006/relationships/slide" Target="slides/slide1273.xml"/><Relationship Id="rId1280" Type="http://schemas.openxmlformats.org/officeDocument/2006/relationships/slide" Target="slides/slide1274.xml"/><Relationship Id="rId1281" Type="http://schemas.openxmlformats.org/officeDocument/2006/relationships/slide" Target="slides/slide1275.xml"/><Relationship Id="rId1282" Type="http://schemas.openxmlformats.org/officeDocument/2006/relationships/slide" Target="slides/slide1276.xml"/><Relationship Id="rId1283" Type="http://schemas.openxmlformats.org/officeDocument/2006/relationships/slide" Target="slides/slide1277.xml"/><Relationship Id="rId1284" Type="http://schemas.openxmlformats.org/officeDocument/2006/relationships/slide" Target="slides/slide1278.xml"/><Relationship Id="rId1285" Type="http://schemas.openxmlformats.org/officeDocument/2006/relationships/slide" Target="slides/slide1279.xml"/><Relationship Id="rId1286" Type="http://schemas.openxmlformats.org/officeDocument/2006/relationships/slide" Target="slides/slide1280.xml"/><Relationship Id="rId1287" Type="http://schemas.openxmlformats.org/officeDocument/2006/relationships/slide" Target="slides/slide1281.xml"/><Relationship Id="rId1288" Type="http://schemas.openxmlformats.org/officeDocument/2006/relationships/slide" Target="slides/slide1282.xml"/><Relationship Id="rId1289" Type="http://schemas.openxmlformats.org/officeDocument/2006/relationships/slide" Target="slides/slide1283.xml"/><Relationship Id="rId1290" Type="http://schemas.openxmlformats.org/officeDocument/2006/relationships/slide" Target="slides/slide1284.xml"/><Relationship Id="rId1291" Type="http://schemas.openxmlformats.org/officeDocument/2006/relationships/slide" Target="slides/slide1285.xml"/><Relationship Id="rId1292" Type="http://schemas.openxmlformats.org/officeDocument/2006/relationships/slide" Target="slides/slide1286.xml"/><Relationship Id="rId1293" Type="http://schemas.openxmlformats.org/officeDocument/2006/relationships/slide" Target="slides/slide1287.xml"/><Relationship Id="rId1294" Type="http://schemas.openxmlformats.org/officeDocument/2006/relationships/slide" Target="slides/slide1288.xml"/><Relationship Id="rId1295" Type="http://schemas.openxmlformats.org/officeDocument/2006/relationships/slide" Target="slides/slide1289.xml"/><Relationship Id="rId1296" Type="http://schemas.openxmlformats.org/officeDocument/2006/relationships/slide" Target="slides/slide1290.xml"/><Relationship Id="rId1297" Type="http://schemas.openxmlformats.org/officeDocument/2006/relationships/slide" Target="slides/slide1291.xml"/><Relationship Id="rId1298" Type="http://schemas.openxmlformats.org/officeDocument/2006/relationships/slide" Target="slides/slide1292.xml"/><Relationship Id="rId1299" Type="http://schemas.openxmlformats.org/officeDocument/2006/relationships/slide" Target="slides/slide1293.xml"/><Relationship Id="rId1300" Type="http://schemas.openxmlformats.org/officeDocument/2006/relationships/slide" Target="slides/slide1294.xml"/><Relationship Id="rId1301" Type="http://schemas.openxmlformats.org/officeDocument/2006/relationships/slide" Target="slides/slide1295.xml"/><Relationship Id="rId1302" Type="http://schemas.openxmlformats.org/officeDocument/2006/relationships/slide" Target="slides/slide1296.xml"/><Relationship Id="rId1303" Type="http://schemas.openxmlformats.org/officeDocument/2006/relationships/slide" Target="slides/slide1297.xml"/><Relationship Id="rId1304" Type="http://schemas.openxmlformats.org/officeDocument/2006/relationships/slide" Target="slides/slide1298.xml"/><Relationship Id="rId1305" Type="http://schemas.openxmlformats.org/officeDocument/2006/relationships/slide" Target="slides/slide1299.xml"/><Relationship Id="rId1306" Type="http://schemas.openxmlformats.org/officeDocument/2006/relationships/slide" Target="slides/slide1300.xml"/><Relationship Id="rId1307" Type="http://schemas.openxmlformats.org/officeDocument/2006/relationships/slide" Target="slides/slide1301.xml"/><Relationship Id="rId1308" Type="http://schemas.openxmlformats.org/officeDocument/2006/relationships/slide" Target="slides/slide1302.xml"/><Relationship Id="rId1309" Type="http://schemas.openxmlformats.org/officeDocument/2006/relationships/slide" Target="slides/slide1303.xml"/><Relationship Id="rId1310" Type="http://schemas.openxmlformats.org/officeDocument/2006/relationships/slide" Target="slides/slide1304.xml"/><Relationship Id="rId1311" Type="http://schemas.openxmlformats.org/officeDocument/2006/relationships/slide" Target="slides/slide1305.xml"/><Relationship Id="rId1312" Type="http://schemas.openxmlformats.org/officeDocument/2006/relationships/slide" Target="slides/slide1306.xml"/><Relationship Id="rId1313" Type="http://schemas.openxmlformats.org/officeDocument/2006/relationships/slide" Target="slides/slide1307.xml"/><Relationship Id="rId1314" Type="http://schemas.openxmlformats.org/officeDocument/2006/relationships/slide" Target="slides/slide1308.xml"/><Relationship Id="rId1315" Type="http://schemas.openxmlformats.org/officeDocument/2006/relationships/slide" Target="slides/slide1309.xml"/><Relationship Id="rId1316" Type="http://schemas.openxmlformats.org/officeDocument/2006/relationships/slide" Target="slides/slide1310.xml"/><Relationship Id="rId1317" Type="http://schemas.openxmlformats.org/officeDocument/2006/relationships/slide" Target="slides/slide1311.xml"/><Relationship Id="rId1318" Type="http://schemas.openxmlformats.org/officeDocument/2006/relationships/slide" Target="slides/slide1312.xml"/><Relationship Id="rId1319" Type="http://schemas.openxmlformats.org/officeDocument/2006/relationships/slide" Target="slides/slide1313.xml"/><Relationship Id="rId1320" Type="http://schemas.openxmlformats.org/officeDocument/2006/relationships/slide" Target="slides/slide1314.xml"/><Relationship Id="rId1321" Type="http://schemas.openxmlformats.org/officeDocument/2006/relationships/slide" Target="slides/slide1315.xml"/><Relationship Id="rId1322" Type="http://schemas.openxmlformats.org/officeDocument/2006/relationships/slide" Target="slides/slide1316.xml"/><Relationship Id="rId1323" Type="http://schemas.openxmlformats.org/officeDocument/2006/relationships/slide" Target="slides/slide1317.xml"/><Relationship Id="rId1324" Type="http://schemas.openxmlformats.org/officeDocument/2006/relationships/slide" Target="slides/slide1318.xml"/><Relationship Id="rId1325" Type="http://schemas.openxmlformats.org/officeDocument/2006/relationships/slide" Target="slides/slide1319.xml"/><Relationship Id="rId1326" Type="http://schemas.openxmlformats.org/officeDocument/2006/relationships/slide" Target="slides/slide1320.xml"/><Relationship Id="rId1327" Type="http://schemas.openxmlformats.org/officeDocument/2006/relationships/slide" Target="slides/slide1321.xml"/><Relationship Id="rId1328" Type="http://schemas.openxmlformats.org/officeDocument/2006/relationships/slide" Target="slides/slide1322.xml"/><Relationship Id="rId1329" Type="http://schemas.openxmlformats.org/officeDocument/2006/relationships/slide" Target="slides/slide1323.xml"/><Relationship Id="rId1330" Type="http://schemas.openxmlformats.org/officeDocument/2006/relationships/slide" Target="slides/slide1324.xml"/><Relationship Id="rId1331" Type="http://schemas.openxmlformats.org/officeDocument/2006/relationships/slide" Target="slides/slide1325.xml"/><Relationship Id="rId1332" Type="http://schemas.openxmlformats.org/officeDocument/2006/relationships/slide" Target="slides/slide1326.xml"/><Relationship Id="rId1333" Type="http://schemas.openxmlformats.org/officeDocument/2006/relationships/slide" Target="slides/slide1327.xml"/><Relationship Id="rId1334" Type="http://schemas.openxmlformats.org/officeDocument/2006/relationships/slide" Target="slides/slide1328.xml"/><Relationship Id="rId1335" Type="http://schemas.openxmlformats.org/officeDocument/2006/relationships/slide" Target="slides/slide1329.xml"/><Relationship Id="rId1336" Type="http://schemas.openxmlformats.org/officeDocument/2006/relationships/slide" Target="slides/slide1330.xml"/><Relationship Id="rId1337" Type="http://schemas.openxmlformats.org/officeDocument/2006/relationships/slide" Target="slides/slide1331.xml"/><Relationship Id="rId1338" Type="http://schemas.openxmlformats.org/officeDocument/2006/relationships/slide" Target="slides/slide1332.xml"/><Relationship Id="rId1339" Type="http://schemas.openxmlformats.org/officeDocument/2006/relationships/slide" Target="slides/slide1333.xml"/><Relationship Id="rId1340" Type="http://schemas.openxmlformats.org/officeDocument/2006/relationships/slide" Target="slides/slide1334.xml"/><Relationship Id="rId1341" Type="http://schemas.openxmlformats.org/officeDocument/2006/relationships/slide" Target="slides/slide1335.xml"/><Relationship Id="rId1342" Type="http://schemas.openxmlformats.org/officeDocument/2006/relationships/slide" Target="slides/slide1336.xml"/><Relationship Id="rId1343" Type="http://schemas.openxmlformats.org/officeDocument/2006/relationships/slide" Target="slides/slide1337.xml"/><Relationship Id="rId1344" Type="http://schemas.openxmlformats.org/officeDocument/2006/relationships/slide" Target="slides/slide1338.xml"/><Relationship Id="rId1345" Type="http://schemas.openxmlformats.org/officeDocument/2006/relationships/slide" Target="slides/slide1339.xml"/><Relationship Id="rId1346" Type="http://schemas.openxmlformats.org/officeDocument/2006/relationships/slide" Target="slides/slide1340.xml"/><Relationship Id="rId1347" Type="http://schemas.openxmlformats.org/officeDocument/2006/relationships/slide" Target="slides/slide1341.xml"/><Relationship Id="rId1348" Type="http://schemas.openxmlformats.org/officeDocument/2006/relationships/slide" Target="slides/slide1342.xml"/><Relationship Id="rId1349" Type="http://schemas.openxmlformats.org/officeDocument/2006/relationships/slide" Target="slides/slide1343.xml"/><Relationship Id="rId1350" Type="http://schemas.openxmlformats.org/officeDocument/2006/relationships/slide" Target="slides/slide1344.xml"/><Relationship Id="rId1351" Type="http://schemas.openxmlformats.org/officeDocument/2006/relationships/slide" Target="slides/slide1345.xml"/><Relationship Id="rId1352" Type="http://schemas.openxmlformats.org/officeDocument/2006/relationships/slide" Target="slides/slide1346.xml"/><Relationship Id="rId1353" Type="http://schemas.openxmlformats.org/officeDocument/2006/relationships/slide" Target="slides/slide1347.xml"/><Relationship Id="rId1354" Type="http://schemas.openxmlformats.org/officeDocument/2006/relationships/slide" Target="slides/slide1348.xml"/><Relationship Id="rId1355" Type="http://schemas.openxmlformats.org/officeDocument/2006/relationships/slide" Target="slides/slide1349.xml"/><Relationship Id="rId1356" Type="http://schemas.openxmlformats.org/officeDocument/2006/relationships/slide" Target="slides/slide1350.xml"/><Relationship Id="rId1357" Type="http://schemas.openxmlformats.org/officeDocument/2006/relationships/slide" Target="slides/slide1351.xml"/><Relationship Id="rId1358" Type="http://schemas.openxmlformats.org/officeDocument/2006/relationships/slide" Target="slides/slide1352.xml"/><Relationship Id="rId1359" Type="http://schemas.openxmlformats.org/officeDocument/2006/relationships/slide" Target="slides/slide1353.xml"/><Relationship Id="rId1360" Type="http://schemas.openxmlformats.org/officeDocument/2006/relationships/slide" Target="slides/slide1354.xml"/><Relationship Id="rId1361" Type="http://schemas.openxmlformats.org/officeDocument/2006/relationships/slide" Target="slides/slide1355.xml"/><Relationship Id="rId1362" Type="http://schemas.openxmlformats.org/officeDocument/2006/relationships/slide" Target="slides/slide1356.xml"/><Relationship Id="rId1363" Type="http://schemas.openxmlformats.org/officeDocument/2006/relationships/slide" Target="slides/slide1357.xml"/><Relationship Id="rId1364" Type="http://schemas.openxmlformats.org/officeDocument/2006/relationships/slide" Target="slides/slide1358.xml"/><Relationship Id="rId1365" Type="http://schemas.openxmlformats.org/officeDocument/2006/relationships/slide" Target="slides/slide1359.xml"/><Relationship Id="rId1366" Type="http://schemas.openxmlformats.org/officeDocument/2006/relationships/slide" Target="slides/slide1360.xml"/><Relationship Id="rId1367" Type="http://schemas.openxmlformats.org/officeDocument/2006/relationships/slide" Target="slides/slide1361.xml"/><Relationship Id="rId1368" Type="http://schemas.openxmlformats.org/officeDocument/2006/relationships/slide" Target="slides/slide1362.xml"/><Relationship Id="rId1369" Type="http://schemas.openxmlformats.org/officeDocument/2006/relationships/slide" Target="slides/slide1363.xml"/><Relationship Id="rId1370" Type="http://schemas.openxmlformats.org/officeDocument/2006/relationships/slide" Target="slides/slide1364.xml"/><Relationship Id="rId1371" Type="http://schemas.openxmlformats.org/officeDocument/2006/relationships/slide" Target="slides/slide1365.xml"/><Relationship Id="rId1372" Type="http://schemas.openxmlformats.org/officeDocument/2006/relationships/slide" Target="slides/slide1366.xml"/><Relationship Id="rId1373" Type="http://schemas.openxmlformats.org/officeDocument/2006/relationships/slide" Target="slides/slide1367.xml"/><Relationship Id="rId1374" Type="http://schemas.openxmlformats.org/officeDocument/2006/relationships/slide" Target="slides/slide1368.xml"/><Relationship Id="rId1375" Type="http://schemas.openxmlformats.org/officeDocument/2006/relationships/slide" Target="slides/slide1369.xml"/><Relationship Id="rId1376" Type="http://schemas.openxmlformats.org/officeDocument/2006/relationships/slide" Target="slides/slide1370.xml"/><Relationship Id="rId1377" Type="http://schemas.openxmlformats.org/officeDocument/2006/relationships/slide" Target="slides/slide1371.xml"/><Relationship Id="rId1378" Type="http://schemas.openxmlformats.org/officeDocument/2006/relationships/slide" Target="slides/slide1372.xml"/><Relationship Id="rId1379" Type="http://schemas.openxmlformats.org/officeDocument/2006/relationships/slide" Target="slides/slide1373.xml"/><Relationship Id="rId1380" Type="http://schemas.openxmlformats.org/officeDocument/2006/relationships/slide" Target="slides/slide1374.xml"/><Relationship Id="rId1381" Type="http://schemas.openxmlformats.org/officeDocument/2006/relationships/slide" Target="slides/slide1375.xml"/><Relationship Id="rId1382" Type="http://schemas.openxmlformats.org/officeDocument/2006/relationships/slide" Target="slides/slide1376.xml"/><Relationship Id="rId1383" Type="http://schemas.openxmlformats.org/officeDocument/2006/relationships/slide" Target="slides/slide1377.xml"/><Relationship Id="rId1384" Type="http://schemas.openxmlformats.org/officeDocument/2006/relationships/slide" Target="slides/slide1378.xml"/><Relationship Id="rId1385" Type="http://schemas.openxmlformats.org/officeDocument/2006/relationships/slide" Target="slides/slide1379.xml"/><Relationship Id="rId1386" Type="http://schemas.openxmlformats.org/officeDocument/2006/relationships/slide" Target="slides/slide1380.xml"/><Relationship Id="rId1387" Type="http://schemas.openxmlformats.org/officeDocument/2006/relationships/slide" Target="slides/slide1381.xml"/><Relationship Id="rId1388" Type="http://schemas.openxmlformats.org/officeDocument/2006/relationships/slide" Target="slides/slide1382.xml"/><Relationship Id="rId1389" Type="http://schemas.openxmlformats.org/officeDocument/2006/relationships/slide" Target="slides/slide1383.xml"/><Relationship Id="rId1390" Type="http://schemas.openxmlformats.org/officeDocument/2006/relationships/slide" Target="slides/slide1384.xml"/><Relationship Id="rId1391" Type="http://schemas.openxmlformats.org/officeDocument/2006/relationships/slide" Target="slides/slide1385.xml"/><Relationship Id="rId1392" Type="http://schemas.openxmlformats.org/officeDocument/2006/relationships/slide" Target="slides/slide1386.xml"/><Relationship Id="rId1393" Type="http://schemas.openxmlformats.org/officeDocument/2006/relationships/slide" Target="slides/slide1387.xml"/><Relationship Id="rId1394" Type="http://schemas.openxmlformats.org/officeDocument/2006/relationships/slide" Target="slides/slide1388.xml"/><Relationship Id="rId1395" Type="http://schemas.openxmlformats.org/officeDocument/2006/relationships/slide" Target="slides/slide1389.xml"/><Relationship Id="rId1396" Type="http://schemas.openxmlformats.org/officeDocument/2006/relationships/slide" Target="slides/slide1390.xml"/><Relationship Id="rId1397" Type="http://schemas.openxmlformats.org/officeDocument/2006/relationships/slide" Target="slides/slide1391.xml"/><Relationship Id="rId1398" Type="http://schemas.openxmlformats.org/officeDocument/2006/relationships/slide" Target="slides/slide1392.xml"/><Relationship Id="rId1399" Type="http://schemas.openxmlformats.org/officeDocument/2006/relationships/slide" Target="slides/slide1393.xml"/><Relationship Id="rId1400" Type="http://schemas.openxmlformats.org/officeDocument/2006/relationships/slide" Target="slides/slide1394.xml"/><Relationship Id="rId1401" Type="http://schemas.openxmlformats.org/officeDocument/2006/relationships/slide" Target="slides/slide1395.xml"/><Relationship Id="rId1402" Type="http://schemas.openxmlformats.org/officeDocument/2006/relationships/slide" Target="slides/slide1396.xml"/><Relationship Id="rId1403" Type="http://schemas.openxmlformats.org/officeDocument/2006/relationships/slide" Target="slides/slide1397.xml"/><Relationship Id="rId1404" Type="http://schemas.openxmlformats.org/officeDocument/2006/relationships/slide" Target="slides/slide1398.xml"/><Relationship Id="rId1405" Type="http://schemas.openxmlformats.org/officeDocument/2006/relationships/slide" Target="slides/slide1399.xml"/><Relationship Id="rId1406" Type="http://schemas.openxmlformats.org/officeDocument/2006/relationships/slide" Target="slides/slide1400.xml"/><Relationship Id="rId1407" Type="http://schemas.openxmlformats.org/officeDocument/2006/relationships/slide" Target="slides/slide1401.xml"/><Relationship Id="rId1408" Type="http://schemas.openxmlformats.org/officeDocument/2006/relationships/slide" Target="slides/slide1402.xml"/><Relationship Id="rId1409" Type="http://schemas.openxmlformats.org/officeDocument/2006/relationships/slide" Target="slides/slide1403.xml"/><Relationship Id="rId1410" Type="http://schemas.openxmlformats.org/officeDocument/2006/relationships/slide" Target="slides/slide1404.xml"/><Relationship Id="rId1411" Type="http://schemas.openxmlformats.org/officeDocument/2006/relationships/slide" Target="slides/slide1405.xml"/><Relationship Id="rId1412" Type="http://schemas.openxmlformats.org/officeDocument/2006/relationships/slide" Target="slides/slide1406.xml"/><Relationship Id="rId1413" Type="http://schemas.openxmlformats.org/officeDocument/2006/relationships/slide" Target="slides/slide1407.xml"/><Relationship Id="rId1414" Type="http://schemas.openxmlformats.org/officeDocument/2006/relationships/slide" Target="slides/slide1408.xml"/><Relationship Id="rId1415" Type="http://schemas.openxmlformats.org/officeDocument/2006/relationships/slide" Target="slides/slide1409.xml"/><Relationship Id="rId1416" Type="http://schemas.openxmlformats.org/officeDocument/2006/relationships/slide" Target="slides/slide1410.xml"/><Relationship Id="rId1417" Type="http://schemas.openxmlformats.org/officeDocument/2006/relationships/slide" Target="slides/slide1411.xml"/><Relationship Id="rId1418" Type="http://schemas.openxmlformats.org/officeDocument/2006/relationships/slide" Target="slides/slide1412.xml"/><Relationship Id="rId1419" Type="http://schemas.openxmlformats.org/officeDocument/2006/relationships/slide" Target="slides/slide1413.xml"/><Relationship Id="rId1420" Type="http://schemas.openxmlformats.org/officeDocument/2006/relationships/slide" Target="slides/slide1414.xml"/><Relationship Id="rId1421" Type="http://schemas.openxmlformats.org/officeDocument/2006/relationships/slide" Target="slides/slide1415.xml"/><Relationship Id="rId1422" Type="http://schemas.openxmlformats.org/officeDocument/2006/relationships/slide" Target="slides/slide1416.xml"/><Relationship Id="rId1423" Type="http://schemas.openxmlformats.org/officeDocument/2006/relationships/slide" Target="slides/slide1417.xml"/><Relationship Id="rId1424" Type="http://schemas.openxmlformats.org/officeDocument/2006/relationships/slide" Target="slides/slide1418.xml"/><Relationship Id="rId1425" Type="http://schemas.openxmlformats.org/officeDocument/2006/relationships/slide" Target="slides/slide1419.xml"/><Relationship Id="rId1426" Type="http://schemas.openxmlformats.org/officeDocument/2006/relationships/slide" Target="slides/slide1420.xml"/><Relationship Id="rId1427" Type="http://schemas.openxmlformats.org/officeDocument/2006/relationships/slide" Target="slides/slide1421.xml"/><Relationship Id="rId1428" Type="http://schemas.openxmlformats.org/officeDocument/2006/relationships/slide" Target="slides/slide1422.xml"/><Relationship Id="rId1429" Type="http://schemas.openxmlformats.org/officeDocument/2006/relationships/slide" Target="slides/slide1423.xml"/><Relationship Id="rId1430" Type="http://schemas.openxmlformats.org/officeDocument/2006/relationships/slide" Target="slides/slide1424.xml"/><Relationship Id="rId1431" Type="http://schemas.openxmlformats.org/officeDocument/2006/relationships/slide" Target="slides/slide1425.xml"/><Relationship Id="rId1432" Type="http://schemas.openxmlformats.org/officeDocument/2006/relationships/slide" Target="slides/slide1426.xml"/><Relationship Id="rId1433" Type="http://schemas.openxmlformats.org/officeDocument/2006/relationships/slide" Target="slides/slide1427.xml"/><Relationship Id="rId1434" Type="http://schemas.openxmlformats.org/officeDocument/2006/relationships/slide" Target="slides/slide1428.xml"/><Relationship Id="rId1435" Type="http://schemas.openxmlformats.org/officeDocument/2006/relationships/slide" Target="slides/slide1429.xml"/><Relationship Id="rId1436" Type="http://schemas.openxmlformats.org/officeDocument/2006/relationships/slide" Target="slides/slide1430.xml"/><Relationship Id="rId1437" Type="http://schemas.openxmlformats.org/officeDocument/2006/relationships/slide" Target="slides/slide1431.xml"/><Relationship Id="rId1438" Type="http://schemas.openxmlformats.org/officeDocument/2006/relationships/slide" Target="slides/slide1432.xml"/><Relationship Id="rId1439" Type="http://schemas.openxmlformats.org/officeDocument/2006/relationships/slide" Target="slides/slide1433.xml"/><Relationship Id="rId1440" Type="http://schemas.openxmlformats.org/officeDocument/2006/relationships/slide" Target="slides/slide1434.xml"/><Relationship Id="rId1441" Type="http://schemas.openxmlformats.org/officeDocument/2006/relationships/slide" Target="slides/slide1435.xml"/><Relationship Id="rId1442" Type="http://schemas.openxmlformats.org/officeDocument/2006/relationships/slide" Target="slides/slide1436.xml"/><Relationship Id="rId1443" Type="http://schemas.openxmlformats.org/officeDocument/2006/relationships/slide" Target="slides/slide1437.xml"/><Relationship Id="rId1444" Type="http://schemas.openxmlformats.org/officeDocument/2006/relationships/slide" Target="slides/slide1438.xml"/><Relationship Id="rId1445" Type="http://schemas.openxmlformats.org/officeDocument/2006/relationships/slide" Target="slides/slide1439.xml"/><Relationship Id="rId1446" Type="http://schemas.openxmlformats.org/officeDocument/2006/relationships/slide" Target="slides/slide1440.xml"/><Relationship Id="rId1447" Type="http://schemas.openxmlformats.org/officeDocument/2006/relationships/slide" Target="slides/slide1441.xml"/><Relationship Id="rId1448" Type="http://schemas.openxmlformats.org/officeDocument/2006/relationships/slide" Target="slides/slide1442.xml"/><Relationship Id="rId1449" Type="http://schemas.openxmlformats.org/officeDocument/2006/relationships/slide" Target="slides/slide1443.xml"/><Relationship Id="rId1450" Type="http://schemas.openxmlformats.org/officeDocument/2006/relationships/slide" Target="slides/slide1444.xml"/><Relationship Id="rId1451" Type="http://schemas.openxmlformats.org/officeDocument/2006/relationships/slide" Target="slides/slide1445.xml"/><Relationship Id="rId1452" Type="http://schemas.openxmlformats.org/officeDocument/2006/relationships/slide" Target="slides/slide1446.xml"/><Relationship Id="rId1453" Type="http://schemas.openxmlformats.org/officeDocument/2006/relationships/slide" Target="slides/slide1447.xml"/><Relationship Id="rId1454" Type="http://schemas.openxmlformats.org/officeDocument/2006/relationships/slide" Target="slides/slide1448.xml"/><Relationship Id="rId1455" Type="http://schemas.openxmlformats.org/officeDocument/2006/relationships/slide" Target="slides/slide1449.xml"/><Relationship Id="rId1456" Type="http://schemas.openxmlformats.org/officeDocument/2006/relationships/slide" Target="slides/slide1450.xml"/><Relationship Id="rId1457" Type="http://schemas.openxmlformats.org/officeDocument/2006/relationships/slide" Target="slides/slide1451.xml"/><Relationship Id="rId1458" Type="http://schemas.openxmlformats.org/officeDocument/2006/relationships/slide" Target="slides/slide1452.xml"/><Relationship Id="rId1459" Type="http://schemas.openxmlformats.org/officeDocument/2006/relationships/slide" Target="slides/slide1453.xml"/><Relationship Id="rId1460" Type="http://schemas.openxmlformats.org/officeDocument/2006/relationships/slide" Target="slides/slide1454.xml"/><Relationship Id="rId1461" Type="http://schemas.openxmlformats.org/officeDocument/2006/relationships/slide" Target="slides/slide1455.xml"/><Relationship Id="rId1462" Type="http://schemas.openxmlformats.org/officeDocument/2006/relationships/slide" Target="slides/slide1456.xml"/><Relationship Id="rId1463" Type="http://schemas.openxmlformats.org/officeDocument/2006/relationships/slide" Target="slides/slide1457.xml"/><Relationship Id="rId1464" Type="http://schemas.openxmlformats.org/officeDocument/2006/relationships/slide" Target="slides/slide1458.xml"/><Relationship Id="rId1465" Type="http://schemas.openxmlformats.org/officeDocument/2006/relationships/slide" Target="slides/slide1459.xml"/><Relationship Id="rId1466" Type="http://schemas.openxmlformats.org/officeDocument/2006/relationships/slide" Target="slides/slide1460.xml"/><Relationship Id="rId1467" Type="http://schemas.openxmlformats.org/officeDocument/2006/relationships/slide" Target="slides/slide1461.xml"/><Relationship Id="rId1468" Type="http://schemas.openxmlformats.org/officeDocument/2006/relationships/slide" Target="slides/slide1462.xml"/><Relationship Id="rId1469" Type="http://schemas.openxmlformats.org/officeDocument/2006/relationships/slide" Target="slides/slide1463.xml"/><Relationship Id="rId1470" Type="http://schemas.openxmlformats.org/officeDocument/2006/relationships/slide" Target="slides/slide1464.xml"/><Relationship Id="rId1471" Type="http://schemas.openxmlformats.org/officeDocument/2006/relationships/slide" Target="slides/slide1465.xml"/><Relationship Id="rId1472" Type="http://schemas.openxmlformats.org/officeDocument/2006/relationships/slide" Target="slides/slide1466.xml"/><Relationship Id="rId1473" Type="http://schemas.openxmlformats.org/officeDocument/2006/relationships/slide" Target="slides/slide1467.xml"/><Relationship Id="rId1474" Type="http://schemas.openxmlformats.org/officeDocument/2006/relationships/slide" Target="slides/slide1468.xml"/><Relationship Id="rId1475" Type="http://schemas.openxmlformats.org/officeDocument/2006/relationships/slide" Target="slides/slide1469.xml"/><Relationship Id="rId1476" Type="http://schemas.openxmlformats.org/officeDocument/2006/relationships/slide" Target="slides/slide1470.xml"/><Relationship Id="rId1477" Type="http://schemas.openxmlformats.org/officeDocument/2006/relationships/slide" Target="slides/slide1471.xml"/><Relationship Id="rId1478" Type="http://schemas.openxmlformats.org/officeDocument/2006/relationships/slide" Target="slides/slide1472.xml"/><Relationship Id="rId1479" Type="http://schemas.openxmlformats.org/officeDocument/2006/relationships/slide" Target="slides/slide1473.xml"/><Relationship Id="rId1480" Type="http://schemas.openxmlformats.org/officeDocument/2006/relationships/slide" Target="slides/slide1474.xml"/><Relationship Id="rId1481" Type="http://schemas.openxmlformats.org/officeDocument/2006/relationships/slide" Target="slides/slide1475.xml"/><Relationship Id="rId1482" Type="http://schemas.openxmlformats.org/officeDocument/2006/relationships/slide" Target="slides/slide1476.xml"/><Relationship Id="rId1483" Type="http://schemas.openxmlformats.org/officeDocument/2006/relationships/slide" Target="slides/slide1477.xml"/><Relationship Id="rId1484" Type="http://schemas.openxmlformats.org/officeDocument/2006/relationships/slide" Target="slides/slide1478.xml"/><Relationship Id="rId1485" Type="http://schemas.openxmlformats.org/officeDocument/2006/relationships/slide" Target="slides/slide1479.xml"/><Relationship Id="rId1486" Type="http://schemas.openxmlformats.org/officeDocument/2006/relationships/slide" Target="slides/slide1480.xml"/><Relationship Id="rId1487" Type="http://schemas.openxmlformats.org/officeDocument/2006/relationships/slide" Target="slides/slide1481.xml"/><Relationship Id="rId1488" Type="http://schemas.openxmlformats.org/officeDocument/2006/relationships/slide" Target="slides/slide1482.xml"/><Relationship Id="rId1489" Type="http://schemas.openxmlformats.org/officeDocument/2006/relationships/slide" Target="slides/slide1483.xml"/><Relationship Id="rId1490" Type="http://schemas.openxmlformats.org/officeDocument/2006/relationships/slide" Target="slides/slide1484.xml"/><Relationship Id="rId1491" Type="http://schemas.openxmlformats.org/officeDocument/2006/relationships/slide" Target="slides/slide1485.xml"/><Relationship Id="rId1492" Type="http://schemas.openxmlformats.org/officeDocument/2006/relationships/slide" Target="slides/slide1486.xml"/><Relationship Id="rId1493" Type="http://schemas.openxmlformats.org/officeDocument/2006/relationships/slide" Target="slides/slide1487.xml"/><Relationship Id="rId1494" Type="http://schemas.openxmlformats.org/officeDocument/2006/relationships/slide" Target="slides/slide1488.xml"/><Relationship Id="rId1495" Type="http://schemas.openxmlformats.org/officeDocument/2006/relationships/slide" Target="slides/slide1489.xml"/><Relationship Id="rId1496" Type="http://schemas.openxmlformats.org/officeDocument/2006/relationships/slide" Target="slides/slide1490.xml"/><Relationship Id="rId1497" Type="http://schemas.openxmlformats.org/officeDocument/2006/relationships/slide" Target="slides/slide1491.xml"/><Relationship Id="rId1498" Type="http://schemas.openxmlformats.org/officeDocument/2006/relationships/slide" Target="slides/slide1492.xml"/><Relationship Id="rId1499" Type="http://schemas.openxmlformats.org/officeDocument/2006/relationships/slide" Target="slides/slide1493.xml"/><Relationship Id="rId1500" Type="http://schemas.openxmlformats.org/officeDocument/2006/relationships/slide" Target="slides/slide1494.xml"/><Relationship Id="rId1501" Type="http://schemas.openxmlformats.org/officeDocument/2006/relationships/slide" Target="slides/slide1495.xml"/><Relationship Id="rId1502" Type="http://schemas.openxmlformats.org/officeDocument/2006/relationships/slide" Target="slides/slide1496.xml"/><Relationship Id="rId1503" Type="http://schemas.openxmlformats.org/officeDocument/2006/relationships/slide" Target="slides/slide1497.xml"/><Relationship Id="rId1504" Type="http://schemas.openxmlformats.org/officeDocument/2006/relationships/slide" Target="slides/slide1498.xml"/><Relationship Id="rId1505" Type="http://schemas.openxmlformats.org/officeDocument/2006/relationships/slide" Target="slides/slide1499.xml"/><Relationship Id="rId1506" Type="http://schemas.openxmlformats.org/officeDocument/2006/relationships/slide" Target="slides/slide1500.xml"/><Relationship Id="rId1507" Type="http://schemas.openxmlformats.org/officeDocument/2006/relationships/slide" Target="slides/slide1501.xml"/><Relationship Id="rId1508" Type="http://schemas.openxmlformats.org/officeDocument/2006/relationships/slide" Target="slides/slide1502.xml"/><Relationship Id="rId1509" Type="http://schemas.openxmlformats.org/officeDocument/2006/relationships/slide" Target="slides/slide1503.xml"/><Relationship Id="rId1510" Type="http://schemas.openxmlformats.org/officeDocument/2006/relationships/slide" Target="slides/slide1504.xml"/><Relationship Id="rId1511" Type="http://schemas.openxmlformats.org/officeDocument/2006/relationships/slide" Target="slides/slide1505.xml"/><Relationship Id="rId1512" Type="http://schemas.openxmlformats.org/officeDocument/2006/relationships/slide" Target="slides/slide1506.xml"/><Relationship Id="rId1513" Type="http://schemas.openxmlformats.org/officeDocument/2006/relationships/slide" Target="slides/slide1507.xml"/><Relationship Id="rId1514" Type="http://schemas.openxmlformats.org/officeDocument/2006/relationships/slide" Target="slides/slide1508.xml"/><Relationship Id="rId1515" Type="http://schemas.openxmlformats.org/officeDocument/2006/relationships/slide" Target="slides/slide1509.xml"/><Relationship Id="rId1516" Type="http://schemas.openxmlformats.org/officeDocument/2006/relationships/slide" Target="slides/slide1510.xml"/><Relationship Id="rId1517" Type="http://schemas.openxmlformats.org/officeDocument/2006/relationships/slide" Target="slides/slide1511.xml"/><Relationship Id="rId1518" Type="http://schemas.openxmlformats.org/officeDocument/2006/relationships/slide" Target="slides/slide1512.xml"/><Relationship Id="rId1519" Type="http://schemas.openxmlformats.org/officeDocument/2006/relationships/slide" Target="slides/slide1513.xml"/><Relationship Id="rId1520" Type="http://schemas.openxmlformats.org/officeDocument/2006/relationships/slide" Target="slides/slide1514.xml"/><Relationship Id="rId1521" Type="http://schemas.openxmlformats.org/officeDocument/2006/relationships/slide" Target="slides/slide1515.xml"/><Relationship Id="rId1522" Type="http://schemas.openxmlformats.org/officeDocument/2006/relationships/slide" Target="slides/slide1516.xml"/><Relationship Id="rId1523" Type="http://schemas.openxmlformats.org/officeDocument/2006/relationships/slide" Target="slides/slide1517.xml"/><Relationship Id="rId1524" Type="http://schemas.openxmlformats.org/officeDocument/2006/relationships/slide" Target="slides/slide1518.xml"/><Relationship Id="rId1525" Type="http://schemas.openxmlformats.org/officeDocument/2006/relationships/slide" Target="slides/slide1519.xml"/><Relationship Id="rId1526" Type="http://schemas.openxmlformats.org/officeDocument/2006/relationships/slide" Target="slides/slide1520.xml"/><Relationship Id="rId1527" Type="http://schemas.openxmlformats.org/officeDocument/2006/relationships/slide" Target="slides/slide1521.xml"/><Relationship Id="rId1528" Type="http://schemas.openxmlformats.org/officeDocument/2006/relationships/slide" Target="slides/slide1522.xml"/><Relationship Id="rId1529" Type="http://schemas.openxmlformats.org/officeDocument/2006/relationships/slide" Target="slides/slide1523.xml"/><Relationship Id="rId1530" Type="http://schemas.openxmlformats.org/officeDocument/2006/relationships/slide" Target="slides/slide1524.xml"/><Relationship Id="rId1531" Type="http://schemas.openxmlformats.org/officeDocument/2006/relationships/slide" Target="slides/slide1525.xml"/><Relationship Id="rId1532" Type="http://schemas.openxmlformats.org/officeDocument/2006/relationships/slide" Target="slides/slide1526.xml"/><Relationship Id="rId1533" Type="http://schemas.openxmlformats.org/officeDocument/2006/relationships/slide" Target="slides/slide1527.xml"/><Relationship Id="rId1534" Type="http://schemas.openxmlformats.org/officeDocument/2006/relationships/slide" Target="slides/slide1528.xml"/><Relationship Id="rId1535" Type="http://schemas.openxmlformats.org/officeDocument/2006/relationships/slide" Target="slides/slide1529.xml"/><Relationship Id="rId1536" Type="http://schemas.openxmlformats.org/officeDocument/2006/relationships/slide" Target="slides/slide1530.xml"/><Relationship Id="rId1537" Type="http://schemas.openxmlformats.org/officeDocument/2006/relationships/slide" Target="slides/slide1531.xml"/><Relationship Id="rId1538" Type="http://schemas.openxmlformats.org/officeDocument/2006/relationships/slide" Target="slides/slide1532.xml"/><Relationship Id="rId1539" Type="http://schemas.openxmlformats.org/officeDocument/2006/relationships/slide" Target="slides/slide1533.xml"/><Relationship Id="rId1540" Type="http://schemas.openxmlformats.org/officeDocument/2006/relationships/slide" Target="slides/slide1534.xml"/><Relationship Id="rId1541" Type="http://schemas.openxmlformats.org/officeDocument/2006/relationships/slide" Target="slides/slide1535.xml"/><Relationship Id="rId1542" Type="http://schemas.openxmlformats.org/officeDocument/2006/relationships/slide" Target="slides/slide1536.xml"/><Relationship Id="rId1543" Type="http://schemas.openxmlformats.org/officeDocument/2006/relationships/slide" Target="slides/slide1537.xml"/><Relationship Id="rId1544" Type="http://schemas.openxmlformats.org/officeDocument/2006/relationships/slide" Target="slides/slide1538.xml"/><Relationship Id="rId1545" Type="http://schemas.openxmlformats.org/officeDocument/2006/relationships/slide" Target="slides/slide1539.xml"/><Relationship Id="rId1546" Type="http://schemas.openxmlformats.org/officeDocument/2006/relationships/slide" Target="slides/slide1540.xml"/><Relationship Id="rId1547" Type="http://schemas.openxmlformats.org/officeDocument/2006/relationships/slide" Target="slides/slide1541.xml"/><Relationship Id="rId1548" Type="http://schemas.openxmlformats.org/officeDocument/2006/relationships/slide" Target="slides/slide1542.xml"/><Relationship Id="rId1549" Type="http://schemas.openxmlformats.org/officeDocument/2006/relationships/slide" Target="slides/slide1543.xml"/><Relationship Id="rId1550" Type="http://schemas.openxmlformats.org/officeDocument/2006/relationships/slide" Target="slides/slide1544.xml"/><Relationship Id="rId1551" Type="http://schemas.openxmlformats.org/officeDocument/2006/relationships/slide" Target="slides/slide1545.xml"/><Relationship Id="rId1552" Type="http://schemas.openxmlformats.org/officeDocument/2006/relationships/slide" Target="slides/slide1546.xml"/><Relationship Id="rId1553" Type="http://schemas.openxmlformats.org/officeDocument/2006/relationships/slide" Target="slides/slide1547.xml"/><Relationship Id="rId1554" Type="http://schemas.openxmlformats.org/officeDocument/2006/relationships/slide" Target="slides/slide1548.xml"/><Relationship Id="rId1555" Type="http://schemas.openxmlformats.org/officeDocument/2006/relationships/slide" Target="slides/slide1549.xml"/><Relationship Id="rId1556" Type="http://schemas.openxmlformats.org/officeDocument/2006/relationships/slide" Target="slides/slide1550.xml"/><Relationship Id="rId1557" Type="http://schemas.openxmlformats.org/officeDocument/2006/relationships/slide" Target="slides/slide1551.xml"/><Relationship Id="rId1558" Type="http://schemas.openxmlformats.org/officeDocument/2006/relationships/slide" Target="slides/slide1552.xml"/><Relationship Id="rId1559" Type="http://schemas.openxmlformats.org/officeDocument/2006/relationships/slide" Target="slides/slide1553.xml"/><Relationship Id="rId1560" Type="http://schemas.openxmlformats.org/officeDocument/2006/relationships/slide" Target="slides/slide1554.xml"/><Relationship Id="rId1561" Type="http://schemas.openxmlformats.org/officeDocument/2006/relationships/slide" Target="slides/slide1555.xml"/><Relationship Id="rId1562" Type="http://schemas.openxmlformats.org/officeDocument/2006/relationships/slide" Target="slides/slide1556.xml"/><Relationship Id="rId1563" Type="http://schemas.openxmlformats.org/officeDocument/2006/relationships/slide" Target="slides/slide1557.xml"/><Relationship Id="rId1564" Type="http://schemas.openxmlformats.org/officeDocument/2006/relationships/slide" Target="slides/slide1558.xml"/><Relationship Id="rId1565" Type="http://schemas.openxmlformats.org/officeDocument/2006/relationships/slide" Target="slides/slide1559.xml"/><Relationship Id="rId1566" Type="http://schemas.openxmlformats.org/officeDocument/2006/relationships/slide" Target="slides/slide1560.xml"/><Relationship Id="rId1567" Type="http://schemas.openxmlformats.org/officeDocument/2006/relationships/slide" Target="slides/slide1561.xml"/><Relationship Id="rId1568" Type="http://schemas.openxmlformats.org/officeDocument/2006/relationships/slide" Target="slides/slide1562.xml"/><Relationship Id="rId1569" Type="http://schemas.openxmlformats.org/officeDocument/2006/relationships/slide" Target="slides/slide1563.xml"/><Relationship Id="rId1570" Type="http://schemas.openxmlformats.org/officeDocument/2006/relationships/slide" Target="slides/slide1564.xml"/><Relationship Id="rId1571" Type="http://schemas.openxmlformats.org/officeDocument/2006/relationships/slide" Target="slides/slide1565.xml"/><Relationship Id="rId1572" Type="http://schemas.openxmlformats.org/officeDocument/2006/relationships/slide" Target="slides/slide1566.xml"/><Relationship Id="rId1573" Type="http://schemas.openxmlformats.org/officeDocument/2006/relationships/slide" Target="slides/slide1567.xml"/><Relationship Id="rId1574" Type="http://schemas.openxmlformats.org/officeDocument/2006/relationships/slide" Target="slides/slide1568.xml"/><Relationship Id="rId1575" Type="http://schemas.openxmlformats.org/officeDocument/2006/relationships/slide" Target="slides/slide1569.xml"/><Relationship Id="rId1576" Type="http://schemas.openxmlformats.org/officeDocument/2006/relationships/slide" Target="slides/slide1570.xml"/><Relationship Id="rId1577" Type="http://schemas.openxmlformats.org/officeDocument/2006/relationships/slide" Target="slides/slide1571.xml"/><Relationship Id="rId1578" Type="http://schemas.openxmlformats.org/officeDocument/2006/relationships/slide" Target="slides/slide1572.xml"/><Relationship Id="rId1579" Type="http://schemas.openxmlformats.org/officeDocument/2006/relationships/slide" Target="slides/slide1573.xml"/><Relationship Id="rId1580" Type="http://schemas.openxmlformats.org/officeDocument/2006/relationships/slide" Target="slides/slide1574.xml"/><Relationship Id="rId1581" Type="http://schemas.openxmlformats.org/officeDocument/2006/relationships/slide" Target="slides/slide1575.xml"/><Relationship Id="rId1582" Type="http://schemas.openxmlformats.org/officeDocument/2006/relationships/slide" Target="slides/slide1576.xml"/><Relationship Id="rId1583" Type="http://schemas.openxmlformats.org/officeDocument/2006/relationships/slide" Target="slides/slide1577.xml"/><Relationship Id="rId1584" Type="http://schemas.openxmlformats.org/officeDocument/2006/relationships/slide" Target="slides/slide1578.xml"/><Relationship Id="rId1585" Type="http://schemas.openxmlformats.org/officeDocument/2006/relationships/slide" Target="slides/slide1579.xml"/><Relationship Id="rId1586" Type="http://schemas.openxmlformats.org/officeDocument/2006/relationships/slide" Target="slides/slide1580.xml"/><Relationship Id="rId1587" Type="http://schemas.openxmlformats.org/officeDocument/2006/relationships/slide" Target="slides/slide1581.xml"/><Relationship Id="rId1588" Type="http://schemas.openxmlformats.org/officeDocument/2006/relationships/slide" Target="slides/slide1582.xml"/><Relationship Id="rId1589" Type="http://schemas.openxmlformats.org/officeDocument/2006/relationships/slide" Target="slides/slide1583.xml"/><Relationship Id="rId1590" Type="http://schemas.openxmlformats.org/officeDocument/2006/relationships/slide" Target="slides/slide1584.xml"/><Relationship Id="rId1591" Type="http://schemas.openxmlformats.org/officeDocument/2006/relationships/slide" Target="slides/slide158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0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0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10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0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0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0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0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0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0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0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0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</a:t>
            </a:r>
          </a:p>
        </p:txBody>
      </p:sp>
    </p:spTree>
  </p:cSld>
  <p:clrMapOvr>
    <a:masterClrMapping/>
  </p:clrMapOvr>
</p:sld>
</file>

<file path=ppt/slides/slide10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0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0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0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0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0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0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0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0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0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0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10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10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10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0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0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0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0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0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0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0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0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0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0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</a:t>
            </a:r>
          </a:p>
        </p:txBody>
      </p:sp>
    </p:spTree>
  </p:cSld>
  <p:clrMapOvr>
    <a:masterClrMapping/>
  </p:clrMapOvr>
</p:sld>
</file>

<file path=ppt/slides/slide1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1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1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1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1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1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1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1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1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1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1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1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1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</a:t>
            </a:r>
          </a:p>
        </p:txBody>
      </p:sp>
    </p:spTree>
  </p:cSld>
  <p:clrMapOvr>
    <a:masterClrMapping/>
  </p:clrMapOvr>
</p:sld>
</file>

<file path=ppt/slides/slide1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1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1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1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1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1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</a:t>
            </a:r>
          </a:p>
        </p:txBody>
      </p:sp>
    </p:spTree>
  </p:cSld>
  <p:clrMapOvr>
    <a:masterClrMapping/>
  </p:clrMapOvr>
</p:sld>
</file>

<file path=ppt/slides/slide1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1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1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1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1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1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)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: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</a:t>
            </a:r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</a:t>
            </a:r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,</a:t>
            </a:r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</a:t>
            </a:r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</a:t>
            </a:r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</a:t>
            </a:r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</a:t>
            </a:r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</a:t>
            </a:r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</a:t>
            </a:r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</a:t>
            </a:r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</a:t>
            </a:r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</a:t>
            </a:r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</a:t>
            </a:r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