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6def29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6def29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6def29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06def2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most common use for dpkg is probably to install .deb files, since apt is ordinarily used to install packages from repositories. Once you have downloaded a deb file, you can use the -i (install) option to install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 dpkg -i package-name.deb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06def29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06def29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6def290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06def290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Ethernet adapter VirtualBox Host-Only Network: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IPv4 Address. . . . . . . . . . . : 192.168.56.1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Wireless LAN adapter Wi-Fi: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IPv4 Address. . . . . . . . . . . : 10.0.0.161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6def290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06def2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Nessus?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Nessus is a remote security scanning tool, which scans a computer and raises an alert if it discovers any vulnerabilities that malicious hackers could use to gain access to any computer you have connected to a network. 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computer has thousands of ports, all of which may or may not have services (ie: a server for a specific high-level protocol) listening on them. 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Nessus works by testing each port on a computer, determining what service it is running, and then testing this service to make sure there are no vulnerabilities in it that could be used by a hacker to carry out a malicious attack.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Nessus is called a "remote scanner" because it does not need to be installed on a computer for it to test that computer.  Instead, you can install it on only one computer and test as many computers as you would like.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10120"/>
          <a:stretch/>
        </p:blipFill>
        <p:spPr>
          <a:xfrm>
            <a:off x="0" y="0"/>
            <a:ext cx="4405500" cy="46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0" y="4620650"/>
            <a:ext cx="473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Lato"/>
                <a:ea typeface="Lato"/>
                <a:cs typeface="Lato"/>
                <a:sym typeface="Lato"/>
              </a:rPr>
              <a:t>FIG 1 : 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Nessus Account Setup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26428" l="0" r="46167" t="4295"/>
          <a:stretch/>
        </p:blipFill>
        <p:spPr>
          <a:xfrm>
            <a:off x="4738500" y="0"/>
            <a:ext cx="4405500" cy="46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4405500" y="4620650"/>
            <a:ext cx="473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Lato"/>
                <a:ea typeface="Lato"/>
                <a:cs typeface="Lato"/>
                <a:sym typeface="Lato"/>
              </a:rPr>
              <a:t>FIG 2 : Starting and configuring the NESSUS scanner 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 :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TWZ9-9KY7-3N6R-A72L-VHWZ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start nessus Scanner: /bin/systemctl start nessusd.service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configure nessus scanner: https://kali:8834/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18652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19315"/>
          <a:stretch/>
        </p:blipFill>
        <p:spPr>
          <a:xfrm>
            <a:off x="180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