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5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7FE7-2514-4F96-9C00-32A5ACAF52BA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55B8-F66E-4117-9D2A-046AA9812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7FE7-2514-4F96-9C00-32A5ACAF52BA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55B8-F66E-4117-9D2A-046AA9812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7FE7-2514-4F96-9C00-32A5ACAF52BA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55B8-F66E-4117-9D2A-046AA9812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7FE7-2514-4F96-9C00-32A5ACAF52BA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55B8-F66E-4117-9D2A-046AA9812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7FE7-2514-4F96-9C00-32A5ACAF52BA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55B8-F66E-4117-9D2A-046AA9812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7FE7-2514-4F96-9C00-32A5ACAF52BA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55B8-F66E-4117-9D2A-046AA9812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7FE7-2514-4F96-9C00-32A5ACAF52BA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55B8-F66E-4117-9D2A-046AA9812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7FE7-2514-4F96-9C00-32A5ACAF52BA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E755B8-F66E-4117-9D2A-046AA9812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7FE7-2514-4F96-9C00-32A5ACAF52BA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55B8-F66E-4117-9D2A-046AA9812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7FE7-2514-4F96-9C00-32A5ACAF52BA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6E755B8-F66E-4117-9D2A-046AA9812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AFC7FE7-2514-4F96-9C00-32A5ACAF52BA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55B8-F66E-4117-9D2A-046AA9812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AFC7FE7-2514-4F96-9C00-32A5ACAF52BA}" type="datetimeFigureOut">
              <a:rPr lang="en-US" smtClean="0"/>
              <a:pPr/>
              <a:t>29-May-17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6E755B8-F66E-4117-9D2A-046AA9812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Attendance Management</a:t>
            </a:r>
            <a:br>
              <a:rPr lang="en-US" dirty="0" smtClean="0"/>
            </a:b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41910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Mentor</a:t>
            </a:r>
          </a:p>
          <a:p>
            <a:r>
              <a:rPr lang="en-US" sz="2400" b="1" dirty="0" smtClean="0"/>
              <a:t>Mr. Sumit Singh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4156364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Submitted by:</a:t>
            </a:r>
          </a:p>
          <a:p>
            <a:r>
              <a:rPr lang="en-US" sz="2400" b="1" dirty="0" smtClean="0"/>
              <a:t>Mani </a:t>
            </a:r>
            <a:r>
              <a:rPr lang="en-US" sz="2400" b="1" dirty="0"/>
              <a:t>W</a:t>
            </a:r>
            <a:r>
              <a:rPr lang="en-US" sz="2400" b="1" dirty="0" smtClean="0"/>
              <a:t>adhwa(4166441019)</a:t>
            </a:r>
          </a:p>
          <a:p>
            <a:r>
              <a:rPr lang="en-US" sz="2400" b="1" dirty="0" smtClean="0"/>
              <a:t>Pooja Gupta(4166441067)</a:t>
            </a:r>
          </a:p>
          <a:p>
            <a:r>
              <a:rPr lang="en-US" sz="2400" b="1" dirty="0" smtClean="0"/>
              <a:t>Pooja Singh(4166441031)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59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2109" y="468602"/>
            <a:ext cx="7467600" cy="1143000"/>
          </a:xfrm>
        </p:spPr>
        <p:txBody>
          <a:bodyPr/>
          <a:lstStyle/>
          <a:p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Existing Problems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Students asking teachers for viewing their attendance regularly.</a:t>
            </a:r>
          </a:p>
          <a:p>
            <a:r>
              <a:rPr lang="en-US" dirty="0" smtClean="0"/>
              <a:t>Load on just one person to update the total attendance of all the subjects of every student.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667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83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/>
          <a:lstStyle/>
          <a:p>
            <a:r>
              <a:rPr lang="en-US" dirty="0" smtClean="0"/>
              <a:t>Proposed Solutions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066800" y="3124200"/>
            <a:ext cx="7315200" cy="3048000"/>
          </a:xfrm>
        </p:spPr>
        <p:txBody>
          <a:bodyPr>
            <a:noAutofit/>
          </a:bodyPr>
          <a:lstStyle/>
          <a:p>
            <a:pPr algn="l"/>
            <a:endParaRPr 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endParaRPr lang="en-US" dirty="0"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endParaRPr lang="en-US" dirty="0"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endParaRPr lang="en-US" dirty="0"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endParaRPr lang="en-US" dirty="0"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endParaRPr lang="en-US" dirty="0"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endParaRPr lang="en-US" dirty="0"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endParaRPr lang="en-US" dirty="0"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endParaRPr lang="en-US" dirty="0"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Our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project deals with :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1.Maintaining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the students' attendance database 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2. A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tool for teachers to update the data 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regularly.</a:t>
            </a:r>
          </a:p>
          <a:p>
            <a:pPr algn="l"/>
            <a:endParaRPr 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Our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project is supposed to be an add-on to our own college 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website. It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would help 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students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to check their attendance whenever they 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want, sitting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at their own home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Teachers will be able to do the tedious work of 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maintaining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attendance with ease and 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do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away with the sheet at the same time.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Timely 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updating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and ease of functioning is the major motto of our project.</a:t>
            </a:r>
            <a:endParaRPr 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4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600201"/>
            <a:ext cx="5731510" cy="34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491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73" y="457200"/>
            <a:ext cx="5731510" cy="3222625"/>
          </a:xfrm>
          <a:prstGeom prst="rect">
            <a:avLst/>
          </a:prstGeom>
        </p:spPr>
      </p:pic>
      <p:pic>
        <p:nvPicPr>
          <p:cNvPr id="1026" name="Picture 2" descr="C:\Users\Krityangan\Desktop\screen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05000"/>
            <a:ext cx="8181975" cy="46001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8872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Krityangan\Desktop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73914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856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533400"/>
            <a:ext cx="68580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rityangan\Desktop\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620000" cy="51223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583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533400"/>
            <a:ext cx="5731510" cy="322262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527" y="2438400"/>
            <a:ext cx="669867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699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51</TotalTime>
  <Words>58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Attendance Management  System</vt:lpstr>
      <vt:lpstr>Existing Problems</vt:lpstr>
      <vt:lpstr>Proposed Solutions</vt:lpstr>
      <vt:lpstr>Screens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 System</dc:title>
  <dc:creator>student</dc:creator>
  <cp:lastModifiedBy>Krityangan</cp:lastModifiedBy>
  <cp:revision>7</cp:revision>
  <dcterms:created xsi:type="dcterms:W3CDTF">2016-12-09T10:07:31Z</dcterms:created>
  <dcterms:modified xsi:type="dcterms:W3CDTF">2017-05-29T07:04:24Z</dcterms:modified>
</cp:coreProperties>
</file>