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9"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
      <p:font typeface="Lora"/>
      <p:regular r:id="rId31"/>
      <p:bold r:id="rId32"/>
      <p:italic r:id="rId33"/>
      <p:boldItalic r:id="rId34"/>
    </p:embeddedFont>
    <p:embeddedFont>
      <p:font typeface="Montserrat 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ora-italic.fntdata"/><Relationship Id="rId10" Type="http://schemas.openxmlformats.org/officeDocument/2006/relationships/slide" Target="slides/slide5.xml"/><Relationship Id="rId32" Type="http://schemas.openxmlformats.org/officeDocument/2006/relationships/font" Target="fonts/Lora-bold.fntdata"/><Relationship Id="rId13" Type="http://schemas.openxmlformats.org/officeDocument/2006/relationships/slide" Target="slides/slide8.xml"/><Relationship Id="rId35" Type="http://schemas.openxmlformats.org/officeDocument/2006/relationships/font" Target="fonts/MontserratLight-regular.fntdata"/><Relationship Id="rId12" Type="http://schemas.openxmlformats.org/officeDocument/2006/relationships/slide" Target="slides/slide7.xml"/><Relationship Id="rId34" Type="http://schemas.openxmlformats.org/officeDocument/2006/relationships/font" Target="fonts/Lora-boldItalic.fntdata"/><Relationship Id="rId15" Type="http://schemas.openxmlformats.org/officeDocument/2006/relationships/slide" Target="slides/slide10.xml"/><Relationship Id="rId37" Type="http://schemas.openxmlformats.org/officeDocument/2006/relationships/font" Target="fonts/MontserratLight-italic.fntdata"/><Relationship Id="rId14" Type="http://schemas.openxmlformats.org/officeDocument/2006/relationships/slide" Target="slides/slide9.xml"/><Relationship Id="rId36" Type="http://schemas.openxmlformats.org/officeDocument/2006/relationships/font" Target="fonts/MontserratLight-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ontserratLigh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85c6b5778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085c6b5778_2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8fc25fbfc5_1_4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8fc25fbfc5_1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300">
                <a:solidFill>
                  <a:schemeClr val="dk1"/>
                </a:solidFill>
                <a:highlight>
                  <a:srgbClr val="FFFFFF"/>
                </a:highlight>
              </a:rPr>
              <a:t>“Developing a good work ethic is key. Apply yourself at whatever you do, whether you’re a janitor or taking your first summer job because that work ethic will be reflected in everything you do in life.”</a:t>
            </a:r>
            <a:endParaRPr sz="3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2"/>
            </a:gs>
            <a:gs pos="100000">
              <a:schemeClr val="accent1"/>
            </a:gs>
          </a:gsLst>
          <a:path path="circle">
            <a:fillToRect l="100%" t="100%"/>
          </a:path>
          <a:tileRect b="-100%" r="-100%"/>
        </a:gradFill>
      </p:bgPr>
    </p:bg>
    <p:spTree>
      <p:nvGrpSpPr>
        <p:cNvPr id="9" name="Shape 9"/>
        <p:cNvGrpSpPr/>
        <p:nvPr/>
      </p:nvGrpSpPr>
      <p:grpSpPr>
        <a:xfrm>
          <a:off x="0" y="0"/>
          <a:ext cx="0" cy="0"/>
          <a:chOff x="0" y="0"/>
          <a:chExt cx="0" cy="0"/>
        </a:xfrm>
      </p:grpSpPr>
      <p:grpSp>
        <p:nvGrpSpPr>
          <p:cNvPr id="10" name="Google Shape;10;p2"/>
          <p:cNvGrpSpPr/>
          <p:nvPr/>
        </p:nvGrpSpPr>
        <p:grpSpPr>
          <a:xfrm>
            <a:off x="3078602" y="0"/>
            <a:ext cx="6065389" cy="5143642"/>
            <a:chOff x="2052402" y="0"/>
            <a:chExt cx="6065389" cy="5143642"/>
          </a:xfrm>
        </p:grpSpPr>
        <p:sp>
          <p:nvSpPr>
            <p:cNvPr id="11" name="Google Shape;11;p2"/>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 name="Google Shape;14;p2"/>
          <p:cNvSpPr txBox="1"/>
          <p:nvPr>
            <p:ph type="ctrTitle"/>
          </p:nvPr>
        </p:nvSpPr>
        <p:spPr>
          <a:xfrm>
            <a:off x="685800" y="1771550"/>
            <a:ext cx="7772400" cy="16005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2"/>
            </a:gs>
            <a:gs pos="100000">
              <a:schemeClr val="accent1"/>
            </a:gs>
          </a:gsLst>
          <a:path path="circle">
            <a:fillToRect l="100%" t="100%"/>
          </a:path>
          <a:tileRect b="-100%" r="-100%"/>
        </a:gradFill>
      </p:bgPr>
    </p:bg>
    <p:spTree>
      <p:nvGrpSpPr>
        <p:cNvPr id="77" name="Shape 77"/>
        <p:cNvGrpSpPr/>
        <p:nvPr/>
      </p:nvGrpSpPr>
      <p:grpSpPr>
        <a:xfrm>
          <a:off x="0" y="0"/>
          <a:ext cx="0" cy="0"/>
          <a:chOff x="0" y="0"/>
          <a:chExt cx="0" cy="0"/>
        </a:xfrm>
      </p:grpSpPr>
      <p:grpSp>
        <p:nvGrpSpPr>
          <p:cNvPr id="78" name="Google Shape;78;p11"/>
          <p:cNvGrpSpPr/>
          <p:nvPr/>
        </p:nvGrpSpPr>
        <p:grpSpPr>
          <a:xfrm>
            <a:off x="3078602" y="0"/>
            <a:ext cx="6065389" cy="5143642"/>
            <a:chOff x="2052402" y="0"/>
            <a:chExt cx="6065389" cy="5143642"/>
          </a:xfrm>
        </p:grpSpPr>
        <p:sp>
          <p:nvSpPr>
            <p:cNvPr id="79" name="Google Shape;79;p11"/>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1"/>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1"/>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2" name="Google Shape;82;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grpSp>
        <p:nvGrpSpPr>
          <p:cNvPr id="88" name="Google Shape;88;p13"/>
          <p:cNvGrpSpPr/>
          <p:nvPr/>
        </p:nvGrpSpPr>
        <p:grpSpPr>
          <a:xfrm>
            <a:off x="3078602" y="0"/>
            <a:ext cx="6065388" cy="5143642"/>
            <a:chOff x="2052402" y="0"/>
            <a:chExt cx="6065388" cy="5143642"/>
          </a:xfrm>
        </p:grpSpPr>
        <p:sp>
          <p:nvSpPr>
            <p:cNvPr id="89" name="Google Shape;89;p13"/>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3"/>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3"/>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92" name="Google Shape;92;p1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2"/>
            </a:gs>
            <a:gs pos="100000">
              <a:schemeClr val="accent1"/>
            </a:gs>
          </a:gsLst>
          <a:path path="circle">
            <a:fillToRect l="100%" t="100%"/>
          </a:path>
          <a:tileRect b="-100%" r="-100%"/>
        </a:gradFill>
      </p:bgPr>
    </p:bg>
    <p:spTree>
      <p:nvGrpSpPr>
        <p:cNvPr id="93" name="Shape 93"/>
        <p:cNvGrpSpPr/>
        <p:nvPr/>
      </p:nvGrpSpPr>
      <p:grpSpPr>
        <a:xfrm>
          <a:off x="0" y="0"/>
          <a:ext cx="0" cy="0"/>
          <a:chOff x="0" y="0"/>
          <a:chExt cx="0" cy="0"/>
        </a:xfrm>
      </p:grpSpPr>
      <p:grpSp>
        <p:nvGrpSpPr>
          <p:cNvPr id="94" name="Google Shape;94;p14"/>
          <p:cNvGrpSpPr/>
          <p:nvPr/>
        </p:nvGrpSpPr>
        <p:grpSpPr>
          <a:xfrm>
            <a:off x="3078602" y="0"/>
            <a:ext cx="6065388" cy="5143642"/>
            <a:chOff x="2052402" y="0"/>
            <a:chExt cx="6065388" cy="5143642"/>
          </a:xfrm>
        </p:grpSpPr>
        <p:sp>
          <p:nvSpPr>
            <p:cNvPr id="95" name="Google Shape;95;p14"/>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0980"/>
                  </a:srgbClr>
                </a:gs>
                <a:gs pos="100000">
                  <a:srgbClr val="00D0FF">
                    <a:alpha val="1098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14"/>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14"/>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98" name="Google Shape;98;p14"/>
          <p:cNvSpPr txBox="1"/>
          <p:nvPr>
            <p:ph type="ctrTitle"/>
          </p:nvPr>
        </p:nvSpPr>
        <p:spPr>
          <a:xfrm>
            <a:off x="685800" y="1771550"/>
            <a:ext cx="7772400" cy="16005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6000"/>
              <a:buNone/>
              <a:defRPr sz="6000">
                <a:solidFill>
                  <a:schemeClr val="lt1"/>
                </a:solidFill>
              </a:defRPr>
            </a:lvl1pPr>
            <a:lvl2pPr lvl="1" algn="l">
              <a:lnSpc>
                <a:spcPct val="90000"/>
              </a:lnSpc>
              <a:spcBef>
                <a:spcPts val="0"/>
              </a:spcBef>
              <a:spcAft>
                <a:spcPts val="0"/>
              </a:spcAft>
              <a:buClr>
                <a:schemeClr val="lt1"/>
              </a:buClr>
              <a:buSzPts val="6000"/>
              <a:buNone/>
              <a:defRPr sz="6000">
                <a:solidFill>
                  <a:schemeClr val="lt1"/>
                </a:solidFill>
              </a:defRPr>
            </a:lvl2pPr>
            <a:lvl3pPr lvl="2" algn="l">
              <a:lnSpc>
                <a:spcPct val="90000"/>
              </a:lnSpc>
              <a:spcBef>
                <a:spcPts val="0"/>
              </a:spcBef>
              <a:spcAft>
                <a:spcPts val="0"/>
              </a:spcAft>
              <a:buClr>
                <a:schemeClr val="lt1"/>
              </a:buClr>
              <a:buSzPts val="6000"/>
              <a:buNone/>
              <a:defRPr sz="6000">
                <a:solidFill>
                  <a:schemeClr val="lt1"/>
                </a:solidFill>
              </a:defRPr>
            </a:lvl3pPr>
            <a:lvl4pPr lvl="3" algn="l">
              <a:lnSpc>
                <a:spcPct val="90000"/>
              </a:lnSpc>
              <a:spcBef>
                <a:spcPts val="0"/>
              </a:spcBef>
              <a:spcAft>
                <a:spcPts val="0"/>
              </a:spcAft>
              <a:buClr>
                <a:schemeClr val="lt1"/>
              </a:buClr>
              <a:buSzPts val="6000"/>
              <a:buNone/>
              <a:defRPr sz="6000">
                <a:solidFill>
                  <a:schemeClr val="lt1"/>
                </a:solidFill>
              </a:defRPr>
            </a:lvl4pPr>
            <a:lvl5pPr lvl="4" algn="l">
              <a:lnSpc>
                <a:spcPct val="90000"/>
              </a:lnSpc>
              <a:spcBef>
                <a:spcPts val="0"/>
              </a:spcBef>
              <a:spcAft>
                <a:spcPts val="0"/>
              </a:spcAft>
              <a:buClr>
                <a:schemeClr val="lt1"/>
              </a:buClr>
              <a:buSzPts val="6000"/>
              <a:buNone/>
              <a:defRPr sz="6000">
                <a:solidFill>
                  <a:schemeClr val="lt1"/>
                </a:solidFill>
              </a:defRPr>
            </a:lvl5pPr>
            <a:lvl6pPr lvl="5" algn="l">
              <a:lnSpc>
                <a:spcPct val="90000"/>
              </a:lnSpc>
              <a:spcBef>
                <a:spcPts val="0"/>
              </a:spcBef>
              <a:spcAft>
                <a:spcPts val="0"/>
              </a:spcAft>
              <a:buClr>
                <a:schemeClr val="lt1"/>
              </a:buClr>
              <a:buSzPts val="6000"/>
              <a:buNone/>
              <a:defRPr sz="6000">
                <a:solidFill>
                  <a:schemeClr val="lt1"/>
                </a:solidFill>
              </a:defRPr>
            </a:lvl6pPr>
            <a:lvl7pPr lvl="6" algn="l">
              <a:lnSpc>
                <a:spcPct val="90000"/>
              </a:lnSpc>
              <a:spcBef>
                <a:spcPts val="0"/>
              </a:spcBef>
              <a:spcAft>
                <a:spcPts val="0"/>
              </a:spcAft>
              <a:buClr>
                <a:schemeClr val="lt1"/>
              </a:buClr>
              <a:buSzPts val="6000"/>
              <a:buNone/>
              <a:defRPr sz="6000">
                <a:solidFill>
                  <a:schemeClr val="lt1"/>
                </a:solidFill>
              </a:defRPr>
            </a:lvl7pPr>
            <a:lvl8pPr lvl="7" algn="l">
              <a:lnSpc>
                <a:spcPct val="90000"/>
              </a:lnSpc>
              <a:spcBef>
                <a:spcPts val="0"/>
              </a:spcBef>
              <a:spcAft>
                <a:spcPts val="0"/>
              </a:spcAft>
              <a:buClr>
                <a:schemeClr val="lt1"/>
              </a:buClr>
              <a:buSzPts val="6000"/>
              <a:buNone/>
              <a:defRPr sz="6000">
                <a:solidFill>
                  <a:schemeClr val="lt1"/>
                </a:solidFill>
              </a:defRPr>
            </a:lvl8pPr>
            <a:lvl9pPr lvl="8" algn="l">
              <a:lnSpc>
                <a:spcPct val="90000"/>
              </a:lnSpc>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99" name="Shape 99"/>
        <p:cNvGrpSpPr/>
        <p:nvPr/>
      </p:nvGrpSpPr>
      <p:grpSpPr>
        <a:xfrm>
          <a:off x="0" y="0"/>
          <a:ext cx="0" cy="0"/>
          <a:chOff x="0" y="0"/>
          <a:chExt cx="0" cy="0"/>
        </a:xfrm>
      </p:grpSpPr>
      <p:grpSp>
        <p:nvGrpSpPr>
          <p:cNvPr id="100" name="Google Shape;100;p15"/>
          <p:cNvGrpSpPr/>
          <p:nvPr/>
        </p:nvGrpSpPr>
        <p:grpSpPr>
          <a:xfrm>
            <a:off x="5005048" y="0"/>
            <a:ext cx="4138961" cy="5143642"/>
            <a:chOff x="5005048" y="0"/>
            <a:chExt cx="4138961" cy="5143642"/>
          </a:xfrm>
        </p:grpSpPr>
        <p:sp>
          <p:nvSpPr>
            <p:cNvPr id="101" name="Google Shape;101;p15"/>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15"/>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15"/>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04" name="Google Shape;104;p15"/>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000"/>
              <a:buNone/>
              <a:defRPr/>
            </a:lvl1pPr>
            <a:lvl2pPr lvl="1" algn="l">
              <a:lnSpc>
                <a:spcPct val="90000"/>
              </a:lnSpc>
              <a:spcBef>
                <a:spcPts val="0"/>
              </a:spcBef>
              <a:spcAft>
                <a:spcPts val="0"/>
              </a:spcAft>
              <a:buSzPts val="3000"/>
              <a:buNone/>
              <a:defRPr/>
            </a:lvl2pPr>
            <a:lvl3pPr lvl="2" algn="l">
              <a:lnSpc>
                <a:spcPct val="90000"/>
              </a:lnSpc>
              <a:spcBef>
                <a:spcPts val="0"/>
              </a:spcBef>
              <a:spcAft>
                <a:spcPts val="0"/>
              </a:spcAft>
              <a:buSzPts val="3000"/>
              <a:buNone/>
              <a:defRPr/>
            </a:lvl3pPr>
            <a:lvl4pPr lvl="3" algn="l">
              <a:lnSpc>
                <a:spcPct val="90000"/>
              </a:lnSpc>
              <a:spcBef>
                <a:spcPts val="0"/>
              </a:spcBef>
              <a:spcAft>
                <a:spcPts val="0"/>
              </a:spcAft>
              <a:buSzPts val="3000"/>
              <a:buNone/>
              <a:defRPr/>
            </a:lvl4pPr>
            <a:lvl5pPr lvl="4" algn="l">
              <a:lnSpc>
                <a:spcPct val="90000"/>
              </a:lnSpc>
              <a:spcBef>
                <a:spcPts val="0"/>
              </a:spcBef>
              <a:spcAft>
                <a:spcPts val="0"/>
              </a:spcAft>
              <a:buSzPts val="3000"/>
              <a:buNone/>
              <a:defRPr/>
            </a:lvl5pPr>
            <a:lvl6pPr lvl="5" algn="l">
              <a:lnSpc>
                <a:spcPct val="90000"/>
              </a:lnSpc>
              <a:spcBef>
                <a:spcPts val="0"/>
              </a:spcBef>
              <a:spcAft>
                <a:spcPts val="0"/>
              </a:spcAft>
              <a:buSzPts val="3000"/>
              <a:buNone/>
              <a:defRPr/>
            </a:lvl6pPr>
            <a:lvl7pPr lvl="6" algn="l">
              <a:lnSpc>
                <a:spcPct val="90000"/>
              </a:lnSpc>
              <a:spcBef>
                <a:spcPts val="0"/>
              </a:spcBef>
              <a:spcAft>
                <a:spcPts val="0"/>
              </a:spcAft>
              <a:buSzPts val="3000"/>
              <a:buNone/>
              <a:defRPr/>
            </a:lvl7pPr>
            <a:lvl8pPr lvl="7" algn="l">
              <a:lnSpc>
                <a:spcPct val="90000"/>
              </a:lnSpc>
              <a:spcBef>
                <a:spcPts val="0"/>
              </a:spcBef>
              <a:spcAft>
                <a:spcPts val="0"/>
              </a:spcAft>
              <a:buSzPts val="3000"/>
              <a:buNone/>
              <a:defRPr/>
            </a:lvl8pPr>
            <a:lvl9pPr lvl="8" algn="l">
              <a:lnSpc>
                <a:spcPct val="90000"/>
              </a:lnSpc>
              <a:spcBef>
                <a:spcPts val="0"/>
              </a:spcBef>
              <a:spcAft>
                <a:spcPts val="0"/>
              </a:spcAft>
              <a:buSzPts val="3000"/>
              <a:buNone/>
              <a:defRPr/>
            </a:lvl9pPr>
          </a:lstStyle>
          <a:p/>
        </p:txBody>
      </p:sp>
      <p:sp>
        <p:nvSpPr>
          <p:cNvPr id="105" name="Google Shape;105;p15"/>
          <p:cNvSpPr txBox="1"/>
          <p:nvPr>
            <p:ph idx="1" type="body"/>
          </p:nvPr>
        </p:nvSpPr>
        <p:spPr>
          <a:xfrm>
            <a:off x="855300" y="1430150"/>
            <a:ext cx="3473100" cy="3319800"/>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0"/>
              </a:spcBef>
              <a:spcAft>
                <a:spcPts val="0"/>
              </a:spcAft>
              <a:buSzPts val="2000"/>
              <a:buChar char="●"/>
              <a:defRPr sz="2000"/>
            </a:lvl1pPr>
            <a:lvl2pPr indent="-355600" lvl="1" marL="914400" algn="l">
              <a:lnSpc>
                <a:spcPct val="100000"/>
              </a:lnSpc>
              <a:spcBef>
                <a:spcPts val="600"/>
              </a:spcBef>
              <a:spcAft>
                <a:spcPts val="0"/>
              </a:spcAft>
              <a:buSzPts val="2000"/>
              <a:buChar char="○"/>
              <a:defRPr sz="2000"/>
            </a:lvl2pPr>
            <a:lvl3pPr indent="-355600" lvl="2" marL="1371600" algn="l">
              <a:lnSpc>
                <a:spcPct val="100000"/>
              </a:lnSpc>
              <a:spcBef>
                <a:spcPts val="600"/>
              </a:spcBef>
              <a:spcAft>
                <a:spcPts val="0"/>
              </a:spcAft>
              <a:buSzPts val="2000"/>
              <a:buChar char="■"/>
              <a:defRPr sz="2000"/>
            </a:lvl3pPr>
            <a:lvl4pPr indent="-355600" lvl="3" marL="1828800" algn="l">
              <a:lnSpc>
                <a:spcPct val="100000"/>
              </a:lnSpc>
              <a:spcBef>
                <a:spcPts val="600"/>
              </a:spcBef>
              <a:spcAft>
                <a:spcPts val="0"/>
              </a:spcAft>
              <a:buSzPts val="2000"/>
              <a:buChar char="●"/>
              <a:defRPr sz="2000"/>
            </a:lvl4pPr>
            <a:lvl5pPr indent="-355600" lvl="4" marL="2286000" algn="l">
              <a:lnSpc>
                <a:spcPct val="100000"/>
              </a:lnSpc>
              <a:spcBef>
                <a:spcPts val="600"/>
              </a:spcBef>
              <a:spcAft>
                <a:spcPts val="0"/>
              </a:spcAft>
              <a:buSzPts val="2000"/>
              <a:buChar char="○"/>
              <a:defRPr sz="2000"/>
            </a:lvl5pPr>
            <a:lvl6pPr indent="-355600" lvl="5" marL="2743200" algn="l">
              <a:lnSpc>
                <a:spcPct val="100000"/>
              </a:lnSpc>
              <a:spcBef>
                <a:spcPts val="600"/>
              </a:spcBef>
              <a:spcAft>
                <a:spcPts val="0"/>
              </a:spcAft>
              <a:buSzPts val="2000"/>
              <a:buChar char="■"/>
              <a:defRPr sz="2000"/>
            </a:lvl6pPr>
            <a:lvl7pPr indent="-355600" lvl="6" marL="3200400" algn="l">
              <a:lnSpc>
                <a:spcPct val="100000"/>
              </a:lnSpc>
              <a:spcBef>
                <a:spcPts val="600"/>
              </a:spcBef>
              <a:spcAft>
                <a:spcPts val="0"/>
              </a:spcAft>
              <a:buSzPts val="2000"/>
              <a:buChar char="●"/>
              <a:defRPr sz="2000"/>
            </a:lvl7pPr>
            <a:lvl8pPr indent="-355600" lvl="7" marL="3657600" algn="l">
              <a:lnSpc>
                <a:spcPct val="100000"/>
              </a:lnSpc>
              <a:spcBef>
                <a:spcPts val="600"/>
              </a:spcBef>
              <a:spcAft>
                <a:spcPts val="0"/>
              </a:spcAft>
              <a:buSzPts val="2000"/>
              <a:buChar char="○"/>
              <a:defRPr sz="2000"/>
            </a:lvl8pPr>
            <a:lvl9pPr indent="-355600" lvl="8" marL="4114800" algn="l">
              <a:lnSpc>
                <a:spcPct val="100000"/>
              </a:lnSpc>
              <a:spcBef>
                <a:spcPts val="600"/>
              </a:spcBef>
              <a:spcAft>
                <a:spcPts val="600"/>
              </a:spcAft>
              <a:buSzPts val="2000"/>
              <a:buChar char="■"/>
              <a:defRPr sz="2000"/>
            </a:lvl9pPr>
          </a:lstStyle>
          <a:p/>
        </p:txBody>
      </p:sp>
      <p:sp>
        <p:nvSpPr>
          <p:cNvPr id="106" name="Google Shape;106;p15"/>
          <p:cNvSpPr txBox="1"/>
          <p:nvPr>
            <p:ph idx="2" type="body"/>
          </p:nvPr>
        </p:nvSpPr>
        <p:spPr>
          <a:xfrm>
            <a:off x="4815605" y="1430150"/>
            <a:ext cx="3473100" cy="3319800"/>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0"/>
              </a:spcBef>
              <a:spcAft>
                <a:spcPts val="0"/>
              </a:spcAft>
              <a:buSzPts val="2000"/>
              <a:buChar char="●"/>
              <a:defRPr sz="2000"/>
            </a:lvl1pPr>
            <a:lvl2pPr indent="-355600" lvl="1" marL="914400" algn="l">
              <a:lnSpc>
                <a:spcPct val="100000"/>
              </a:lnSpc>
              <a:spcBef>
                <a:spcPts val="600"/>
              </a:spcBef>
              <a:spcAft>
                <a:spcPts val="0"/>
              </a:spcAft>
              <a:buSzPts val="2000"/>
              <a:buChar char="○"/>
              <a:defRPr sz="2000"/>
            </a:lvl2pPr>
            <a:lvl3pPr indent="-355600" lvl="2" marL="1371600" algn="l">
              <a:lnSpc>
                <a:spcPct val="100000"/>
              </a:lnSpc>
              <a:spcBef>
                <a:spcPts val="600"/>
              </a:spcBef>
              <a:spcAft>
                <a:spcPts val="0"/>
              </a:spcAft>
              <a:buSzPts val="2000"/>
              <a:buChar char="■"/>
              <a:defRPr sz="2000"/>
            </a:lvl3pPr>
            <a:lvl4pPr indent="-355600" lvl="3" marL="1828800" algn="l">
              <a:lnSpc>
                <a:spcPct val="100000"/>
              </a:lnSpc>
              <a:spcBef>
                <a:spcPts val="600"/>
              </a:spcBef>
              <a:spcAft>
                <a:spcPts val="0"/>
              </a:spcAft>
              <a:buSzPts val="2000"/>
              <a:buChar char="●"/>
              <a:defRPr sz="2000"/>
            </a:lvl4pPr>
            <a:lvl5pPr indent="-355600" lvl="4" marL="2286000" algn="l">
              <a:lnSpc>
                <a:spcPct val="100000"/>
              </a:lnSpc>
              <a:spcBef>
                <a:spcPts val="600"/>
              </a:spcBef>
              <a:spcAft>
                <a:spcPts val="0"/>
              </a:spcAft>
              <a:buSzPts val="2000"/>
              <a:buChar char="○"/>
              <a:defRPr sz="2000"/>
            </a:lvl5pPr>
            <a:lvl6pPr indent="-355600" lvl="5" marL="2743200" algn="l">
              <a:lnSpc>
                <a:spcPct val="100000"/>
              </a:lnSpc>
              <a:spcBef>
                <a:spcPts val="600"/>
              </a:spcBef>
              <a:spcAft>
                <a:spcPts val="0"/>
              </a:spcAft>
              <a:buSzPts val="2000"/>
              <a:buChar char="■"/>
              <a:defRPr sz="2000"/>
            </a:lvl6pPr>
            <a:lvl7pPr indent="-355600" lvl="6" marL="3200400" algn="l">
              <a:lnSpc>
                <a:spcPct val="100000"/>
              </a:lnSpc>
              <a:spcBef>
                <a:spcPts val="600"/>
              </a:spcBef>
              <a:spcAft>
                <a:spcPts val="0"/>
              </a:spcAft>
              <a:buSzPts val="2000"/>
              <a:buChar char="●"/>
              <a:defRPr sz="2000"/>
            </a:lvl7pPr>
            <a:lvl8pPr indent="-355600" lvl="7" marL="3657600" algn="l">
              <a:lnSpc>
                <a:spcPct val="100000"/>
              </a:lnSpc>
              <a:spcBef>
                <a:spcPts val="600"/>
              </a:spcBef>
              <a:spcAft>
                <a:spcPts val="0"/>
              </a:spcAft>
              <a:buSzPts val="2000"/>
              <a:buChar char="○"/>
              <a:defRPr sz="2000"/>
            </a:lvl8pPr>
            <a:lvl9pPr indent="-355600" lvl="8" marL="4114800" algn="l">
              <a:lnSpc>
                <a:spcPct val="100000"/>
              </a:lnSpc>
              <a:spcBef>
                <a:spcPts val="600"/>
              </a:spcBef>
              <a:spcAft>
                <a:spcPts val="600"/>
              </a:spcAft>
              <a:buSzPts val="2000"/>
              <a:buChar char="■"/>
              <a:defRPr sz="2000"/>
            </a:lvl9pPr>
          </a:lstStyle>
          <a:p/>
        </p:txBody>
      </p:sp>
      <p:sp>
        <p:nvSpPr>
          <p:cNvPr id="107" name="Google Shape;107;p1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rgbClr val="D1F6FF"/>
            </a:gs>
          </a:gsLst>
          <a:path path="circle">
            <a:fillToRect l="100%" t="100%"/>
          </a:path>
          <a:tileRect b="-100%" r="-100%"/>
        </a:gradFill>
      </p:bgPr>
    </p:bg>
    <p:spTree>
      <p:nvGrpSpPr>
        <p:cNvPr id="108" name="Shape 108"/>
        <p:cNvGrpSpPr/>
        <p:nvPr/>
      </p:nvGrpSpPr>
      <p:grpSpPr>
        <a:xfrm>
          <a:off x="0" y="0"/>
          <a:ext cx="0" cy="0"/>
          <a:chOff x="0" y="0"/>
          <a:chExt cx="0" cy="0"/>
        </a:xfrm>
      </p:grpSpPr>
      <p:grpSp>
        <p:nvGrpSpPr>
          <p:cNvPr id="109" name="Google Shape;109;p16"/>
          <p:cNvGrpSpPr/>
          <p:nvPr/>
        </p:nvGrpSpPr>
        <p:grpSpPr>
          <a:xfrm>
            <a:off x="3078602" y="0"/>
            <a:ext cx="6065388" cy="5143642"/>
            <a:chOff x="2052402" y="0"/>
            <a:chExt cx="6065388" cy="5143642"/>
          </a:xfrm>
        </p:grpSpPr>
        <p:sp>
          <p:nvSpPr>
            <p:cNvPr id="110" name="Google Shape;110;p16"/>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784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16"/>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784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16"/>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784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3" name="Google Shape;113;p16"/>
          <p:cNvSpPr txBox="1"/>
          <p:nvPr>
            <p:ph type="ctrTitle"/>
          </p:nvPr>
        </p:nvSpPr>
        <p:spPr>
          <a:xfrm>
            <a:off x="685800" y="1668151"/>
            <a:ext cx="7772400" cy="13116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accent2"/>
              </a:buClr>
              <a:buSzPts val="4800"/>
              <a:buNone/>
              <a:defRPr sz="4800">
                <a:solidFill>
                  <a:schemeClr val="accent2"/>
                </a:solidFill>
              </a:defRPr>
            </a:lvl1pPr>
            <a:lvl2pPr lvl="1" algn="l">
              <a:lnSpc>
                <a:spcPct val="90000"/>
              </a:lnSpc>
              <a:spcBef>
                <a:spcPts val="0"/>
              </a:spcBef>
              <a:spcAft>
                <a:spcPts val="0"/>
              </a:spcAft>
              <a:buClr>
                <a:schemeClr val="accent2"/>
              </a:buClr>
              <a:buSzPts val="4800"/>
              <a:buNone/>
              <a:defRPr sz="4800">
                <a:solidFill>
                  <a:schemeClr val="accent2"/>
                </a:solidFill>
              </a:defRPr>
            </a:lvl2pPr>
            <a:lvl3pPr lvl="2" algn="l">
              <a:lnSpc>
                <a:spcPct val="90000"/>
              </a:lnSpc>
              <a:spcBef>
                <a:spcPts val="0"/>
              </a:spcBef>
              <a:spcAft>
                <a:spcPts val="0"/>
              </a:spcAft>
              <a:buClr>
                <a:schemeClr val="accent2"/>
              </a:buClr>
              <a:buSzPts val="4800"/>
              <a:buNone/>
              <a:defRPr sz="4800">
                <a:solidFill>
                  <a:schemeClr val="accent2"/>
                </a:solidFill>
              </a:defRPr>
            </a:lvl3pPr>
            <a:lvl4pPr lvl="3" algn="l">
              <a:lnSpc>
                <a:spcPct val="90000"/>
              </a:lnSpc>
              <a:spcBef>
                <a:spcPts val="0"/>
              </a:spcBef>
              <a:spcAft>
                <a:spcPts val="0"/>
              </a:spcAft>
              <a:buClr>
                <a:schemeClr val="accent2"/>
              </a:buClr>
              <a:buSzPts val="4800"/>
              <a:buNone/>
              <a:defRPr sz="4800">
                <a:solidFill>
                  <a:schemeClr val="accent2"/>
                </a:solidFill>
              </a:defRPr>
            </a:lvl4pPr>
            <a:lvl5pPr lvl="4" algn="l">
              <a:lnSpc>
                <a:spcPct val="90000"/>
              </a:lnSpc>
              <a:spcBef>
                <a:spcPts val="0"/>
              </a:spcBef>
              <a:spcAft>
                <a:spcPts val="0"/>
              </a:spcAft>
              <a:buClr>
                <a:schemeClr val="accent2"/>
              </a:buClr>
              <a:buSzPts val="4800"/>
              <a:buNone/>
              <a:defRPr sz="4800">
                <a:solidFill>
                  <a:schemeClr val="accent2"/>
                </a:solidFill>
              </a:defRPr>
            </a:lvl5pPr>
            <a:lvl6pPr lvl="5" algn="l">
              <a:lnSpc>
                <a:spcPct val="90000"/>
              </a:lnSpc>
              <a:spcBef>
                <a:spcPts val="0"/>
              </a:spcBef>
              <a:spcAft>
                <a:spcPts val="0"/>
              </a:spcAft>
              <a:buClr>
                <a:schemeClr val="accent2"/>
              </a:buClr>
              <a:buSzPts val="4800"/>
              <a:buNone/>
              <a:defRPr sz="4800">
                <a:solidFill>
                  <a:schemeClr val="accent2"/>
                </a:solidFill>
              </a:defRPr>
            </a:lvl6pPr>
            <a:lvl7pPr lvl="6" algn="l">
              <a:lnSpc>
                <a:spcPct val="90000"/>
              </a:lnSpc>
              <a:spcBef>
                <a:spcPts val="0"/>
              </a:spcBef>
              <a:spcAft>
                <a:spcPts val="0"/>
              </a:spcAft>
              <a:buClr>
                <a:schemeClr val="accent2"/>
              </a:buClr>
              <a:buSzPts val="4800"/>
              <a:buNone/>
              <a:defRPr sz="4800">
                <a:solidFill>
                  <a:schemeClr val="accent2"/>
                </a:solidFill>
              </a:defRPr>
            </a:lvl7pPr>
            <a:lvl8pPr lvl="7" algn="l">
              <a:lnSpc>
                <a:spcPct val="90000"/>
              </a:lnSpc>
              <a:spcBef>
                <a:spcPts val="0"/>
              </a:spcBef>
              <a:spcAft>
                <a:spcPts val="0"/>
              </a:spcAft>
              <a:buClr>
                <a:schemeClr val="accent2"/>
              </a:buClr>
              <a:buSzPts val="4800"/>
              <a:buNone/>
              <a:defRPr sz="4800">
                <a:solidFill>
                  <a:schemeClr val="accent2"/>
                </a:solidFill>
              </a:defRPr>
            </a:lvl8pPr>
            <a:lvl9pPr lvl="8" algn="l">
              <a:lnSpc>
                <a:spcPct val="90000"/>
              </a:lnSpc>
              <a:spcBef>
                <a:spcPts val="0"/>
              </a:spcBef>
              <a:spcAft>
                <a:spcPts val="0"/>
              </a:spcAft>
              <a:buClr>
                <a:schemeClr val="accent2"/>
              </a:buClr>
              <a:buSzPts val="4800"/>
              <a:buNone/>
              <a:defRPr sz="4800">
                <a:solidFill>
                  <a:schemeClr val="accent2"/>
                </a:solidFill>
              </a:defRPr>
            </a:lvl9pPr>
          </a:lstStyle>
          <a:p/>
        </p:txBody>
      </p:sp>
      <p:sp>
        <p:nvSpPr>
          <p:cNvPr id="114" name="Google Shape;114;p16"/>
          <p:cNvSpPr txBox="1"/>
          <p:nvPr>
            <p:ph idx="1" type="subTitle"/>
          </p:nvPr>
        </p:nvSpPr>
        <p:spPr>
          <a:xfrm>
            <a:off x="685800" y="3076652"/>
            <a:ext cx="7772400" cy="398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400"/>
              <a:buNone/>
              <a:defRPr/>
            </a:lvl1pPr>
            <a:lvl2pPr lvl="1" algn="l">
              <a:lnSpc>
                <a:spcPct val="100000"/>
              </a:lnSpc>
              <a:spcBef>
                <a:spcPts val="600"/>
              </a:spcBef>
              <a:spcAft>
                <a:spcPts val="0"/>
              </a:spcAft>
              <a:buClr>
                <a:schemeClr val="dk1"/>
              </a:buClr>
              <a:buSzPts val="3000"/>
              <a:buNone/>
              <a:defRPr sz="3000"/>
            </a:lvl2pPr>
            <a:lvl3pPr lvl="2" algn="l">
              <a:lnSpc>
                <a:spcPct val="100000"/>
              </a:lnSpc>
              <a:spcBef>
                <a:spcPts val="600"/>
              </a:spcBef>
              <a:spcAft>
                <a:spcPts val="0"/>
              </a:spcAft>
              <a:buSzPts val="3000"/>
              <a:buNone/>
              <a:defRPr sz="3000"/>
            </a:lvl3pPr>
            <a:lvl4pPr lvl="3" algn="l">
              <a:lnSpc>
                <a:spcPct val="100000"/>
              </a:lnSpc>
              <a:spcBef>
                <a:spcPts val="600"/>
              </a:spcBef>
              <a:spcAft>
                <a:spcPts val="0"/>
              </a:spcAft>
              <a:buSzPts val="3000"/>
              <a:buNone/>
              <a:defRPr sz="3000"/>
            </a:lvl4pPr>
            <a:lvl5pPr lvl="4" algn="l">
              <a:lnSpc>
                <a:spcPct val="100000"/>
              </a:lnSpc>
              <a:spcBef>
                <a:spcPts val="600"/>
              </a:spcBef>
              <a:spcAft>
                <a:spcPts val="0"/>
              </a:spcAft>
              <a:buSzPts val="3000"/>
              <a:buNone/>
              <a:defRPr sz="3000"/>
            </a:lvl5pPr>
            <a:lvl6pPr lvl="5" algn="l">
              <a:lnSpc>
                <a:spcPct val="100000"/>
              </a:lnSpc>
              <a:spcBef>
                <a:spcPts val="600"/>
              </a:spcBef>
              <a:spcAft>
                <a:spcPts val="0"/>
              </a:spcAft>
              <a:buSzPts val="3000"/>
              <a:buNone/>
              <a:defRPr sz="3000"/>
            </a:lvl6pPr>
            <a:lvl7pPr lvl="6" algn="l">
              <a:lnSpc>
                <a:spcPct val="100000"/>
              </a:lnSpc>
              <a:spcBef>
                <a:spcPts val="600"/>
              </a:spcBef>
              <a:spcAft>
                <a:spcPts val="0"/>
              </a:spcAft>
              <a:buSzPts val="3000"/>
              <a:buNone/>
              <a:defRPr sz="3000"/>
            </a:lvl7pPr>
            <a:lvl8pPr lvl="7" algn="l">
              <a:lnSpc>
                <a:spcPct val="100000"/>
              </a:lnSpc>
              <a:spcBef>
                <a:spcPts val="600"/>
              </a:spcBef>
              <a:spcAft>
                <a:spcPts val="0"/>
              </a:spcAft>
              <a:buSzPts val="3000"/>
              <a:buNone/>
              <a:defRPr sz="3000"/>
            </a:lvl8pPr>
            <a:lvl9pPr lvl="8" algn="l">
              <a:lnSpc>
                <a:spcPct val="100000"/>
              </a:lnSpc>
              <a:spcBef>
                <a:spcPts val="600"/>
              </a:spcBef>
              <a:spcAft>
                <a:spcPts val="60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dk1"/>
            </a:gs>
            <a:gs pos="100000">
              <a:schemeClr val="accent2"/>
            </a:gs>
          </a:gsLst>
          <a:path path="circle">
            <a:fillToRect l="100%" t="100%"/>
          </a:path>
          <a:tileRect b="-100%" r="-100%"/>
        </a:gradFill>
      </p:bgPr>
    </p:bg>
    <p:spTree>
      <p:nvGrpSpPr>
        <p:cNvPr id="115" name="Shape 115"/>
        <p:cNvGrpSpPr/>
        <p:nvPr/>
      </p:nvGrpSpPr>
      <p:grpSpPr>
        <a:xfrm>
          <a:off x="0" y="0"/>
          <a:ext cx="0" cy="0"/>
          <a:chOff x="0" y="0"/>
          <a:chExt cx="0" cy="0"/>
        </a:xfrm>
      </p:grpSpPr>
      <p:grpSp>
        <p:nvGrpSpPr>
          <p:cNvPr id="116" name="Google Shape;116;p17"/>
          <p:cNvGrpSpPr/>
          <p:nvPr/>
        </p:nvGrpSpPr>
        <p:grpSpPr>
          <a:xfrm>
            <a:off x="3078602" y="0"/>
            <a:ext cx="6065388" cy="5143642"/>
            <a:chOff x="2052402" y="0"/>
            <a:chExt cx="6065388" cy="5143642"/>
          </a:xfrm>
        </p:grpSpPr>
        <p:sp>
          <p:nvSpPr>
            <p:cNvPr id="117" name="Google Shape;117;p17"/>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784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17"/>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784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17"/>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784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20" name="Google Shape;120;p17"/>
          <p:cNvSpPr txBox="1"/>
          <p:nvPr>
            <p:ph idx="1" type="body"/>
          </p:nvPr>
        </p:nvSpPr>
        <p:spPr>
          <a:xfrm>
            <a:off x="810450" y="1593500"/>
            <a:ext cx="5783700" cy="2736900"/>
          </a:xfrm>
          <a:prstGeom prst="rect">
            <a:avLst/>
          </a:prstGeom>
          <a:noFill/>
          <a:ln>
            <a:noFill/>
          </a:ln>
        </p:spPr>
        <p:txBody>
          <a:bodyPr anchorCtr="0" anchor="t" bIns="0" lIns="0" spcFirstLastPara="1" rIns="0" wrap="square" tIns="0">
            <a:noAutofit/>
          </a:bodyPr>
          <a:lstStyle>
            <a:lvl1pPr indent="-431800" lvl="0" marL="457200" algn="l">
              <a:lnSpc>
                <a:spcPct val="100000"/>
              </a:lnSpc>
              <a:spcBef>
                <a:spcPts val="0"/>
              </a:spcBef>
              <a:spcAft>
                <a:spcPts val="0"/>
              </a:spcAft>
              <a:buClr>
                <a:schemeClr val="lt1"/>
              </a:buClr>
              <a:buSzPts val="3200"/>
              <a:buChar char="●"/>
              <a:defRPr sz="3200">
                <a:solidFill>
                  <a:schemeClr val="lt1"/>
                </a:solidFill>
              </a:defRPr>
            </a:lvl1pPr>
            <a:lvl2pPr indent="-431800" lvl="1" marL="914400" algn="l">
              <a:lnSpc>
                <a:spcPct val="100000"/>
              </a:lnSpc>
              <a:spcBef>
                <a:spcPts val="600"/>
              </a:spcBef>
              <a:spcAft>
                <a:spcPts val="0"/>
              </a:spcAft>
              <a:buClr>
                <a:schemeClr val="lt1"/>
              </a:buClr>
              <a:buSzPts val="3200"/>
              <a:buChar char="○"/>
              <a:defRPr sz="3200">
                <a:solidFill>
                  <a:schemeClr val="lt1"/>
                </a:solidFill>
              </a:defRPr>
            </a:lvl2pPr>
            <a:lvl3pPr indent="-431800" lvl="2" marL="1371600" algn="l">
              <a:lnSpc>
                <a:spcPct val="100000"/>
              </a:lnSpc>
              <a:spcBef>
                <a:spcPts val="600"/>
              </a:spcBef>
              <a:spcAft>
                <a:spcPts val="0"/>
              </a:spcAft>
              <a:buClr>
                <a:schemeClr val="lt1"/>
              </a:buClr>
              <a:buSzPts val="3200"/>
              <a:buChar char="■"/>
              <a:defRPr sz="3200">
                <a:solidFill>
                  <a:schemeClr val="lt1"/>
                </a:solidFill>
              </a:defRPr>
            </a:lvl3pPr>
            <a:lvl4pPr indent="-431800" lvl="3" marL="1828800" algn="l">
              <a:lnSpc>
                <a:spcPct val="100000"/>
              </a:lnSpc>
              <a:spcBef>
                <a:spcPts val="600"/>
              </a:spcBef>
              <a:spcAft>
                <a:spcPts val="0"/>
              </a:spcAft>
              <a:buClr>
                <a:schemeClr val="lt1"/>
              </a:buClr>
              <a:buSzPts val="3200"/>
              <a:buChar char="●"/>
              <a:defRPr sz="3200">
                <a:solidFill>
                  <a:schemeClr val="lt1"/>
                </a:solidFill>
              </a:defRPr>
            </a:lvl4pPr>
            <a:lvl5pPr indent="-431800" lvl="4" marL="2286000" algn="l">
              <a:lnSpc>
                <a:spcPct val="100000"/>
              </a:lnSpc>
              <a:spcBef>
                <a:spcPts val="600"/>
              </a:spcBef>
              <a:spcAft>
                <a:spcPts val="0"/>
              </a:spcAft>
              <a:buClr>
                <a:schemeClr val="lt1"/>
              </a:buClr>
              <a:buSzPts val="3200"/>
              <a:buChar char="○"/>
              <a:defRPr sz="3200">
                <a:solidFill>
                  <a:schemeClr val="lt1"/>
                </a:solidFill>
              </a:defRPr>
            </a:lvl5pPr>
            <a:lvl6pPr indent="-431800" lvl="5" marL="2743200" algn="l">
              <a:lnSpc>
                <a:spcPct val="100000"/>
              </a:lnSpc>
              <a:spcBef>
                <a:spcPts val="600"/>
              </a:spcBef>
              <a:spcAft>
                <a:spcPts val="0"/>
              </a:spcAft>
              <a:buClr>
                <a:schemeClr val="lt1"/>
              </a:buClr>
              <a:buSzPts val="3200"/>
              <a:buChar char="■"/>
              <a:defRPr sz="3200">
                <a:solidFill>
                  <a:schemeClr val="lt1"/>
                </a:solidFill>
              </a:defRPr>
            </a:lvl6pPr>
            <a:lvl7pPr indent="-431800" lvl="6" marL="3200400" algn="l">
              <a:lnSpc>
                <a:spcPct val="100000"/>
              </a:lnSpc>
              <a:spcBef>
                <a:spcPts val="600"/>
              </a:spcBef>
              <a:spcAft>
                <a:spcPts val="0"/>
              </a:spcAft>
              <a:buClr>
                <a:schemeClr val="lt1"/>
              </a:buClr>
              <a:buSzPts val="3200"/>
              <a:buChar char="●"/>
              <a:defRPr sz="3200">
                <a:solidFill>
                  <a:schemeClr val="lt1"/>
                </a:solidFill>
              </a:defRPr>
            </a:lvl7pPr>
            <a:lvl8pPr indent="-431800" lvl="7" marL="3657600" algn="l">
              <a:lnSpc>
                <a:spcPct val="100000"/>
              </a:lnSpc>
              <a:spcBef>
                <a:spcPts val="600"/>
              </a:spcBef>
              <a:spcAft>
                <a:spcPts val="0"/>
              </a:spcAft>
              <a:buClr>
                <a:schemeClr val="lt1"/>
              </a:buClr>
              <a:buSzPts val="3200"/>
              <a:buChar char="○"/>
              <a:defRPr sz="3200">
                <a:solidFill>
                  <a:schemeClr val="lt1"/>
                </a:solidFill>
              </a:defRPr>
            </a:lvl8pPr>
            <a:lvl9pPr indent="-431800" lvl="8" marL="4114800" algn="l">
              <a:lnSpc>
                <a:spcPct val="100000"/>
              </a:lnSpc>
              <a:spcBef>
                <a:spcPts val="600"/>
              </a:spcBef>
              <a:spcAft>
                <a:spcPts val="600"/>
              </a:spcAft>
              <a:buClr>
                <a:schemeClr val="lt1"/>
              </a:buClr>
              <a:buSzPts val="3200"/>
              <a:buChar char="■"/>
              <a:defRPr sz="3200">
                <a:solidFill>
                  <a:schemeClr val="lt1"/>
                </a:solidFill>
              </a:defRPr>
            </a:lvl9pPr>
          </a:lstStyle>
          <a:p/>
        </p:txBody>
      </p:sp>
      <p:sp>
        <p:nvSpPr>
          <p:cNvPr id="121" name="Google Shape;121;p17"/>
          <p:cNvSpPr txBox="1"/>
          <p:nvPr/>
        </p:nvSpPr>
        <p:spPr>
          <a:xfrm>
            <a:off x="810450" y="670269"/>
            <a:ext cx="1957200" cy="65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600"/>
              <a:buFont typeface="Arial"/>
              <a:buNone/>
            </a:pPr>
            <a:r>
              <a:rPr b="1" i="0" lang="en" sz="9600" u="none" cap="none" strike="noStrike">
                <a:solidFill>
                  <a:schemeClr val="lt1"/>
                </a:solidFill>
                <a:latin typeface="Montserrat"/>
                <a:ea typeface="Montserrat"/>
                <a:cs typeface="Montserrat"/>
                <a:sym typeface="Montserrat"/>
              </a:rPr>
              <a:t>“</a:t>
            </a:r>
            <a:endParaRPr b="1" i="0" sz="9600" u="none" cap="none" strike="noStrike">
              <a:solidFill>
                <a:schemeClr val="lt1"/>
              </a:solidFill>
              <a:latin typeface="Montserrat"/>
              <a:ea typeface="Montserrat"/>
              <a:cs typeface="Montserrat"/>
              <a:sym typeface="Montserrat"/>
            </a:endParaRPr>
          </a:p>
        </p:txBody>
      </p:sp>
      <p:sp>
        <p:nvSpPr>
          <p:cNvPr id="122" name="Google Shape;122;p1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23" name="Shape 123"/>
        <p:cNvGrpSpPr/>
        <p:nvPr/>
      </p:nvGrpSpPr>
      <p:grpSpPr>
        <a:xfrm>
          <a:off x="0" y="0"/>
          <a:ext cx="0" cy="0"/>
          <a:chOff x="0" y="0"/>
          <a:chExt cx="0" cy="0"/>
        </a:xfrm>
      </p:grpSpPr>
      <p:grpSp>
        <p:nvGrpSpPr>
          <p:cNvPr id="124" name="Google Shape;124;p18"/>
          <p:cNvGrpSpPr/>
          <p:nvPr/>
        </p:nvGrpSpPr>
        <p:grpSpPr>
          <a:xfrm>
            <a:off x="5005048" y="0"/>
            <a:ext cx="4138961" cy="5143642"/>
            <a:chOff x="5005048" y="0"/>
            <a:chExt cx="4138961" cy="5143642"/>
          </a:xfrm>
        </p:grpSpPr>
        <p:sp>
          <p:nvSpPr>
            <p:cNvPr id="125" name="Google Shape;125;p18"/>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18"/>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18"/>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28" name="Google Shape;128;p18"/>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000"/>
              <a:buNone/>
              <a:defRPr/>
            </a:lvl1pPr>
            <a:lvl2pPr lvl="1" algn="l">
              <a:lnSpc>
                <a:spcPct val="90000"/>
              </a:lnSpc>
              <a:spcBef>
                <a:spcPts val="0"/>
              </a:spcBef>
              <a:spcAft>
                <a:spcPts val="0"/>
              </a:spcAft>
              <a:buSzPts val="3000"/>
              <a:buNone/>
              <a:defRPr/>
            </a:lvl2pPr>
            <a:lvl3pPr lvl="2" algn="l">
              <a:lnSpc>
                <a:spcPct val="90000"/>
              </a:lnSpc>
              <a:spcBef>
                <a:spcPts val="0"/>
              </a:spcBef>
              <a:spcAft>
                <a:spcPts val="0"/>
              </a:spcAft>
              <a:buSzPts val="3000"/>
              <a:buNone/>
              <a:defRPr/>
            </a:lvl3pPr>
            <a:lvl4pPr lvl="3" algn="l">
              <a:lnSpc>
                <a:spcPct val="90000"/>
              </a:lnSpc>
              <a:spcBef>
                <a:spcPts val="0"/>
              </a:spcBef>
              <a:spcAft>
                <a:spcPts val="0"/>
              </a:spcAft>
              <a:buSzPts val="3000"/>
              <a:buNone/>
              <a:defRPr/>
            </a:lvl4pPr>
            <a:lvl5pPr lvl="4" algn="l">
              <a:lnSpc>
                <a:spcPct val="90000"/>
              </a:lnSpc>
              <a:spcBef>
                <a:spcPts val="0"/>
              </a:spcBef>
              <a:spcAft>
                <a:spcPts val="0"/>
              </a:spcAft>
              <a:buSzPts val="3000"/>
              <a:buNone/>
              <a:defRPr/>
            </a:lvl5pPr>
            <a:lvl6pPr lvl="5" algn="l">
              <a:lnSpc>
                <a:spcPct val="90000"/>
              </a:lnSpc>
              <a:spcBef>
                <a:spcPts val="0"/>
              </a:spcBef>
              <a:spcAft>
                <a:spcPts val="0"/>
              </a:spcAft>
              <a:buSzPts val="3000"/>
              <a:buNone/>
              <a:defRPr/>
            </a:lvl6pPr>
            <a:lvl7pPr lvl="6" algn="l">
              <a:lnSpc>
                <a:spcPct val="90000"/>
              </a:lnSpc>
              <a:spcBef>
                <a:spcPts val="0"/>
              </a:spcBef>
              <a:spcAft>
                <a:spcPts val="0"/>
              </a:spcAft>
              <a:buSzPts val="3000"/>
              <a:buNone/>
              <a:defRPr/>
            </a:lvl7pPr>
            <a:lvl8pPr lvl="7" algn="l">
              <a:lnSpc>
                <a:spcPct val="90000"/>
              </a:lnSpc>
              <a:spcBef>
                <a:spcPts val="0"/>
              </a:spcBef>
              <a:spcAft>
                <a:spcPts val="0"/>
              </a:spcAft>
              <a:buSzPts val="3000"/>
              <a:buNone/>
              <a:defRPr/>
            </a:lvl8pPr>
            <a:lvl9pPr lvl="8" algn="l">
              <a:lnSpc>
                <a:spcPct val="90000"/>
              </a:lnSpc>
              <a:spcBef>
                <a:spcPts val="0"/>
              </a:spcBef>
              <a:spcAft>
                <a:spcPts val="0"/>
              </a:spcAft>
              <a:buSzPts val="3000"/>
              <a:buNone/>
              <a:defRPr/>
            </a:lvl9pPr>
          </a:lstStyle>
          <a:p/>
        </p:txBody>
      </p:sp>
      <p:sp>
        <p:nvSpPr>
          <p:cNvPr id="129" name="Google Shape;129;p18"/>
          <p:cNvSpPr txBox="1"/>
          <p:nvPr>
            <p:ph idx="1" type="body"/>
          </p:nvPr>
        </p:nvSpPr>
        <p:spPr>
          <a:xfrm>
            <a:off x="855300" y="1430147"/>
            <a:ext cx="7433400" cy="303390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0"/>
              </a:spcBef>
              <a:spcAft>
                <a:spcPts val="0"/>
              </a:spcAft>
              <a:buSzPts val="2400"/>
              <a:buChar char="●"/>
              <a:defRPr/>
            </a:lvl1pPr>
            <a:lvl2pPr indent="-381000" lvl="1" marL="914400" algn="l">
              <a:lnSpc>
                <a:spcPct val="100000"/>
              </a:lnSpc>
              <a:spcBef>
                <a:spcPts val="600"/>
              </a:spcBef>
              <a:spcAft>
                <a:spcPts val="0"/>
              </a:spcAft>
              <a:buSzPts val="2400"/>
              <a:buChar char="○"/>
              <a:defRPr/>
            </a:lvl2pPr>
            <a:lvl3pPr indent="-381000" lvl="2" marL="1371600" algn="l">
              <a:lnSpc>
                <a:spcPct val="100000"/>
              </a:lnSpc>
              <a:spcBef>
                <a:spcPts val="600"/>
              </a:spcBef>
              <a:spcAft>
                <a:spcPts val="0"/>
              </a:spcAft>
              <a:buSzPts val="2400"/>
              <a:buChar char="■"/>
              <a:defRPr/>
            </a:lvl3pPr>
            <a:lvl4pPr indent="-381000" lvl="3" marL="1828800" algn="l">
              <a:lnSpc>
                <a:spcPct val="100000"/>
              </a:lnSpc>
              <a:spcBef>
                <a:spcPts val="600"/>
              </a:spcBef>
              <a:spcAft>
                <a:spcPts val="0"/>
              </a:spcAft>
              <a:buSzPts val="2400"/>
              <a:buChar char="●"/>
              <a:defRPr/>
            </a:lvl4pPr>
            <a:lvl5pPr indent="-381000" lvl="4" marL="2286000" algn="l">
              <a:lnSpc>
                <a:spcPct val="100000"/>
              </a:lnSpc>
              <a:spcBef>
                <a:spcPts val="600"/>
              </a:spcBef>
              <a:spcAft>
                <a:spcPts val="0"/>
              </a:spcAft>
              <a:buSzPts val="2400"/>
              <a:buChar char="○"/>
              <a:defRPr/>
            </a:lvl5pPr>
            <a:lvl6pPr indent="-381000" lvl="5" marL="2743200" algn="l">
              <a:lnSpc>
                <a:spcPct val="100000"/>
              </a:lnSpc>
              <a:spcBef>
                <a:spcPts val="600"/>
              </a:spcBef>
              <a:spcAft>
                <a:spcPts val="0"/>
              </a:spcAft>
              <a:buSzPts val="2400"/>
              <a:buChar char="■"/>
              <a:defRPr/>
            </a:lvl6pPr>
            <a:lvl7pPr indent="-381000" lvl="6" marL="3200400" algn="l">
              <a:lnSpc>
                <a:spcPct val="100000"/>
              </a:lnSpc>
              <a:spcBef>
                <a:spcPts val="600"/>
              </a:spcBef>
              <a:spcAft>
                <a:spcPts val="0"/>
              </a:spcAft>
              <a:buSzPts val="2400"/>
              <a:buChar char="●"/>
              <a:defRPr/>
            </a:lvl7pPr>
            <a:lvl8pPr indent="-381000" lvl="7" marL="3657600" algn="l">
              <a:lnSpc>
                <a:spcPct val="100000"/>
              </a:lnSpc>
              <a:spcBef>
                <a:spcPts val="600"/>
              </a:spcBef>
              <a:spcAft>
                <a:spcPts val="0"/>
              </a:spcAft>
              <a:buSzPts val="2400"/>
              <a:buChar char="○"/>
              <a:defRPr/>
            </a:lvl8pPr>
            <a:lvl9pPr indent="-381000" lvl="8" marL="4114800" algn="l">
              <a:lnSpc>
                <a:spcPct val="100000"/>
              </a:lnSpc>
              <a:spcBef>
                <a:spcPts val="600"/>
              </a:spcBef>
              <a:spcAft>
                <a:spcPts val="600"/>
              </a:spcAft>
              <a:buSzPts val="2400"/>
              <a:buChar char="■"/>
              <a:defRPr/>
            </a:lvl9pPr>
          </a:lstStyle>
          <a:p/>
        </p:txBody>
      </p:sp>
      <p:sp>
        <p:nvSpPr>
          <p:cNvPr id="130" name="Google Shape;130;p1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2"/>
            </a:gs>
            <a:gs pos="100000">
              <a:schemeClr val="accent1"/>
            </a:gs>
          </a:gsLst>
          <a:path path="circle">
            <a:fillToRect l="100%" t="100%"/>
          </a:path>
          <a:tileRect b="-100%" r="-100%"/>
        </a:gradFill>
      </p:bgPr>
    </p:bg>
    <p:spTree>
      <p:nvGrpSpPr>
        <p:cNvPr id="131" name="Shape 131"/>
        <p:cNvGrpSpPr/>
        <p:nvPr/>
      </p:nvGrpSpPr>
      <p:grpSpPr>
        <a:xfrm>
          <a:off x="0" y="0"/>
          <a:ext cx="0" cy="0"/>
          <a:chOff x="0" y="0"/>
          <a:chExt cx="0" cy="0"/>
        </a:xfrm>
      </p:grpSpPr>
      <p:grpSp>
        <p:nvGrpSpPr>
          <p:cNvPr id="132" name="Google Shape;132;p19"/>
          <p:cNvGrpSpPr/>
          <p:nvPr/>
        </p:nvGrpSpPr>
        <p:grpSpPr>
          <a:xfrm>
            <a:off x="3078602" y="0"/>
            <a:ext cx="6065388" cy="5143642"/>
            <a:chOff x="2052402" y="0"/>
            <a:chExt cx="6065388" cy="5143642"/>
          </a:xfrm>
        </p:grpSpPr>
        <p:sp>
          <p:nvSpPr>
            <p:cNvPr id="133" name="Google Shape;133;p19"/>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19"/>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19"/>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36" name="Google Shape;136;p1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37" name="Shape 137"/>
        <p:cNvGrpSpPr/>
        <p:nvPr/>
      </p:nvGrpSpPr>
      <p:grpSpPr>
        <a:xfrm>
          <a:off x="0" y="0"/>
          <a:ext cx="0" cy="0"/>
          <a:chOff x="0" y="0"/>
          <a:chExt cx="0" cy="0"/>
        </a:xfrm>
      </p:grpSpPr>
      <p:grpSp>
        <p:nvGrpSpPr>
          <p:cNvPr id="138" name="Google Shape;138;p20"/>
          <p:cNvGrpSpPr/>
          <p:nvPr/>
        </p:nvGrpSpPr>
        <p:grpSpPr>
          <a:xfrm>
            <a:off x="5005048" y="0"/>
            <a:ext cx="4138961" cy="5143642"/>
            <a:chOff x="5005048" y="0"/>
            <a:chExt cx="4138961" cy="5143642"/>
          </a:xfrm>
        </p:grpSpPr>
        <p:sp>
          <p:nvSpPr>
            <p:cNvPr id="139" name="Google Shape;139;p20"/>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20"/>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20"/>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42" name="Google Shape;142;p20"/>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000"/>
              <a:buNone/>
              <a:defRPr/>
            </a:lvl1pPr>
            <a:lvl2pPr lvl="1" algn="l">
              <a:lnSpc>
                <a:spcPct val="90000"/>
              </a:lnSpc>
              <a:spcBef>
                <a:spcPts val="0"/>
              </a:spcBef>
              <a:spcAft>
                <a:spcPts val="0"/>
              </a:spcAft>
              <a:buSzPts val="3000"/>
              <a:buNone/>
              <a:defRPr/>
            </a:lvl2pPr>
            <a:lvl3pPr lvl="2" algn="l">
              <a:lnSpc>
                <a:spcPct val="90000"/>
              </a:lnSpc>
              <a:spcBef>
                <a:spcPts val="0"/>
              </a:spcBef>
              <a:spcAft>
                <a:spcPts val="0"/>
              </a:spcAft>
              <a:buSzPts val="3000"/>
              <a:buNone/>
              <a:defRPr/>
            </a:lvl3pPr>
            <a:lvl4pPr lvl="3" algn="l">
              <a:lnSpc>
                <a:spcPct val="90000"/>
              </a:lnSpc>
              <a:spcBef>
                <a:spcPts val="0"/>
              </a:spcBef>
              <a:spcAft>
                <a:spcPts val="0"/>
              </a:spcAft>
              <a:buSzPts val="3000"/>
              <a:buNone/>
              <a:defRPr/>
            </a:lvl4pPr>
            <a:lvl5pPr lvl="4" algn="l">
              <a:lnSpc>
                <a:spcPct val="90000"/>
              </a:lnSpc>
              <a:spcBef>
                <a:spcPts val="0"/>
              </a:spcBef>
              <a:spcAft>
                <a:spcPts val="0"/>
              </a:spcAft>
              <a:buSzPts val="3000"/>
              <a:buNone/>
              <a:defRPr/>
            </a:lvl5pPr>
            <a:lvl6pPr lvl="5" algn="l">
              <a:lnSpc>
                <a:spcPct val="90000"/>
              </a:lnSpc>
              <a:spcBef>
                <a:spcPts val="0"/>
              </a:spcBef>
              <a:spcAft>
                <a:spcPts val="0"/>
              </a:spcAft>
              <a:buSzPts val="3000"/>
              <a:buNone/>
              <a:defRPr/>
            </a:lvl6pPr>
            <a:lvl7pPr lvl="6" algn="l">
              <a:lnSpc>
                <a:spcPct val="90000"/>
              </a:lnSpc>
              <a:spcBef>
                <a:spcPts val="0"/>
              </a:spcBef>
              <a:spcAft>
                <a:spcPts val="0"/>
              </a:spcAft>
              <a:buSzPts val="3000"/>
              <a:buNone/>
              <a:defRPr/>
            </a:lvl7pPr>
            <a:lvl8pPr lvl="7" algn="l">
              <a:lnSpc>
                <a:spcPct val="90000"/>
              </a:lnSpc>
              <a:spcBef>
                <a:spcPts val="0"/>
              </a:spcBef>
              <a:spcAft>
                <a:spcPts val="0"/>
              </a:spcAft>
              <a:buSzPts val="3000"/>
              <a:buNone/>
              <a:defRPr/>
            </a:lvl8pPr>
            <a:lvl9pPr lvl="8" algn="l">
              <a:lnSpc>
                <a:spcPct val="90000"/>
              </a:lnSpc>
              <a:spcBef>
                <a:spcPts val="0"/>
              </a:spcBef>
              <a:spcAft>
                <a:spcPts val="0"/>
              </a:spcAft>
              <a:buSzPts val="3000"/>
              <a:buNone/>
              <a:defRPr/>
            </a:lvl9pPr>
          </a:lstStyle>
          <a:p/>
        </p:txBody>
      </p:sp>
      <p:sp>
        <p:nvSpPr>
          <p:cNvPr id="143" name="Google Shape;143;p20"/>
          <p:cNvSpPr txBox="1"/>
          <p:nvPr>
            <p:ph idx="1" type="body"/>
          </p:nvPr>
        </p:nvSpPr>
        <p:spPr>
          <a:xfrm>
            <a:off x="855300" y="1430150"/>
            <a:ext cx="2315700" cy="33198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SzPts val="1800"/>
              <a:buChar char="●"/>
              <a:defRPr sz="1800"/>
            </a:lvl1pPr>
            <a:lvl2pPr indent="-342900" lvl="1" marL="914400" algn="l">
              <a:lnSpc>
                <a:spcPct val="100000"/>
              </a:lnSpc>
              <a:spcBef>
                <a:spcPts val="600"/>
              </a:spcBef>
              <a:spcAft>
                <a:spcPts val="0"/>
              </a:spcAft>
              <a:buSzPts val="1800"/>
              <a:buChar char="○"/>
              <a:defRPr sz="1800"/>
            </a:lvl2pPr>
            <a:lvl3pPr indent="-342900" lvl="2" marL="1371600" algn="l">
              <a:lnSpc>
                <a:spcPct val="100000"/>
              </a:lnSpc>
              <a:spcBef>
                <a:spcPts val="600"/>
              </a:spcBef>
              <a:spcAft>
                <a:spcPts val="0"/>
              </a:spcAft>
              <a:buSzPts val="1800"/>
              <a:buChar char="■"/>
              <a:defRPr sz="1800"/>
            </a:lvl3pPr>
            <a:lvl4pPr indent="-342900" lvl="3" marL="1828800" algn="l">
              <a:lnSpc>
                <a:spcPct val="100000"/>
              </a:lnSpc>
              <a:spcBef>
                <a:spcPts val="600"/>
              </a:spcBef>
              <a:spcAft>
                <a:spcPts val="0"/>
              </a:spcAft>
              <a:buSzPts val="1800"/>
              <a:buChar char="●"/>
              <a:defRPr sz="1800"/>
            </a:lvl4pPr>
            <a:lvl5pPr indent="-342900" lvl="4" marL="2286000" algn="l">
              <a:lnSpc>
                <a:spcPct val="100000"/>
              </a:lnSpc>
              <a:spcBef>
                <a:spcPts val="600"/>
              </a:spcBef>
              <a:spcAft>
                <a:spcPts val="0"/>
              </a:spcAft>
              <a:buSzPts val="1800"/>
              <a:buChar char="○"/>
              <a:defRPr sz="1800"/>
            </a:lvl5pPr>
            <a:lvl6pPr indent="-342900" lvl="5" marL="2743200" algn="l">
              <a:lnSpc>
                <a:spcPct val="100000"/>
              </a:lnSpc>
              <a:spcBef>
                <a:spcPts val="600"/>
              </a:spcBef>
              <a:spcAft>
                <a:spcPts val="0"/>
              </a:spcAft>
              <a:buSzPts val="1800"/>
              <a:buChar char="■"/>
              <a:defRPr sz="1800"/>
            </a:lvl6pPr>
            <a:lvl7pPr indent="-342900" lvl="6" marL="3200400" algn="l">
              <a:lnSpc>
                <a:spcPct val="100000"/>
              </a:lnSpc>
              <a:spcBef>
                <a:spcPts val="600"/>
              </a:spcBef>
              <a:spcAft>
                <a:spcPts val="0"/>
              </a:spcAft>
              <a:buSzPts val="1800"/>
              <a:buChar char="●"/>
              <a:defRPr sz="1800"/>
            </a:lvl7pPr>
            <a:lvl8pPr indent="-342900" lvl="7" marL="3657600" algn="l">
              <a:lnSpc>
                <a:spcPct val="100000"/>
              </a:lnSpc>
              <a:spcBef>
                <a:spcPts val="600"/>
              </a:spcBef>
              <a:spcAft>
                <a:spcPts val="0"/>
              </a:spcAft>
              <a:buSzPts val="1800"/>
              <a:buChar char="○"/>
              <a:defRPr sz="1800"/>
            </a:lvl8pPr>
            <a:lvl9pPr indent="-342900" lvl="8" marL="4114800" algn="l">
              <a:lnSpc>
                <a:spcPct val="100000"/>
              </a:lnSpc>
              <a:spcBef>
                <a:spcPts val="600"/>
              </a:spcBef>
              <a:spcAft>
                <a:spcPts val="600"/>
              </a:spcAft>
              <a:buSzPts val="1800"/>
              <a:buChar char="■"/>
              <a:defRPr sz="1800"/>
            </a:lvl9pPr>
          </a:lstStyle>
          <a:p/>
        </p:txBody>
      </p:sp>
      <p:sp>
        <p:nvSpPr>
          <p:cNvPr id="144" name="Google Shape;144;p20"/>
          <p:cNvSpPr txBox="1"/>
          <p:nvPr>
            <p:ph idx="2" type="body"/>
          </p:nvPr>
        </p:nvSpPr>
        <p:spPr>
          <a:xfrm>
            <a:off x="3414211" y="1430150"/>
            <a:ext cx="2315700" cy="33198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SzPts val="1800"/>
              <a:buChar char="●"/>
              <a:defRPr sz="1800"/>
            </a:lvl1pPr>
            <a:lvl2pPr indent="-342900" lvl="1" marL="914400" algn="l">
              <a:lnSpc>
                <a:spcPct val="100000"/>
              </a:lnSpc>
              <a:spcBef>
                <a:spcPts val="600"/>
              </a:spcBef>
              <a:spcAft>
                <a:spcPts val="0"/>
              </a:spcAft>
              <a:buSzPts val="1800"/>
              <a:buChar char="○"/>
              <a:defRPr sz="1800"/>
            </a:lvl2pPr>
            <a:lvl3pPr indent="-342900" lvl="2" marL="1371600" algn="l">
              <a:lnSpc>
                <a:spcPct val="100000"/>
              </a:lnSpc>
              <a:spcBef>
                <a:spcPts val="600"/>
              </a:spcBef>
              <a:spcAft>
                <a:spcPts val="0"/>
              </a:spcAft>
              <a:buSzPts val="1800"/>
              <a:buChar char="■"/>
              <a:defRPr sz="1800"/>
            </a:lvl3pPr>
            <a:lvl4pPr indent="-342900" lvl="3" marL="1828800" algn="l">
              <a:lnSpc>
                <a:spcPct val="100000"/>
              </a:lnSpc>
              <a:spcBef>
                <a:spcPts val="600"/>
              </a:spcBef>
              <a:spcAft>
                <a:spcPts val="0"/>
              </a:spcAft>
              <a:buSzPts val="1800"/>
              <a:buChar char="●"/>
              <a:defRPr sz="1800"/>
            </a:lvl4pPr>
            <a:lvl5pPr indent="-342900" lvl="4" marL="2286000" algn="l">
              <a:lnSpc>
                <a:spcPct val="100000"/>
              </a:lnSpc>
              <a:spcBef>
                <a:spcPts val="600"/>
              </a:spcBef>
              <a:spcAft>
                <a:spcPts val="0"/>
              </a:spcAft>
              <a:buSzPts val="1800"/>
              <a:buChar char="○"/>
              <a:defRPr sz="1800"/>
            </a:lvl5pPr>
            <a:lvl6pPr indent="-342900" lvl="5" marL="2743200" algn="l">
              <a:lnSpc>
                <a:spcPct val="100000"/>
              </a:lnSpc>
              <a:spcBef>
                <a:spcPts val="600"/>
              </a:spcBef>
              <a:spcAft>
                <a:spcPts val="0"/>
              </a:spcAft>
              <a:buSzPts val="1800"/>
              <a:buChar char="■"/>
              <a:defRPr sz="1800"/>
            </a:lvl6pPr>
            <a:lvl7pPr indent="-342900" lvl="6" marL="3200400" algn="l">
              <a:lnSpc>
                <a:spcPct val="100000"/>
              </a:lnSpc>
              <a:spcBef>
                <a:spcPts val="600"/>
              </a:spcBef>
              <a:spcAft>
                <a:spcPts val="0"/>
              </a:spcAft>
              <a:buSzPts val="1800"/>
              <a:buChar char="●"/>
              <a:defRPr sz="1800"/>
            </a:lvl7pPr>
            <a:lvl8pPr indent="-342900" lvl="7" marL="3657600" algn="l">
              <a:lnSpc>
                <a:spcPct val="100000"/>
              </a:lnSpc>
              <a:spcBef>
                <a:spcPts val="600"/>
              </a:spcBef>
              <a:spcAft>
                <a:spcPts val="0"/>
              </a:spcAft>
              <a:buSzPts val="1800"/>
              <a:buChar char="○"/>
              <a:defRPr sz="1800"/>
            </a:lvl8pPr>
            <a:lvl9pPr indent="-342900" lvl="8" marL="4114800" algn="l">
              <a:lnSpc>
                <a:spcPct val="100000"/>
              </a:lnSpc>
              <a:spcBef>
                <a:spcPts val="600"/>
              </a:spcBef>
              <a:spcAft>
                <a:spcPts val="600"/>
              </a:spcAft>
              <a:buSzPts val="1800"/>
              <a:buChar char="■"/>
              <a:defRPr sz="1800"/>
            </a:lvl9pPr>
          </a:lstStyle>
          <a:p/>
        </p:txBody>
      </p:sp>
      <p:sp>
        <p:nvSpPr>
          <p:cNvPr id="145" name="Google Shape;145;p20"/>
          <p:cNvSpPr txBox="1"/>
          <p:nvPr>
            <p:ph idx="3" type="body"/>
          </p:nvPr>
        </p:nvSpPr>
        <p:spPr>
          <a:xfrm>
            <a:off x="5973122" y="1430150"/>
            <a:ext cx="2315700" cy="33198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SzPts val="1800"/>
              <a:buChar char="●"/>
              <a:defRPr sz="1800"/>
            </a:lvl1pPr>
            <a:lvl2pPr indent="-342900" lvl="1" marL="914400" algn="l">
              <a:lnSpc>
                <a:spcPct val="100000"/>
              </a:lnSpc>
              <a:spcBef>
                <a:spcPts val="600"/>
              </a:spcBef>
              <a:spcAft>
                <a:spcPts val="0"/>
              </a:spcAft>
              <a:buSzPts val="1800"/>
              <a:buChar char="○"/>
              <a:defRPr sz="1800"/>
            </a:lvl2pPr>
            <a:lvl3pPr indent="-342900" lvl="2" marL="1371600" algn="l">
              <a:lnSpc>
                <a:spcPct val="100000"/>
              </a:lnSpc>
              <a:spcBef>
                <a:spcPts val="600"/>
              </a:spcBef>
              <a:spcAft>
                <a:spcPts val="0"/>
              </a:spcAft>
              <a:buSzPts val="1800"/>
              <a:buChar char="■"/>
              <a:defRPr sz="1800"/>
            </a:lvl3pPr>
            <a:lvl4pPr indent="-342900" lvl="3" marL="1828800" algn="l">
              <a:lnSpc>
                <a:spcPct val="100000"/>
              </a:lnSpc>
              <a:spcBef>
                <a:spcPts val="600"/>
              </a:spcBef>
              <a:spcAft>
                <a:spcPts val="0"/>
              </a:spcAft>
              <a:buSzPts val="1800"/>
              <a:buChar char="●"/>
              <a:defRPr sz="1800"/>
            </a:lvl4pPr>
            <a:lvl5pPr indent="-342900" lvl="4" marL="2286000" algn="l">
              <a:lnSpc>
                <a:spcPct val="100000"/>
              </a:lnSpc>
              <a:spcBef>
                <a:spcPts val="600"/>
              </a:spcBef>
              <a:spcAft>
                <a:spcPts val="0"/>
              </a:spcAft>
              <a:buSzPts val="1800"/>
              <a:buChar char="○"/>
              <a:defRPr sz="1800"/>
            </a:lvl5pPr>
            <a:lvl6pPr indent="-342900" lvl="5" marL="2743200" algn="l">
              <a:lnSpc>
                <a:spcPct val="100000"/>
              </a:lnSpc>
              <a:spcBef>
                <a:spcPts val="600"/>
              </a:spcBef>
              <a:spcAft>
                <a:spcPts val="0"/>
              </a:spcAft>
              <a:buSzPts val="1800"/>
              <a:buChar char="■"/>
              <a:defRPr sz="1800"/>
            </a:lvl6pPr>
            <a:lvl7pPr indent="-342900" lvl="6" marL="3200400" algn="l">
              <a:lnSpc>
                <a:spcPct val="100000"/>
              </a:lnSpc>
              <a:spcBef>
                <a:spcPts val="600"/>
              </a:spcBef>
              <a:spcAft>
                <a:spcPts val="0"/>
              </a:spcAft>
              <a:buSzPts val="1800"/>
              <a:buChar char="●"/>
              <a:defRPr sz="1800"/>
            </a:lvl7pPr>
            <a:lvl8pPr indent="-342900" lvl="7" marL="3657600" algn="l">
              <a:lnSpc>
                <a:spcPct val="100000"/>
              </a:lnSpc>
              <a:spcBef>
                <a:spcPts val="600"/>
              </a:spcBef>
              <a:spcAft>
                <a:spcPts val="0"/>
              </a:spcAft>
              <a:buSzPts val="1800"/>
              <a:buChar char="○"/>
              <a:defRPr sz="1800"/>
            </a:lvl8pPr>
            <a:lvl9pPr indent="-342900" lvl="8" marL="4114800" algn="l">
              <a:lnSpc>
                <a:spcPct val="100000"/>
              </a:lnSpc>
              <a:spcBef>
                <a:spcPts val="600"/>
              </a:spcBef>
              <a:spcAft>
                <a:spcPts val="600"/>
              </a:spcAft>
              <a:buSzPts val="1800"/>
              <a:buChar char="■"/>
              <a:defRPr sz="1800"/>
            </a:lvl9pPr>
          </a:lstStyle>
          <a:p/>
        </p:txBody>
      </p:sp>
      <p:sp>
        <p:nvSpPr>
          <p:cNvPr id="146" name="Google Shape;146;p2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7" name="Shape 147"/>
        <p:cNvGrpSpPr/>
        <p:nvPr/>
      </p:nvGrpSpPr>
      <p:grpSpPr>
        <a:xfrm>
          <a:off x="0" y="0"/>
          <a:ext cx="0" cy="0"/>
          <a:chOff x="0" y="0"/>
          <a:chExt cx="0" cy="0"/>
        </a:xfrm>
      </p:grpSpPr>
      <p:grpSp>
        <p:nvGrpSpPr>
          <p:cNvPr id="148" name="Google Shape;148;p21"/>
          <p:cNvGrpSpPr/>
          <p:nvPr/>
        </p:nvGrpSpPr>
        <p:grpSpPr>
          <a:xfrm>
            <a:off x="5005048" y="0"/>
            <a:ext cx="4138961" cy="5143642"/>
            <a:chOff x="5005048" y="0"/>
            <a:chExt cx="4138961" cy="5143642"/>
          </a:xfrm>
        </p:grpSpPr>
        <p:sp>
          <p:nvSpPr>
            <p:cNvPr id="149" name="Google Shape;149;p21"/>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21"/>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21"/>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52" name="Google Shape;152;p2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000"/>
              <a:buNone/>
              <a:defRPr/>
            </a:lvl1pPr>
            <a:lvl2pPr lvl="1" algn="l">
              <a:lnSpc>
                <a:spcPct val="90000"/>
              </a:lnSpc>
              <a:spcBef>
                <a:spcPts val="0"/>
              </a:spcBef>
              <a:spcAft>
                <a:spcPts val="0"/>
              </a:spcAft>
              <a:buSzPts val="3000"/>
              <a:buNone/>
              <a:defRPr/>
            </a:lvl2pPr>
            <a:lvl3pPr lvl="2" algn="l">
              <a:lnSpc>
                <a:spcPct val="90000"/>
              </a:lnSpc>
              <a:spcBef>
                <a:spcPts val="0"/>
              </a:spcBef>
              <a:spcAft>
                <a:spcPts val="0"/>
              </a:spcAft>
              <a:buSzPts val="3000"/>
              <a:buNone/>
              <a:defRPr/>
            </a:lvl3pPr>
            <a:lvl4pPr lvl="3" algn="l">
              <a:lnSpc>
                <a:spcPct val="90000"/>
              </a:lnSpc>
              <a:spcBef>
                <a:spcPts val="0"/>
              </a:spcBef>
              <a:spcAft>
                <a:spcPts val="0"/>
              </a:spcAft>
              <a:buSzPts val="3000"/>
              <a:buNone/>
              <a:defRPr/>
            </a:lvl4pPr>
            <a:lvl5pPr lvl="4" algn="l">
              <a:lnSpc>
                <a:spcPct val="90000"/>
              </a:lnSpc>
              <a:spcBef>
                <a:spcPts val="0"/>
              </a:spcBef>
              <a:spcAft>
                <a:spcPts val="0"/>
              </a:spcAft>
              <a:buSzPts val="3000"/>
              <a:buNone/>
              <a:defRPr/>
            </a:lvl5pPr>
            <a:lvl6pPr lvl="5" algn="l">
              <a:lnSpc>
                <a:spcPct val="90000"/>
              </a:lnSpc>
              <a:spcBef>
                <a:spcPts val="0"/>
              </a:spcBef>
              <a:spcAft>
                <a:spcPts val="0"/>
              </a:spcAft>
              <a:buSzPts val="3000"/>
              <a:buNone/>
              <a:defRPr/>
            </a:lvl6pPr>
            <a:lvl7pPr lvl="6" algn="l">
              <a:lnSpc>
                <a:spcPct val="90000"/>
              </a:lnSpc>
              <a:spcBef>
                <a:spcPts val="0"/>
              </a:spcBef>
              <a:spcAft>
                <a:spcPts val="0"/>
              </a:spcAft>
              <a:buSzPts val="3000"/>
              <a:buNone/>
              <a:defRPr/>
            </a:lvl7pPr>
            <a:lvl8pPr lvl="7" algn="l">
              <a:lnSpc>
                <a:spcPct val="90000"/>
              </a:lnSpc>
              <a:spcBef>
                <a:spcPts val="0"/>
              </a:spcBef>
              <a:spcAft>
                <a:spcPts val="0"/>
              </a:spcAft>
              <a:buSzPts val="3000"/>
              <a:buNone/>
              <a:defRPr/>
            </a:lvl8pPr>
            <a:lvl9pPr lvl="8" algn="l">
              <a:lnSpc>
                <a:spcPct val="90000"/>
              </a:lnSpc>
              <a:spcBef>
                <a:spcPts val="0"/>
              </a:spcBef>
              <a:spcAft>
                <a:spcPts val="0"/>
              </a:spcAft>
              <a:buSzPts val="3000"/>
              <a:buNone/>
              <a:defRPr/>
            </a:lvl9pPr>
          </a:lstStyle>
          <a:p/>
        </p:txBody>
      </p:sp>
      <p:sp>
        <p:nvSpPr>
          <p:cNvPr id="153" name="Google Shape;153;p2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rgbClr val="D1F6FF"/>
            </a:gs>
          </a:gsLst>
          <a:path path="circle">
            <a:fillToRect l="100%" t="100%"/>
          </a:path>
          <a:tileRect b="-100%" r="-100%"/>
        </a:gradFill>
      </p:bgPr>
    </p:bg>
    <p:spTree>
      <p:nvGrpSpPr>
        <p:cNvPr id="15" name="Shape 15"/>
        <p:cNvGrpSpPr/>
        <p:nvPr/>
      </p:nvGrpSpPr>
      <p:grpSpPr>
        <a:xfrm>
          <a:off x="0" y="0"/>
          <a:ext cx="0" cy="0"/>
          <a:chOff x="0" y="0"/>
          <a:chExt cx="0" cy="0"/>
        </a:xfrm>
      </p:grpSpPr>
      <p:grpSp>
        <p:nvGrpSpPr>
          <p:cNvPr id="16" name="Google Shape;16;p3"/>
          <p:cNvGrpSpPr/>
          <p:nvPr/>
        </p:nvGrpSpPr>
        <p:grpSpPr>
          <a:xfrm>
            <a:off x="3078602" y="0"/>
            <a:ext cx="6065389" cy="5143642"/>
            <a:chOff x="2052402" y="0"/>
            <a:chExt cx="6065389" cy="5143642"/>
          </a:xfrm>
        </p:grpSpPr>
        <p:sp>
          <p:nvSpPr>
            <p:cNvPr id="17" name="Google Shape;17;p3"/>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3"/>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3"/>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 name="Google Shape;20;p3"/>
          <p:cNvSpPr txBox="1"/>
          <p:nvPr>
            <p:ph type="ctrTitle"/>
          </p:nvPr>
        </p:nvSpPr>
        <p:spPr>
          <a:xfrm>
            <a:off x="685800" y="1668151"/>
            <a:ext cx="7772400" cy="1311600"/>
          </a:xfrm>
          <a:prstGeom prst="rect">
            <a:avLst/>
          </a:prstGeom>
        </p:spPr>
        <p:txBody>
          <a:bodyPr anchorCtr="0" anchor="b" bIns="0" lIns="0" spcFirstLastPara="1" rIns="0" wrap="square" tIns="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p:txBody>
      </p:sp>
      <p:sp>
        <p:nvSpPr>
          <p:cNvPr id="21" name="Google Shape;21;p3"/>
          <p:cNvSpPr txBox="1"/>
          <p:nvPr>
            <p:ph idx="1" type="subTitle"/>
          </p:nvPr>
        </p:nvSpPr>
        <p:spPr>
          <a:xfrm>
            <a:off x="685800" y="3076652"/>
            <a:ext cx="7772400" cy="3987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4" name="Shape 154"/>
        <p:cNvGrpSpPr/>
        <p:nvPr/>
      </p:nvGrpSpPr>
      <p:grpSpPr>
        <a:xfrm>
          <a:off x="0" y="0"/>
          <a:ext cx="0" cy="0"/>
          <a:chOff x="0" y="0"/>
          <a:chExt cx="0" cy="0"/>
        </a:xfrm>
      </p:grpSpPr>
      <p:grpSp>
        <p:nvGrpSpPr>
          <p:cNvPr id="155" name="Google Shape;155;p22"/>
          <p:cNvGrpSpPr/>
          <p:nvPr/>
        </p:nvGrpSpPr>
        <p:grpSpPr>
          <a:xfrm>
            <a:off x="5005048" y="0"/>
            <a:ext cx="4138961" cy="5143642"/>
            <a:chOff x="5005048" y="0"/>
            <a:chExt cx="4138961" cy="5143642"/>
          </a:xfrm>
        </p:grpSpPr>
        <p:sp>
          <p:nvSpPr>
            <p:cNvPr id="156" name="Google Shape;156;p22"/>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22"/>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22"/>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59" name="Google Shape;159;p22"/>
          <p:cNvSpPr txBox="1"/>
          <p:nvPr>
            <p:ph idx="1" type="body"/>
          </p:nvPr>
        </p:nvSpPr>
        <p:spPr>
          <a:xfrm>
            <a:off x="855300" y="4406300"/>
            <a:ext cx="7433400" cy="30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600"/>
              </a:spcAft>
              <a:buClr>
                <a:schemeClr val="accent2"/>
              </a:buClr>
              <a:buSzPts val="1800"/>
              <a:buNone/>
              <a:defRPr sz="1800">
                <a:solidFill>
                  <a:schemeClr val="accent2"/>
                </a:solidFill>
              </a:defRPr>
            </a:lvl1pPr>
          </a:lstStyle>
          <a:p/>
        </p:txBody>
      </p:sp>
      <p:sp>
        <p:nvSpPr>
          <p:cNvPr id="160" name="Google Shape;160;p2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61" name="Shape 161"/>
        <p:cNvGrpSpPr/>
        <p:nvPr/>
      </p:nvGrpSpPr>
      <p:grpSpPr>
        <a:xfrm>
          <a:off x="0" y="0"/>
          <a:ext cx="0" cy="0"/>
          <a:chOff x="0" y="0"/>
          <a:chExt cx="0" cy="0"/>
        </a:xfrm>
      </p:grpSpPr>
      <p:sp>
        <p:nvSpPr>
          <p:cNvPr id="162" name="Google Shape;162;p23"/>
          <p:cNvSpPr txBox="1"/>
          <p:nvPr>
            <p:ph type="ctrTitle"/>
          </p:nvPr>
        </p:nvSpPr>
        <p:spPr>
          <a:xfrm>
            <a:off x="311708" y="744575"/>
            <a:ext cx="8520600" cy="20526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SzPts val="5200"/>
              <a:buNone/>
              <a:defRPr sz="52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p:txBody>
      </p:sp>
      <p:sp>
        <p:nvSpPr>
          <p:cNvPr id="163" name="Google Shape;163;p23"/>
          <p:cNvSpPr txBox="1"/>
          <p:nvPr>
            <p:ph idx="1" type="subTitle"/>
          </p:nvPr>
        </p:nvSpPr>
        <p:spPr>
          <a:xfrm>
            <a:off x="311700" y="2834125"/>
            <a:ext cx="8520600" cy="7926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800"/>
              <a:buNone/>
              <a:defRPr sz="2800"/>
            </a:lvl1pPr>
            <a:lvl2pPr lvl="1" algn="ctr">
              <a:lnSpc>
                <a:spcPct val="100000"/>
              </a:lnSpc>
              <a:spcBef>
                <a:spcPts val="600"/>
              </a:spcBef>
              <a:spcAft>
                <a:spcPts val="0"/>
              </a:spcAft>
              <a:buSzPts val="2800"/>
              <a:buNone/>
              <a:defRPr sz="2800"/>
            </a:lvl2pPr>
            <a:lvl3pPr lvl="2" algn="ctr">
              <a:lnSpc>
                <a:spcPct val="100000"/>
              </a:lnSpc>
              <a:spcBef>
                <a:spcPts val="600"/>
              </a:spcBef>
              <a:spcAft>
                <a:spcPts val="0"/>
              </a:spcAft>
              <a:buSzPts val="2800"/>
              <a:buNone/>
              <a:defRPr sz="2800"/>
            </a:lvl3pPr>
            <a:lvl4pPr lvl="3" algn="ctr">
              <a:lnSpc>
                <a:spcPct val="100000"/>
              </a:lnSpc>
              <a:spcBef>
                <a:spcPts val="600"/>
              </a:spcBef>
              <a:spcAft>
                <a:spcPts val="0"/>
              </a:spcAft>
              <a:buSzPts val="2800"/>
              <a:buNone/>
              <a:defRPr sz="2800"/>
            </a:lvl4pPr>
            <a:lvl5pPr lvl="4" algn="ctr">
              <a:lnSpc>
                <a:spcPct val="100000"/>
              </a:lnSpc>
              <a:spcBef>
                <a:spcPts val="600"/>
              </a:spcBef>
              <a:spcAft>
                <a:spcPts val="0"/>
              </a:spcAft>
              <a:buSzPts val="2800"/>
              <a:buNone/>
              <a:defRPr sz="2800"/>
            </a:lvl5pPr>
            <a:lvl6pPr lvl="5" algn="ctr">
              <a:lnSpc>
                <a:spcPct val="100000"/>
              </a:lnSpc>
              <a:spcBef>
                <a:spcPts val="600"/>
              </a:spcBef>
              <a:spcAft>
                <a:spcPts val="0"/>
              </a:spcAft>
              <a:buSzPts val="2800"/>
              <a:buNone/>
              <a:defRPr sz="2800"/>
            </a:lvl6pPr>
            <a:lvl7pPr lvl="6" algn="ctr">
              <a:lnSpc>
                <a:spcPct val="100000"/>
              </a:lnSpc>
              <a:spcBef>
                <a:spcPts val="600"/>
              </a:spcBef>
              <a:spcAft>
                <a:spcPts val="0"/>
              </a:spcAft>
              <a:buSzPts val="2800"/>
              <a:buNone/>
              <a:defRPr sz="2800"/>
            </a:lvl7pPr>
            <a:lvl8pPr lvl="7" algn="ctr">
              <a:lnSpc>
                <a:spcPct val="100000"/>
              </a:lnSpc>
              <a:spcBef>
                <a:spcPts val="600"/>
              </a:spcBef>
              <a:spcAft>
                <a:spcPts val="0"/>
              </a:spcAft>
              <a:buSzPts val="2800"/>
              <a:buNone/>
              <a:defRPr sz="2800"/>
            </a:lvl8pPr>
            <a:lvl9pPr lvl="8" algn="ctr">
              <a:lnSpc>
                <a:spcPct val="100000"/>
              </a:lnSpc>
              <a:spcBef>
                <a:spcPts val="600"/>
              </a:spcBef>
              <a:spcAft>
                <a:spcPts val="0"/>
              </a:spcAft>
              <a:buSzPts val="2800"/>
              <a:buNone/>
              <a:defRPr sz="2800"/>
            </a:lvl9pPr>
          </a:lstStyle>
          <a:p/>
        </p:txBody>
      </p:sp>
      <p:sp>
        <p:nvSpPr>
          <p:cNvPr id="164" name="Google Shape;164;p23"/>
          <p:cNvSpPr txBox="1"/>
          <p:nvPr>
            <p:ph idx="12" type="sldNum"/>
          </p:nvPr>
        </p:nvSpPr>
        <p:spPr>
          <a:xfrm>
            <a:off x="8472458" y="4663217"/>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dk1"/>
            </a:gs>
            <a:gs pos="100000">
              <a:schemeClr val="accent2"/>
            </a:gs>
          </a:gsLst>
          <a:path path="circle">
            <a:fillToRect l="100%" t="100%"/>
          </a:path>
          <a:tileRect b="-100%" r="-100%"/>
        </a:gradFill>
      </p:bgPr>
    </p:bg>
    <p:spTree>
      <p:nvGrpSpPr>
        <p:cNvPr id="22" name="Shape 22"/>
        <p:cNvGrpSpPr/>
        <p:nvPr/>
      </p:nvGrpSpPr>
      <p:grpSpPr>
        <a:xfrm>
          <a:off x="0" y="0"/>
          <a:ext cx="0" cy="0"/>
          <a:chOff x="0" y="0"/>
          <a:chExt cx="0" cy="0"/>
        </a:xfrm>
      </p:grpSpPr>
      <p:grpSp>
        <p:nvGrpSpPr>
          <p:cNvPr id="23" name="Google Shape;23;p4"/>
          <p:cNvGrpSpPr/>
          <p:nvPr/>
        </p:nvGrpSpPr>
        <p:grpSpPr>
          <a:xfrm>
            <a:off x="3078602" y="0"/>
            <a:ext cx="6065389" cy="5143642"/>
            <a:chOff x="2052402" y="0"/>
            <a:chExt cx="6065389" cy="5143642"/>
          </a:xfrm>
        </p:grpSpPr>
        <p:sp>
          <p:nvSpPr>
            <p:cNvPr id="24" name="Google Shape;24;p4"/>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4"/>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4"/>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 name="Google Shape;27;p4"/>
          <p:cNvSpPr txBox="1"/>
          <p:nvPr>
            <p:ph idx="1" type="body"/>
          </p:nvPr>
        </p:nvSpPr>
        <p:spPr>
          <a:xfrm>
            <a:off x="810450" y="1593500"/>
            <a:ext cx="5783700" cy="2736900"/>
          </a:xfrm>
          <a:prstGeom prst="rect">
            <a:avLst/>
          </a:prstGeom>
        </p:spPr>
        <p:txBody>
          <a:bodyPr anchorCtr="0" anchor="t" bIns="0" lIns="0" spcFirstLastPara="1" rIns="0" wrap="square" tIns="0">
            <a:noAutofit/>
          </a:bodyPr>
          <a:lstStyle>
            <a:lvl1pPr indent="-431800" lvl="0" marL="457200" rtl="0">
              <a:spcBef>
                <a:spcPts val="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rtl="0">
              <a:spcBef>
                <a:spcPts val="600"/>
              </a:spcBef>
              <a:spcAft>
                <a:spcPts val="600"/>
              </a:spcAft>
              <a:buClr>
                <a:schemeClr val="lt1"/>
              </a:buClr>
              <a:buSzPts val="3200"/>
              <a:buChar char="■"/>
              <a:defRPr sz="3200">
                <a:solidFill>
                  <a:schemeClr val="lt1"/>
                </a:solidFill>
              </a:defRPr>
            </a:lvl9pPr>
          </a:lstStyle>
          <a:p/>
        </p:txBody>
      </p:sp>
      <p:sp>
        <p:nvSpPr>
          <p:cNvPr id="28" name="Google Shape;28;p4"/>
          <p:cNvSpPr txBox="1"/>
          <p:nvPr/>
        </p:nvSpPr>
        <p:spPr>
          <a:xfrm>
            <a:off x="810450" y="670269"/>
            <a:ext cx="19572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9600">
                <a:solidFill>
                  <a:schemeClr val="lt1"/>
                </a:solidFill>
                <a:latin typeface="Montserrat"/>
                <a:ea typeface="Montserrat"/>
                <a:cs typeface="Montserrat"/>
                <a:sym typeface="Montserrat"/>
              </a:rPr>
              <a:t>“</a:t>
            </a:r>
            <a:endParaRPr b="1" sz="9600">
              <a:solidFill>
                <a:schemeClr val="lt1"/>
              </a:solidFill>
              <a:latin typeface="Montserrat"/>
              <a:ea typeface="Montserrat"/>
              <a:cs typeface="Montserrat"/>
              <a:sym typeface="Montserrat"/>
            </a:endParaRPr>
          </a:p>
        </p:txBody>
      </p:sp>
      <p:sp>
        <p:nvSpPr>
          <p:cNvPr id="29" name="Google Shape;29;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grpSp>
        <p:nvGrpSpPr>
          <p:cNvPr id="31" name="Google Shape;31;p5"/>
          <p:cNvGrpSpPr/>
          <p:nvPr/>
        </p:nvGrpSpPr>
        <p:grpSpPr>
          <a:xfrm>
            <a:off x="5005048" y="0"/>
            <a:ext cx="4138960" cy="5143642"/>
            <a:chOff x="5005048" y="0"/>
            <a:chExt cx="4138960" cy="5143642"/>
          </a:xfrm>
        </p:grpSpPr>
        <p:sp>
          <p:nvSpPr>
            <p:cNvPr id="32" name="Google Shape;32;p5"/>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5"/>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5"/>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 name="Google Shape;35;p5"/>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5"/>
          <p:cNvSpPr txBox="1"/>
          <p:nvPr>
            <p:ph idx="1" type="body"/>
          </p:nvPr>
        </p:nvSpPr>
        <p:spPr>
          <a:xfrm>
            <a:off x="855300" y="1430147"/>
            <a:ext cx="74334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600"/>
              </a:spcBef>
              <a:spcAft>
                <a:spcPts val="0"/>
              </a:spcAft>
              <a:buSzPts val="24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37" name="Google Shape;37;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8" name="Shape 38"/>
        <p:cNvGrpSpPr/>
        <p:nvPr/>
      </p:nvGrpSpPr>
      <p:grpSpPr>
        <a:xfrm>
          <a:off x="0" y="0"/>
          <a:ext cx="0" cy="0"/>
          <a:chOff x="0" y="0"/>
          <a:chExt cx="0" cy="0"/>
        </a:xfrm>
      </p:grpSpPr>
      <p:grpSp>
        <p:nvGrpSpPr>
          <p:cNvPr id="39" name="Google Shape;39;p6"/>
          <p:cNvGrpSpPr/>
          <p:nvPr/>
        </p:nvGrpSpPr>
        <p:grpSpPr>
          <a:xfrm>
            <a:off x="5005048" y="0"/>
            <a:ext cx="4138960" cy="5143642"/>
            <a:chOff x="5005048" y="0"/>
            <a:chExt cx="4138960" cy="5143642"/>
          </a:xfrm>
        </p:grpSpPr>
        <p:sp>
          <p:nvSpPr>
            <p:cNvPr id="40" name="Google Shape;40;p6"/>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6"/>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6"/>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 name="Google Shape;43;p6"/>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6"/>
          <p:cNvSpPr txBox="1"/>
          <p:nvPr>
            <p:ph idx="1" type="body"/>
          </p:nvPr>
        </p:nvSpPr>
        <p:spPr>
          <a:xfrm>
            <a:off x="855300"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45" name="Google Shape;45;p6"/>
          <p:cNvSpPr txBox="1"/>
          <p:nvPr>
            <p:ph idx="2" type="body"/>
          </p:nvPr>
        </p:nvSpPr>
        <p:spPr>
          <a:xfrm>
            <a:off x="4815605"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46" name="Google Shape;46;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 name="Shape 47"/>
        <p:cNvGrpSpPr/>
        <p:nvPr/>
      </p:nvGrpSpPr>
      <p:grpSpPr>
        <a:xfrm>
          <a:off x="0" y="0"/>
          <a:ext cx="0" cy="0"/>
          <a:chOff x="0" y="0"/>
          <a:chExt cx="0" cy="0"/>
        </a:xfrm>
      </p:grpSpPr>
      <p:grpSp>
        <p:nvGrpSpPr>
          <p:cNvPr id="48" name="Google Shape;48;p7"/>
          <p:cNvGrpSpPr/>
          <p:nvPr/>
        </p:nvGrpSpPr>
        <p:grpSpPr>
          <a:xfrm>
            <a:off x="5005048" y="0"/>
            <a:ext cx="4138960" cy="5143642"/>
            <a:chOff x="5005048" y="0"/>
            <a:chExt cx="4138960" cy="5143642"/>
          </a:xfrm>
        </p:grpSpPr>
        <p:sp>
          <p:nvSpPr>
            <p:cNvPr id="49" name="Google Shape;49;p7"/>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7"/>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7"/>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 name="Google Shape;52;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7"/>
          <p:cNvSpPr txBox="1"/>
          <p:nvPr>
            <p:ph idx="1" type="body"/>
          </p:nvPr>
        </p:nvSpPr>
        <p:spPr>
          <a:xfrm>
            <a:off x="855300"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4" name="Google Shape;54;p7"/>
          <p:cNvSpPr txBox="1"/>
          <p:nvPr>
            <p:ph idx="2" type="body"/>
          </p:nvPr>
        </p:nvSpPr>
        <p:spPr>
          <a:xfrm>
            <a:off x="3414211"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5" name="Google Shape;55;p7"/>
          <p:cNvSpPr txBox="1"/>
          <p:nvPr>
            <p:ph idx="3" type="body"/>
          </p:nvPr>
        </p:nvSpPr>
        <p:spPr>
          <a:xfrm>
            <a:off x="5973122"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6" name="Google Shape;56;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p8"/>
          <p:cNvGrpSpPr/>
          <p:nvPr/>
        </p:nvGrpSpPr>
        <p:grpSpPr>
          <a:xfrm>
            <a:off x="5005048" y="0"/>
            <a:ext cx="4138960" cy="5143642"/>
            <a:chOff x="5005048" y="0"/>
            <a:chExt cx="4138960" cy="5143642"/>
          </a:xfrm>
        </p:grpSpPr>
        <p:sp>
          <p:nvSpPr>
            <p:cNvPr id="59" name="Google Shape;59;p8"/>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8"/>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8"/>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 name="Google Shape;62;p8"/>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grpSp>
        <p:nvGrpSpPr>
          <p:cNvPr id="65" name="Google Shape;65;p9"/>
          <p:cNvGrpSpPr/>
          <p:nvPr/>
        </p:nvGrpSpPr>
        <p:grpSpPr>
          <a:xfrm>
            <a:off x="5005048" y="0"/>
            <a:ext cx="4138960" cy="5143642"/>
            <a:chOff x="5005048" y="0"/>
            <a:chExt cx="4138960" cy="5143642"/>
          </a:xfrm>
        </p:grpSpPr>
        <p:sp>
          <p:nvSpPr>
            <p:cNvPr id="66" name="Google Shape;66;p9"/>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9"/>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9"/>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9" name="Google Shape;69;p9"/>
          <p:cNvSpPr txBox="1"/>
          <p:nvPr>
            <p:ph idx="1" type="body"/>
          </p:nvPr>
        </p:nvSpPr>
        <p:spPr>
          <a:xfrm>
            <a:off x="855300" y="4406300"/>
            <a:ext cx="7433400" cy="300000"/>
          </a:xfrm>
          <a:prstGeom prst="rect">
            <a:avLst/>
          </a:prstGeom>
        </p:spPr>
        <p:txBody>
          <a:bodyPr anchorCtr="0" anchor="t" bIns="0" lIns="0" spcFirstLastPara="1" rIns="0" wrap="square" tIns="0">
            <a:noAutofit/>
          </a:bodyPr>
          <a:lstStyle>
            <a:lvl1pPr indent="-228600" lvl="0" marL="457200" rtl="0">
              <a:spcBef>
                <a:spcPts val="0"/>
              </a:spcBef>
              <a:spcAft>
                <a:spcPts val="600"/>
              </a:spcAft>
              <a:buClr>
                <a:schemeClr val="accent2"/>
              </a:buClr>
              <a:buSzPts val="1800"/>
              <a:buNone/>
              <a:defRPr sz="1800">
                <a:solidFill>
                  <a:schemeClr val="accent2"/>
                </a:solidFill>
              </a:defRPr>
            </a:lvl1pPr>
          </a:lstStyle>
          <a:p/>
        </p:txBody>
      </p:sp>
      <p:sp>
        <p:nvSpPr>
          <p:cNvPr id="70" name="Google Shape;70;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grpSp>
        <p:nvGrpSpPr>
          <p:cNvPr id="72" name="Google Shape;72;p10"/>
          <p:cNvGrpSpPr/>
          <p:nvPr/>
        </p:nvGrpSpPr>
        <p:grpSpPr>
          <a:xfrm>
            <a:off x="3078602" y="0"/>
            <a:ext cx="6065389" cy="5143642"/>
            <a:chOff x="2052402" y="0"/>
            <a:chExt cx="6065389" cy="5143642"/>
          </a:xfrm>
        </p:grpSpPr>
        <p:sp>
          <p:nvSpPr>
            <p:cNvPr id="73" name="Google Shape;73;p10"/>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0"/>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0"/>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6" name="Google Shape;76;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9pPr>
          </a:lstStyle>
          <a:p/>
        </p:txBody>
      </p:sp>
      <p:sp>
        <p:nvSpPr>
          <p:cNvPr id="7" name="Google Shape;7;p1"/>
          <p:cNvSpPr txBox="1"/>
          <p:nvPr>
            <p:ph idx="1" type="body"/>
          </p:nvPr>
        </p:nvSpPr>
        <p:spPr>
          <a:xfrm>
            <a:off x="855300" y="1430147"/>
            <a:ext cx="7433400" cy="3033900"/>
          </a:xfrm>
          <a:prstGeom prst="rect">
            <a:avLst/>
          </a:prstGeom>
          <a:noFill/>
          <a:ln>
            <a:noFill/>
          </a:ln>
        </p:spPr>
        <p:txBody>
          <a:bodyPr anchorCtr="0" anchor="t" bIns="0" lIns="0" spcFirstLastPara="1" rIns="0" wrap="square" tIns="0">
            <a:noAutofit/>
          </a:bodyPr>
          <a:lstStyle>
            <a:lvl1pPr indent="-381000" lvl="0" marL="4572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indent="-381000" lvl="1" marL="9144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indent="-381000" lvl="2" marL="1371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indent="-381000" lvl="3" marL="18288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indent="-381000" lvl="4" marL="2286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indent="-381000" lvl="5" marL="27432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indent="-381000" lvl="6" marL="32004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indent="-381000" lvl="7" marL="3657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indent="-381000" lvl="8" marL="41148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b="1" sz="1300">
                <a:solidFill>
                  <a:schemeClr val="dk2"/>
                </a:solidFill>
                <a:latin typeface="Montserrat"/>
                <a:ea typeface="Montserrat"/>
                <a:cs typeface="Montserrat"/>
                <a:sym typeface="Montserrat"/>
              </a:defRPr>
            </a:lvl1pPr>
            <a:lvl2pPr lvl="1" rtl="0" algn="r">
              <a:buNone/>
              <a:defRPr b="1" sz="1300">
                <a:solidFill>
                  <a:schemeClr val="dk2"/>
                </a:solidFill>
                <a:latin typeface="Montserrat"/>
                <a:ea typeface="Montserrat"/>
                <a:cs typeface="Montserrat"/>
                <a:sym typeface="Montserrat"/>
              </a:defRPr>
            </a:lvl2pPr>
            <a:lvl3pPr lvl="2" rtl="0" algn="r">
              <a:buNone/>
              <a:defRPr b="1" sz="1300">
                <a:solidFill>
                  <a:schemeClr val="dk2"/>
                </a:solidFill>
                <a:latin typeface="Montserrat"/>
                <a:ea typeface="Montserrat"/>
                <a:cs typeface="Montserrat"/>
                <a:sym typeface="Montserrat"/>
              </a:defRPr>
            </a:lvl3pPr>
            <a:lvl4pPr lvl="3" rtl="0" algn="r">
              <a:buNone/>
              <a:defRPr b="1" sz="1300">
                <a:solidFill>
                  <a:schemeClr val="dk2"/>
                </a:solidFill>
                <a:latin typeface="Montserrat"/>
                <a:ea typeface="Montserrat"/>
                <a:cs typeface="Montserrat"/>
                <a:sym typeface="Montserrat"/>
              </a:defRPr>
            </a:lvl4pPr>
            <a:lvl5pPr lvl="4" rtl="0" algn="r">
              <a:buNone/>
              <a:defRPr b="1" sz="1300">
                <a:solidFill>
                  <a:schemeClr val="dk2"/>
                </a:solidFill>
                <a:latin typeface="Montserrat"/>
                <a:ea typeface="Montserrat"/>
                <a:cs typeface="Montserrat"/>
                <a:sym typeface="Montserrat"/>
              </a:defRPr>
            </a:lvl5pPr>
            <a:lvl6pPr lvl="5" rtl="0" algn="r">
              <a:buNone/>
              <a:defRPr b="1" sz="1300">
                <a:solidFill>
                  <a:schemeClr val="dk2"/>
                </a:solidFill>
                <a:latin typeface="Montserrat"/>
                <a:ea typeface="Montserrat"/>
                <a:cs typeface="Montserrat"/>
                <a:sym typeface="Montserrat"/>
              </a:defRPr>
            </a:lvl6pPr>
            <a:lvl7pPr lvl="6" rtl="0" algn="r">
              <a:buNone/>
              <a:defRPr b="1" sz="1300">
                <a:solidFill>
                  <a:schemeClr val="dk2"/>
                </a:solidFill>
                <a:latin typeface="Montserrat"/>
                <a:ea typeface="Montserrat"/>
                <a:cs typeface="Montserrat"/>
                <a:sym typeface="Montserrat"/>
              </a:defRPr>
            </a:lvl7pPr>
            <a:lvl8pPr lvl="7" rtl="0" algn="r">
              <a:buNone/>
              <a:defRPr b="1" sz="1300">
                <a:solidFill>
                  <a:schemeClr val="dk2"/>
                </a:solidFill>
                <a:latin typeface="Montserrat"/>
                <a:ea typeface="Montserrat"/>
                <a:cs typeface="Montserrat"/>
                <a:sym typeface="Montserrat"/>
              </a:defRPr>
            </a:lvl8pPr>
            <a:lvl9pPr lvl="8" rtl="0" algn="r">
              <a:buNone/>
              <a:defRPr b="1"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83" name="Shape 83"/>
        <p:cNvGrpSpPr/>
        <p:nvPr/>
      </p:nvGrpSpPr>
      <p:grpSpPr>
        <a:xfrm>
          <a:off x="0" y="0"/>
          <a:ext cx="0" cy="0"/>
          <a:chOff x="0" y="0"/>
          <a:chExt cx="0" cy="0"/>
        </a:xfrm>
      </p:grpSpPr>
      <p:sp>
        <p:nvSpPr>
          <p:cNvPr id="84" name="Google Shape;84;p12"/>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marR="0" rtl="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1pPr>
            <a:lvl2pPr lvl="1" marR="0" rtl="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2pPr>
            <a:lvl3pPr lvl="2" marR="0" rtl="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3pPr>
            <a:lvl4pPr lvl="3" marR="0" rtl="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4pPr>
            <a:lvl5pPr lvl="4" marR="0" rtl="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5pPr>
            <a:lvl6pPr lvl="5" marR="0" rtl="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6pPr>
            <a:lvl7pPr lvl="6" marR="0" rtl="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7pPr>
            <a:lvl8pPr lvl="7" marR="0" rtl="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8pPr>
            <a:lvl9pPr lvl="8" marR="0" rtl="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9pPr>
          </a:lstStyle>
          <a:p/>
        </p:txBody>
      </p:sp>
      <p:sp>
        <p:nvSpPr>
          <p:cNvPr id="85" name="Google Shape;85;p12"/>
          <p:cNvSpPr txBox="1"/>
          <p:nvPr>
            <p:ph idx="1" type="body"/>
          </p:nvPr>
        </p:nvSpPr>
        <p:spPr>
          <a:xfrm>
            <a:off x="855300" y="1430147"/>
            <a:ext cx="7433400" cy="3033900"/>
          </a:xfrm>
          <a:prstGeom prst="rect">
            <a:avLst/>
          </a:prstGeom>
          <a:noFill/>
          <a:ln>
            <a:noFill/>
          </a:ln>
        </p:spPr>
        <p:txBody>
          <a:bodyPr anchorCtr="0" anchor="t" bIns="0" lIns="0" spcFirstLastPara="1" rIns="0" wrap="square" tIns="0">
            <a:noAutofit/>
          </a:bodyPr>
          <a:lstStyle>
            <a:lvl1pPr indent="-381000" lvl="0" marL="457200" marR="0" rtl="0" algn="l">
              <a:lnSpc>
                <a:spcPct val="100000"/>
              </a:lnSpc>
              <a:spcBef>
                <a:spcPts val="0"/>
              </a:spcBef>
              <a:spcAft>
                <a:spcPts val="0"/>
              </a:spcAft>
              <a:buClr>
                <a:schemeClr val="accent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1pPr>
            <a:lvl2pPr indent="-381000" lvl="1" marL="914400" marR="0" rtl="0" algn="l">
              <a:lnSpc>
                <a:spcPct val="100000"/>
              </a:lnSpc>
              <a:spcBef>
                <a:spcPts val="600"/>
              </a:spcBef>
              <a:spcAft>
                <a:spcPts val="0"/>
              </a:spcAft>
              <a:buClr>
                <a:schemeClr val="accent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2pPr>
            <a:lvl3pPr indent="-381000" lvl="2" marL="1371600" marR="0" rtl="0" algn="l">
              <a:lnSpc>
                <a:spcPct val="100000"/>
              </a:lnSpc>
              <a:spcBef>
                <a:spcPts val="600"/>
              </a:spcBef>
              <a:spcAft>
                <a:spcPts val="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3pPr>
            <a:lvl4pPr indent="-381000" lvl="3" marL="1828800" marR="0" rtl="0" algn="l">
              <a:lnSpc>
                <a:spcPct val="100000"/>
              </a:lnSpc>
              <a:spcBef>
                <a:spcPts val="600"/>
              </a:spcBef>
              <a:spcAft>
                <a:spcPts val="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4pPr>
            <a:lvl5pPr indent="-381000" lvl="4" marL="2286000" marR="0" rtl="0" algn="l">
              <a:lnSpc>
                <a:spcPct val="100000"/>
              </a:lnSpc>
              <a:spcBef>
                <a:spcPts val="600"/>
              </a:spcBef>
              <a:spcAft>
                <a:spcPts val="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5pPr>
            <a:lvl6pPr indent="-381000" lvl="5" marL="2743200" marR="0" rtl="0" algn="l">
              <a:lnSpc>
                <a:spcPct val="100000"/>
              </a:lnSpc>
              <a:spcBef>
                <a:spcPts val="600"/>
              </a:spcBef>
              <a:spcAft>
                <a:spcPts val="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6pPr>
            <a:lvl7pPr indent="-381000" lvl="6" marL="3200400" marR="0" rtl="0" algn="l">
              <a:lnSpc>
                <a:spcPct val="100000"/>
              </a:lnSpc>
              <a:spcBef>
                <a:spcPts val="600"/>
              </a:spcBef>
              <a:spcAft>
                <a:spcPts val="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7pPr>
            <a:lvl8pPr indent="-381000" lvl="7" marL="3657600" marR="0" rtl="0" algn="l">
              <a:lnSpc>
                <a:spcPct val="100000"/>
              </a:lnSpc>
              <a:spcBef>
                <a:spcPts val="600"/>
              </a:spcBef>
              <a:spcAft>
                <a:spcPts val="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8pPr>
            <a:lvl9pPr indent="-381000" lvl="8" marL="4114800" marR="0" rtl="0" algn="l">
              <a:lnSpc>
                <a:spcPct val="100000"/>
              </a:lnSpc>
              <a:spcBef>
                <a:spcPts val="600"/>
              </a:spcBef>
              <a:spcAft>
                <a:spcPts val="60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9pPr>
          </a:lstStyle>
          <a:p/>
        </p:txBody>
      </p:sp>
      <p:sp>
        <p:nvSpPr>
          <p:cNvPr id="86" name="Google Shape;86;p1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ctrTitle"/>
          </p:nvPr>
        </p:nvSpPr>
        <p:spPr>
          <a:xfrm>
            <a:off x="643625" y="1651300"/>
            <a:ext cx="7987800" cy="1191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5000"/>
              <a:t>PROFESSIONAL</a:t>
            </a:r>
            <a:r>
              <a:rPr lang="en" sz="5000"/>
              <a:t> ETHICS</a:t>
            </a:r>
            <a:endParaRPr sz="5000"/>
          </a:p>
        </p:txBody>
      </p:sp>
      <p:sp>
        <p:nvSpPr>
          <p:cNvPr id="170" name="Google Shape;170;p24"/>
          <p:cNvSpPr txBox="1"/>
          <p:nvPr/>
        </p:nvSpPr>
        <p:spPr>
          <a:xfrm>
            <a:off x="101700" y="4312200"/>
            <a:ext cx="63816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latin typeface="Montserrat Light"/>
                <a:ea typeface="Montserrat Light"/>
                <a:cs typeface="Montserrat Light"/>
                <a:sym typeface="Montserrat Light"/>
              </a:rPr>
              <a:t>SHARMILA DHANANJAY </a:t>
            </a:r>
            <a:r>
              <a:rPr lang="en" sz="1600">
                <a:solidFill>
                  <a:schemeClr val="lt2"/>
                </a:solidFill>
                <a:latin typeface="Montserrat Light"/>
                <a:ea typeface="Montserrat Light"/>
                <a:cs typeface="Montserrat Light"/>
                <a:sym typeface="Montserrat Light"/>
              </a:rPr>
              <a:t>POOJARY </a:t>
            </a:r>
            <a:r>
              <a:rPr lang="en" sz="1600">
                <a:solidFill>
                  <a:schemeClr val="lt2"/>
                </a:solidFill>
                <a:latin typeface="Montserrat Light"/>
                <a:ea typeface="Montserrat Light"/>
                <a:cs typeface="Montserrat Light"/>
                <a:sym typeface="Montserrat Light"/>
              </a:rPr>
              <a:t>-1BI20IS085</a:t>
            </a:r>
            <a:endParaRPr sz="1600">
              <a:solidFill>
                <a:schemeClr val="lt2"/>
              </a:solidFill>
              <a:latin typeface="Montserrat Light"/>
              <a:ea typeface="Montserrat Light"/>
              <a:cs typeface="Montserrat Light"/>
              <a:sym typeface="Montserrat Light"/>
            </a:endParaRPr>
          </a:p>
          <a:p>
            <a:pPr indent="0" lvl="0" marL="0" rtl="0" algn="l">
              <a:spcBef>
                <a:spcPts val="0"/>
              </a:spcBef>
              <a:spcAft>
                <a:spcPts val="0"/>
              </a:spcAft>
              <a:buNone/>
            </a:pPr>
            <a:r>
              <a:rPr lang="en" sz="1600">
                <a:solidFill>
                  <a:schemeClr val="lt2"/>
                </a:solidFill>
                <a:latin typeface="Montserrat Light"/>
                <a:ea typeface="Montserrat Light"/>
                <a:cs typeface="Montserrat Light"/>
                <a:sym typeface="Montserrat Light"/>
              </a:rPr>
              <a:t>POOJA HARIHAR                                   -1BI20IS061</a:t>
            </a:r>
            <a:endParaRPr sz="1600">
              <a:solidFill>
                <a:schemeClr val="lt2"/>
              </a:solidFill>
              <a:latin typeface="Montserrat Light"/>
              <a:ea typeface="Montserrat Light"/>
              <a:cs typeface="Montserrat Light"/>
              <a:sym typeface="Montserrat Light"/>
            </a:endParaRPr>
          </a:p>
        </p:txBody>
      </p:sp>
      <p:sp>
        <p:nvSpPr>
          <p:cNvPr id="171" name="Google Shape;171;p24"/>
          <p:cNvSpPr txBox="1"/>
          <p:nvPr/>
        </p:nvSpPr>
        <p:spPr>
          <a:xfrm>
            <a:off x="101700" y="3115838"/>
            <a:ext cx="5413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3F3F3"/>
                </a:solidFill>
                <a:latin typeface="Montserrat Light"/>
                <a:ea typeface="Montserrat Light"/>
                <a:cs typeface="Montserrat Light"/>
                <a:sym typeface="Montserrat Light"/>
              </a:rPr>
              <a:t>S MERCY</a:t>
            </a:r>
            <a:endParaRPr sz="1600">
              <a:solidFill>
                <a:srgbClr val="F3F3F3"/>
              </a:solidFill>
              <a:latin typeface="Montserrat Light"/>
              <a:ea typeface="Montserrat Light"/>
              <a:cs typeface="Montserrat Light"/>
              <a:sym typeface="Montserrat Light"/>
            </a:endParaRPr>
          </a:p>
          <a:p>
            <a:pPr indent="0" lvl="0" marL="0" rtl="0" algn="l">
              <a:spcBef>
                <a:spcPts val="0"/>
              </a:spcBef>
              <a:spcAft>
                <a:spcPts val="0"/>
              </a:spcAft>
              <a:buNone/>
            </a:pPr>
            <a:r>
              <a:rPr lang="en" sz="1600">
                <a:solidFill>
                  <a:srgbClr val="F3F3F3"/>
                </a:solidFill>
                <a:latin typeface="Montserrat Light"/>
                <a:ea typeface="Montserrat Light"/>
                <a:cs typeface="Montserrat Light"/>
                <a:sym typeface="Montserrat Light"/>
              </a:rPr>
              <a:t>ASST. PROFESSOR</a:t>
            </a:r>
            <a:endParaRPr sz="1600">
              <a:solidFill>
                <a:srgbClr val="F3F3F3"/>
              </a:solidFill>
              <a:latin typeface="Montserrat Light"/>
              <a:ea typeface="Montserrat Light"/>
              <a:cs typeface="Montserrat Light"/>
              <a:sym typeface="Montserrat Light"/>
            </a:endParaRPr>
          </a:p>
          <a:p>
            <a:pPr indent="0" lvl="0" marL="0" rtl="0" algn="l">
              <a:spcBef>
                <a:spcPts val="0"/>
              </a:spcBef>
              <a:spcAft>
                <a:spcPts val="0"/>
              </a:spcAft>
              <a:buNone/>
            </a:pPr>
            <a:r>
              <a:rPr lang="en" sz="1600">
                <a:solidFill>
                  <a:srgbClr val="F3F3F3"/>
                </a:solidFill>
                <a:latin typeface="Montserrat Light"/>
                <a:ea typeface="Montserrat Light"/>
                <a:cs typeface="Montserrat Light"/>
                <a:sym typeface="Montserrat Light"/>
              </a:rPr>
              <a:t>INFORMATION SCIENCE AND ENGINEERING</a:t>
            </a:r>
            <a:endParaRPr sz="1600">
              <a:solidFill>
                <a:srgbClr val="F3F3F3"/>
              </a:solidFill>
              <a:latin typeface="Montserrat Light"/>
              <a:ea typeface="Montserrat Light"/>
              <a:cs typeface="Montserrat Light"/>
              <a:sym typeface="Montserrat Light"/>
            </a:endParaRPr>
          </a:p>
        </p:txBody>
      </p:sp>
      <p:pic>
        <p:nvPicPr>
          <p:cNvPr id="172" name="Google Shape;172;p24"/>
          <p:cNvPicPr preferRelativeResize="0"/>
          <p:nvPr/>
        </p:nvPicPr>
        <p:blipFill>
          <a:blip r:embed="rId3">
            <a:alphaModFix/>
          </a:blip>
          <a:stretch>
            <a:fillRect/>
          </a:stretch>
        </p:blipFill>
        <p:spPr>
          <a:xfrm>
            <a:off x="8198450" y="278123"/>
            <a:ext cx="795464" cy="831300"/>
          </a:xfrm>
          <a:prstGeom prst="rect">
            <a:avLst/>
          </a:prstGeom>
          <a:noFill/>
          <a:ln>
            <a:noFill/>
          </a:ln>
        </p:spPr>
      </p:pic>
      <p:sp>
        <p:nvSpPr>
          <p:cNvPr id="173" name="Google Shape;173;p24"/>
          <p:cNvSpPr txBox="1"/>
          <p:nvPr/>
        </p:nvSpPr>
        <p:spPr>
          <a:xfrm>
            <a:off x="1088300" y="340075"/>
            <a:ext cx="7987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Montserrat"/>
                <a:ea typeface="Montserrat"/>
                <a:cs typeface="Montserrat"/>
                <a:sym typeface="Montserrat"/>
              </a:rPr>
              <a:t>BANGALORE INSTITUTE OF TECHNOLOGY</a:t>
            </a:r>
            <a:endParaRPr b="1" sz="2500">
              <a:solidFill>
                <a:schemeClr val="lt1"/>
              </a:solidFill>
              <a:latin typeface="Montserrat"/>
              <a:ea typeface="Montserrat"/>
              <a:cs typeface="Montserrat"/>
              <a:sym typeface="Montserrat"/>
            </a:endParaRPr>
          </a:p>
        </p:txBody>
      </p:sp>
      <p:sp>
        <p:nvSpPr>
          <p:cNvPr id="174" name="Google Shape;174;p24"/>
          <p:cNvSpPr txBox="1"/>
          <p:nvPr/>
        </p:nvSpPr>
        <p:spPr>
          <a:xfrm>
            <a:off x="1728100" y="802125"/>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ontserrat Light"/>
                <a:ea typeface="Montserrat Light"/>
                <a:cs typeface="Montserrat Light"/>
                <a:sym typeface="Montserrat Light"/>
              </a:rPr>
              <a:t>DEPARTMENT OF INFORMATION SCIENCE AND ENGINEERING</a:t>
            </a:r>
            <a:endParaRPr>
              <a:solidFill>
                <a:schemeClr val="lt1"/>
              </a:solidFill>
              <a:latin typeface="Montserrat Light"/>
              <a:ea typeface="Montserrat Light"/>
              <a:cs typeface="Montserrat Light"/>
              <a:sym typeface="Montserrat Light"/>
            </a:endParaRPr>
          </a:p>
        </p:txBody>
      </p:sp>
      <p:pic>
        <p:nvPicPr>
          <p:cNvPr id="175" name="Google Shape;175;p24"/>
          <p:cNvPicPr preferRelativeResize="0"/>
          <p:nvPr/>
        </p:nvPicPr>
        <p:blipFill>
          <a:blip r:embed="rId4">
            <a:alphaModFix/>
          </a:blip>
          <a:stretch>
            <a:fillRect/>
          </a:stretch>
        </p:blipFill>
        <p:spPr>
          <a:xfrm>
            <a:off x="101700" y="185213"/>
            <a:ext cx="986600" cy="1017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PRINCIPLES OF BUSINESS ETHICS</a:t>
            </a:r>
            <a:endParaRPr/>
          </a:p>
        </p:txBody>
      </p:sp>
      <p:sp>
        <p:nvSpPr>
          <p:cNvPr id="253" name="Google Shape;253;p3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54" name="Google Shape;254;p33"/>
          <p:cNvSpPr txBox="1"/>
          <p:nvPr/>
        </p:nvSpPr>
        <p:spPr>
          <a:xfrm>
            <a:off x="1062150" y="1635100"/>
            <a:ext cx="53190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Light"/>
              <a:buChar char="➢"/>
            </a:pPr>
            <a:r>
              <a:rPr lang="en">
                <a:latin typeface="Montserrat Light"/>
                <a:ea typeface="Montserrat Light"/>
                <a:cs typeface="Montserrat Light"/>
                <a:sym typeface="Montserrat Light"/>
              </a:rPr>
              <a:t>Honesty</a:t>
            </a:r>
            <a:endParaRPr>
              <a:latin typeface="Montserrat Light"/>
              <a:ea typeface="Montserrat Light"/>
              <a:cs typeface="Montserrat Light"/>
              <a:sym typeface="Montserrat Light"/>
            </a:endParaRPr>
          </a:p>
          <a:p>
            <a:pPr indent="-317500" lvl="0" marL="457200" rtl="0" algn="l">
              <a:spcBef>
                <a:spcPts val="0"/>
              </a:spcBef>
              <a:spcAft>
                <a:spcPts val="0"/>
              </a:spcAft>
              <a:buSzPts val="1400"/>
              <a:buFont typeface="Montserrat Light"/>
              <a:buChar char="➢"/>
            </a:pPr>
            <a:r>
              <a:rPr lang="en">
                <a:latin typeface="Montserrat Light"/>
                <a:ea typeface="Montserrat Light"/>
                <a:cs typeface="Montserrat Light"/>
                <a:sym typeface="Montserrat Light"/>
              </a:rPr>
              <a:t>Integrity</a:t>
            </a:r>
            <a:endParaRPr>
              <a:latin typeface="Montserrat Light"/>
              <a:ea typeface="Montserrat Light"/>
              <a:cs typeface="Montserrat Light"/>
              <a:sym typeface="Montserrat Light"/>
            </a:endParaRPr>
          </a:p>
          <a:p>
            <a:pPr indent="-317500" lvl="0" marL="457200" rtl="0" algn="l">
              <a:spcBef>
                <a:spcPts val="0"/>
              </a:spcBef>
              <a:spcAft>
                <a:spcPts val="0"/>
              </a:spcAft>
              <a:buSzPts val="1400"/>
              <a:buFont typeface="Montserrat Light"/>
              <a:buChar char="➢"/>
            </a:pPr>
            <a:r>
              <a:rPr lang="en">
                <a:latin typeface="Montserrat Light"/>
                <a:ea typeface="Montserrat Light"/>
                <a:cs typeface="Montserrat Light"/>
                <a:sym typeface="Montserrat Light"/>
              </a:rPr>
              <a:t>Trustworthiness</a:t>
            </a:r>
            <a:endParaRPr>
              <a:latin typeface="Montserrat Light"/>
              <a:ea typeface="Montserrat Light"/>
              <a:cs typeface="Montserrat Light"/>
              <a:sym typeface="Montserrat Light"/>
            </a:endParaRPr>
          </a:p>
          <a:p>
            <a:pPr indent="-317500" lvl="0" marL="457200" rtl="0" algn="l">
              <a:spcBef>
                <a:spcPts val="0"/>
              </a:spcBef>
              <a:spcAft>
                <a:spcPts val="0"/>
              </a:spcAft>
              <a:buSzPts val="1400"/>
              <a:buFont typeface="Montserrat Light"/>
              <a:buChar char="➢"/>
            </a:pPr>
            <a:r>
              <a:rPr lang="en">
                <a:latin typeface="Montserrat Light"/>
                <a:ea typeface="Montserrat Light"/>
                <a:cs typeface="Montserrat Light"/>
                <a:sym typeface="Montserrat Light"/>
              </a:rPr>
              <a:t>Loyalty</a:t>
            </a:r>
            <a:endParaRPr>
              <a:latin typeface="Montserrat Light"/>
              <a:ea typeface="Montserrat Light"/>
              <a:cs typeface="Montserrat Light"/>
              <a:sym typeface="Montserrat Light"/>
            </a:endParaRPr>
          </a:p>
          <a:p>
            <a:pPr indent="-317500" lvl="0" marL="457200" rtl="0" algn="l">
              <a:spcBef>
                <a:spcPts val="0"/>
              </a:spcBef>
              <a:spcAft>
                <a:spcPts val="0"/>
              </a:spcAft>
              <a:buSzPts val="1400"/>
              <a:buFont typeface="Montserrat Light"/>
              <a:buChar char="➢"/>
            </a:pPr>
            <a:r>
              <a:rPr lang="en">
                <a:latin typeface="Montserrat Light"/>
                <a:ea typeface="Montserrat Light"/>
                <a:cs typeface="Montserrat Light"/>
                <a:sym typeface="Montserrat Light"/>
              </a:rPr>
              <a:t>Fairness</a:t>
            </a:r>
            <a:endParaRPr>
              <a:latin typeface="Montserrat Light"/>
              <a:ea typeface="Montserrat Light"/>
              <a:cs typeface="Montserrat Light"/>
              <a:sym typeface="Montserrat Light"/>
            </a:endParaRPr>
          </a:p>
          <a:p>
            <a:pPr indent="-317500" lvl="0" marL="457200" rtl="0" algn="l">
              <a:spcBef>
                <a:spcPts val="0"/>
              </a:spcBef>
              <a:spcAft>
                <a:spcPts val="0"/>
              </a:spcAft>
              <a:buSzPts val="1400"/>
              <a:buFont typeface="Montserrat Light"/>
              <a:buChar char="➢"/>
            </a:pPr>
            <a:r>
              <a:rPr lang="en">
                <a:latin typeface="Montserrat Light"/>
                <a:ea typeface="Montserrat Light"/>
                <a:cs typeface="Montserrat Light"/>
                <a:sym typeface="Montserrat Light"/>
              </a:rPr>
              <a:t>Law abiding</a:t>
            </a:r>
            <a:endParaRPr>
              <a:latin typeface="Montserrat Light"/>
              <a:ea typeface="Montserrat Light"/>
              <a:cs typeface="Montserrat Light"/>
              <a:sym typeface="Montserrat Light"/>
            </a:endParaRPr>
          </a:p>
          <a:p>
            <a:pPr indent="-317500" lvl="0" marL="457200" rtl="0" algn="l">
              <a:spcBef>
                <a:spcPts val="0"/>
              </a:spcBef>
              <a:spcAft>
                <a:spcPts val="0"/>
              </a:spcAft>
              <a:buSzPts val="1400"/>
              <a:buFont typeface="Montserrat Light"/>
              <a:buChar char="➢"/>
            </a:pPr>
            <a:r>
              <a:rPr lang="en">
                <a:latin typeface="Montserrat Light"/>
                <a:ea typeface="Montserrat Light"/>
                <a:cs typeface="Montserrat Light"/>
                <a:sym typeface="Montserrat Light"/>
              </a:rPr>
              <a:t>Leadership</a:t>
            </a:r>
            <a:endParaRPr>
              <a:latin typeface="Montserrat Light"/>
              <a:ea typeface="Montserrat Light"/>
              <a:cs typeface="Montserrat Light"/>
              <a:sym typeface="Montserrat Light"/>
            </a:endParaRPr>
          </a:p>
          <a:p>
            <a:pPr indent="-317500" lvl="0" marL="457200" rtl="0" algn="l">
              <a:spcBef>
                <a:spcPts val="0"/>
              </a:spcBef>
              <a:spcAft>
                <a:spcPts val="0"/>
              </a:spcAft>
              <a:buSzPts val="1400"/>
              <a:buFont typeface="Montserrat Light"/>
              <a:buChar char="➢"/>
            </a:pPr>
            <a:r>
              <a:rPr lang="en">
                <a:latin typeface="Montserrat Light"/>
                <a:ea typeface="Montserrat Light"/>
                <a:cs typeface="Montserrat Light"/>
                <a:sym typeface="Montserrat Light"/>
              </a:rPr>
              <a:t>Accountability</a:t>
            </a:r>
            <a:endParaRPr>
              <a:latin typeface="Montserrat Light"/>
              <a:ea typeface="Montserrat Light"/>
              <a:cs typeface="Montserrat Light"/>
              <a:sym typeface="Montserrat Light"/>
            </a:endParaRPr>
          </a:p>
          <a:p>
            <a:pPr indent="-317500" lvl="0" marL="457200" rtl="0" algn="l">
              <a:spcBef>
                <a:spcPts val="0"/>
              </a:spcBef>
              <a:spcAft>
                <a:spcPts val="0"/>
              </a:spcAft>
              <a:buSzPts val="1400"/>
              <a:buFont typeface="Montserrat Light"/>
              <a:buChar char="➢"/>
            </a:pPr>
            <a:r>
              <a:rPr lang="en">
                <a:latin typeface="Montserrat Light"/>
                <a:ea typeface="Montserrat Light"/>
                <a:cs typeface="Montserrat Light"/>
                <a:sym typeface="Montserrat Light"/>
              </a:rPr>
              <a:t>Reputation</a:t>
            </a:r>
            <a:endParaRPr>
              <a:latin typeface="Montserrat Light"/>
              <a:ea typeface="Montserrat Light"/>
              <a:cs typeface="Montserrat Light"/>
              <a:sym typeface="Montserrat Light"/>
            </a:endParaRPr>
          </a:p>
          <a:p>
            <a:pPr indent="-317500" lvl="0" marL="457200" rtl="0" algn="l">
              <a:spcBef>
                <a:spcPts val="0"/>
              </a:spcBef>
              <a:spcAft>
                <a:spcPts val="0"/>
              </a:spcAft>
              <a:buSzPts val="1400"/>
              <a:buFont typeface="Montserrat Light"/>
              <a:buChar char="➢"/>
            </a:pPr>
            <a:r>
              <a:rPr lang="en">
                <a:latin typeface="Montserrat Light"/>
                <a:ea typeface="Montserrat Light"/>
                <a:cs typeface="Montserrat Light"/>
                <a:sym typeface="Montserrat Light"/>
              </a:rPr>
              <a:t>Morality</a:t>
            </a:r>
            <a:endParaRPr>
              <a:latin typeface="Montserrat Light"/>
              <a:ea typeface="Montserrat Light"/>
              <a:cs typeface="Montserrat Light"/>
              <a:sym typeface="Montserrat Light"/>
            </a:endParaRPr>
          </a:p>
        </p:txBody>
      </p:sp>
      <p:pic>
        <p:nvPicPr>
          <p:cNvPr id="255" name="Google Shape;255;p33"/>
          <p:cNvPicPr preferRelativeResize="0"/>
          <p:nvPr/>
        </p:nvPicPr>
        <p:blipFill rotWithShape="1">
          <a:blip r:embed="rId3">
            <a:alphaModFix amt="90000"/>
          </a:blip>
          <a:srcRect b="17800" l="0" r="-644" t="22243"/>
          <a:stretch/>
        </p:blipFill>
        <p:spPr>
          <a:xfrm>
            <a:off x="3215500" y="1635100"/>
            <a:ext cx="5813775" cy="2809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D0FF">
                <a:alpha val="11764"/>
              </a:srgbClr>
            </a:gs>
            <a:gs pos="100000">
              <a:srgbClr val="00D0FF">
                <a:alpha val="0"/>
              </a:srgbClr>
            </a:gs>
          </a:gsLst>
          <a:path path="circle">
            <a:fillToRect l="100%" t="100%"/>
          </a:path>
          <a:tileRect b="-100%" r="-100%"/>
        </a:gradFill>
      </p:bgPr>
    </p:bg>
    <p:spTree>
      <p:nvGrpSpPr>
        <p:cNvPr id="259" name="Shape 259"/>
        <p:cNvGrpSpPr/>
        <p:nvPr/>
      </p:nvGrpSpPr>
      <p:grpSpPr>
        <a:xfrm>
          <a:off x="0" y="0"/>
          <a:ext cx="0" cy="0"/>
          <a:chOff x="0" y="0"/>
          <a:chExt cx="0" cy="0"/>
        </a:xfrm>
      </p:grpSpPr>
      <p:sp>
        <p:nvSpPr>
          <p:cNvPr id="260" name="Google Shape;260;p34"/>
          <p:cNvSpPr/>
          <p:nvPr/>
        </p:nvSpPr>
        <p:spPr>
          <a:xfrm>
            <a:off x="3229475" y="143525"/>
            <a:ext cx="2440800" cy="813300"/>
          </a:xfrm>
          <a:prstGeom prst="rect">
            <a:avLst/>
          </a:prstGeom>
          <a:solidFill>
            <a:srgbClr val="00D0FF">
              <a:alpha val="1173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FACTORS AFFECTING BUSINESS ETHICS</a:t>
            </a:r>
            <a:endParaRPr b="0" i="0" sz="1400" u="none" cap="none" strike="noStrike">
              <a:solidFill>
                <a:srgbClr val="000000"/>
              </a:solidFill>
              <a:latin typeface="Arial"/>
              <a:ea typeface="Arial"/>
              <a:cs typeface="Arial"/>
              <a:sym typeface="Arial"/>
            </a:endParaRPr>
          </a:p>
        </p:txBody>
      </p:sp>
      <p:cxnSp>
        <p:nvCxnSpPr>
          <p:cNvPr id="261" name="Google Shape;261;p34"/>
          <p:cNvCxnSpPr>
            <a:stCxn id="260" idx="2"/>
          </p:cNvCxnSpPr>
          <p:nvPr/>
        </p:nvCxnSpPr>
        <p:spPr>
          <a:xfrm flipH="1">
            <a:off x="4446275" y="956825"/>
            <a:ext cx="3600" cy="430200"/>
          </a:xfrm>
          <a:prstGeom prst="straightConnector1">
            <a:avLst/>
          </a:prstGeom>
          <a:noFill/>
          <a:ln cap="flat" cmpd="sng" w="9525">
            <a:solidFill>
              <a:schemeClr val="dk2"/>
            </a:solidFill>
            <a:prstDash val="solid"/>
            <a:round/>
            <a:headEnd len="sm" w="sm" type="none"/>
            <a:tailEnd len="med" w="med" type="triangle"/>
          </a:ln>
        </p:spPr>
      </p:cxnSp>
      <p:cxnSp>
        <p:nvCxnSpPr>
          <p:cNvPr id="262" name="Google Shape;262;p34"/>
          <p:cNvCxnSpPr/>
          <p:nvPr/>
        </p:nvCxnSpPr>
        <p:spPr>
          <a:xfrm>
            <a:off x="389900" y="1352875"/>
            <a:ext cx="2400" cy="418500"/>
          </a:xfrm>
          <a:prstGeom prst="straightConnector1">
            <a:avLst/>
          </a:prstGeom>
          <a:noFill/>
          <a:ln cap="flat" cmpd="sng" w="9525">
            <a:solidFill>
              <a:schemeClr val="dk2"/>
            </a:solidFill>
            <a:prstDash val="solid"/>
            <a:round/>
            <a:headEnd len="sm" w="sm" type="none"/>
            <a:tailEnd len="med" w="med" type="triangle"/>
          </a:ln>
        </p:spPr>
      </p:cxnSp>
      <p:cxnSp>
        <p:nvCxnSpPr>
          <p:cNvPr id="263" name="Google Shape;263;p34"/>
          <p:cNvCxnSpPr/>
          <p:nvPr/>
        </p:nvCxnSpPr>
        <p:spPr>
          <a:xfrm>
            <a:off x="389900" y="1352875"/>
            <a:ext cx="8009700" cy="34500"/>
          </a:xfrm>
          <a:prstGeom prst="straightConnector1">
            <a:avLst/>
          </a:prstGeom>
          <a:noFill/>
          <a:ln cap="flat" cmpd="sng" w="9525">
            <a:solidFill>
              <a:schemeClr val="dk2"/>
            </a:solidFill>
            <a:prstDash val="solid"/>
            <a:round/>
            <a:headEnd len="sm" w="sm" type="none"/>
            <a:tailEnd len="sm" w="sm" type="none"/>
          </a:ln>
        </p:spPr>
      </p:cxnSp>
      <p:cxnSp>
        <p:nvCxnSpPr>
          <p:cNvPr id="264" name="Google Shape;264;p34"/>
          <p:cNvCxnSpPr/>
          <p:nvPr/>
        </p:nvCxnSpPr>
        <p:spPr>
          <a:xfrm>
            <a:off x="2266250" y="1352875"/>
            <a:ext cx="7200" cy="467400"/>
          </a:xfrm>
          <a:prstGeom prst="straightConnector1">
            <a:avLst/>
          </a:prstGeom>
          <a:noFill/>
          <a:ln cap="flat" cmpd="sng" w="9525">
            <a:solidFill>
              <a:schemeClr val="dk2"/>
            </a:solidFill>
            <a:prstDash val="solid"/>
            <a:round/>
            <a:headEnd len="sm" w="sm" type="none"/>
            <a:tailEnd len="med" w="med" type="triangle"/>
          </a:ln>
        </p:spPr>
      </p:cxnSp>
      <p:cxnSp>
        <p:nvCxnSpPr>
          <p:cNvPr id="265" name="Google Shape;265;p34"/>
          <p:cNvCxnSpPr/>
          <p:nvPr/>
        </p:nvCxnSpPr>
        <p:spPr>
          <a:xfrm>
            <a:off x="4446275" y="1370125"/>
            <a:ext cx="7200" cy="467400"/>
          </a:xfrm>
          <a:prstGeom prst="straightConnector1">
            <a:avLst/>
          </a:prstGeom>
          <a:noFill/>
          <a:ln cap="flat" cmpd="sng" w="9525">
            <a:solidFill>
              <a:schemeClr val="dk2"/>
            </a:solidFill>
            <a:prstDash val="solid"/>
            <a:round/>
            <a:headEnd len="sm" w="sm" type="none"/>
            <a:tailEnd len="med" w="med" type="triangle"/>
          </a:ln>
        </p:spPr>
      </p:cxnSp>
      <p:cxnSp>
        <p:nvCxnSpPr>
          <p:cNvPr id="266" name="Google Shape;266;p34"/>
          <p:cNvCxnSpPr/>
          <p:nvPr/>
        </p:nvCxnSpPr>
        <p:spPr>
          <a:xfrm>
            <a:off x="6268150" y="1380775"/>
            <a:ext cx="7200" cy="467400"/>
          </a:xfrm>
          <a:prstGeom prst="straightConnector1">
            <a:avLst/>
          </a:prstGeom>
          <a:noFill/>
          <a:ln cap="flat" cmpd="sng" w="9525">
            <a:solidFill>
              <a:schemeClr val="dk2"/>
            </a:solidFill>
            <a:prstDash val="solid"/>
            <a:round/>
            <a:headEnd len="sm" w="sm" type="none"/>
            <a:tailEnd len="med" w="med" type="triangle"/>
          </a:ln>
        </p:spPr>
      </p:cxnSp>
      <p:cxnSp>
        <p:nvCxnSpPr>
          <p:cNvPr id="267" name="Google Shape;267;p34"/>
          <p:cNvCxnSpPr/>
          <p:nvPr/>
        </p:nvCxnSpPr>
        <p:spPr>
          <a:xfrm flipH="1">
            <a:off x="8396000" y="1387375"/>
            <a:ext cx="3600" cy="454200"/>
          </a:xfrm>
          <a:prstGeom prst="straightConnector1">
            <a:avLst/>
          </a:prstGeom>
          <a:noFill/>
          <a:ln cap="flat" cmpd="sng" w="9525">
            <a:solidFill>
              <a:schemeClr val="dk2"/>
            </a:solidFill>
            <a:prstDash val="solid"/>
            <a:round/>
            <a:headEnd len="sm" w="sm" type="none"/>
            <a:tailEnd len="med" w="med" type="triangle"/>
          </a:ln>
        </p:spPr>
      </p:cxnSp>
      <p:sp>
        <p:nvSpPr>
          <p:cNvPr id="268" name="Google Shape;268;p34"/>
          <p:cNvSpPr/>
          <p:nvPr/>
        </p:nvSpPr>
        <p:spPr>
          <a:xfrm>
            <a:off x="186025" y="1820275"/>
            <a:ext cx="913800" cy="677400"/>
          </a:xfrm>
          <a:prstGeom prst="rect">
            <a:avLst/>
          </a:prstGeom>
          <a:solidFill>
            <a:srgbClr val="00D0FF">
              <a:alpha val="1173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rPr>
              <a:t>Corporate culture</a:t>
            </a:r>
            <a:endParaRPr b="1" i="0" sz="900" u="none" cap="none" strike="noStrike">
              <a:solidFill>
                <a:srgbClr val="000000"/>
              </a:solidFill>
            </a:endParaRPr>
          </a:p>
        </p:txBody>
      </p:sp>
      <p:sp>
        <p:nvSpPr>
          <p:cNvPr id="269" name="Google Shape;269;p34"/>
          <p:cNvSpPr/>
          <p:nvPr/>
        </p:nvSpPr>
        <p:spPr>
          <a:xfrm>
            <a:off x="1931150" y="1848175"/>
            <a:ext cx="1039200" cy="677400"/>
          </a:xfrm>
          <a:prstGeom prst="rect">
            <a:avLst/>
          </a:prstGeom>
          <a:solidFill>
            <a:srgbClr val="00D0FF">
              <a:alpha val="1173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rPr>
              <a:t>Performance</a:t>
            </a:r>
            <a:endParaRPr b="1" i="0" sz="1100" u="none" cap="none" strike="noStrike">
              <a:solidFill>
                <a:srgbClr val="000000"/>
              </a:solidFill>
            </a:endParaRPr>
          </a:p>
        </p:txBody>
      </p:sp>
      <p:sp>
        <p:nvSpPr>
          <p:cNvPr id="270" name="Google Shape;270;p34"/>
          <p:cNvSpPr/>
          <p:nvPr/>
        </p:nvSpPr>
        <p:spPr>
          <a:xfrm>
            <a:off x="4099650" y="1820275"/>
            <a:ext cx="1059600" cy="677400"/>
          </a:xfrm>
          <a:prstGeom prst="rect">
            <a:avLst/>
          </a:prstGeom>
          <a:solidFill>
            <a:srgbClr val="00D0FF">
              <a:alpha val="1173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rPr>
              <a:t>Environment</a:t>
            </a:r>
            <a:endParaRPr b="1" i="0" sz="1100" u="none" cap="none" strike="noStrike">
              <a:solidFill>
                <a:srgbClr val="000000"/>
              </a:solidFill>
            </a:endParaRPr>
          </a:p>
        </p:txBody>
      </p:sp>
      <p:sp>
        <p:nvSpPr>
          <p:cNvPr id="271" name="Google Shape;271;p34"/>
          <p:cNvSpPr/>
          <p:nvPr/>
        </p:nvSpPr>
        <p:spPr>
          <a:xfrm>
            <a:off x="6058200" y="1848175"/>
            <a:ext cx="1039200" cy="677400"/>
          </a:xfrm>
          <a:prstGeom prst="rect">
            <a:avLst/>
          </a:prstGeom>
          <a:solidFill>
            <a:srgbClr val="00D0FF">
              <a:alpha val="1173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rPr>
              <a:t>Leadership</a:t>
            </a:r>
            <a:endParaRPr b="1" i="0" sz="1100" u="none" cap="none" strike="noStrike">
              <a:solidFill>
                <a:srgbClr val="000000"/>
              </a:solidFill>
            </a:endParaRPr>
          </a:p>
        </p:txBody>
      </p:sp>
      <p:sp>
        <p:nvSpPr>
          <p:cNvPr id="272" name="Google Shape;272;p34"/>
          <p:cNvSpPr/>
          <p:nvPr/>
        </p:nvSpPr>
        <p:spPr>
          <a:xfrm>
            <a:off x="7947750" y="1820275"/>
            <a:ext cx="1039200" cy="677400"/>
          </a:xfrm>
          <a:prstGeom prst="rect">
            <a:avLst/>
          </a:prstGeom>
          <a:solidFill>
            <a:srgbClr val="00D0FF">
              <a:alpha val="1173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rPr>
              <a:t>Individual characteristic</a:t>
            </a:r>
            <a:endParaRPr b="1" i="0" sz="1100" u="none" cap="none" strike="noStrike">
              <a:solidFill>
                <a:srgbClr val="000000"/>
              </a:solidFill>
            </a:endParaRPr>
          </a:p>
        </p:txBody>
      </p:sp>
      <p:sp>
        <p:nvSpPr>
          <p:cNvPr id="273" name="Google Shape;273;p34"/>
          <p:cNvSpPr txBox="1"/>
          <p:nvPr/>
        </p:nvSpPr>
        <p:spPr>
          <a:xfrm>
            <a:off x="102325" y="2525575"/>
            <a:ext cx="1600800" cy="25551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External</a:t>
            </a:r>
            <a:br>
              <a:rPr b="0"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Stakeholder</a:t>
            </a:r>
            <a:br>
              <a:rPr b="0"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 perception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Internal </a:t>
            </a:r>
            <a:br>
              <a:rPr b="0"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culture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Care of all </a:t>
            </a:r>
            <a:br>
              <a:rPr b="0"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stakeholder</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Building ethical </a:t>
            </a:r>
            <a:br>
              <a:rPr b="0"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standard in</a:t>
            </a:r>
            <a:br>
              <a:rPr b="0"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 business</a:t>
            </a:r>
            <a:endParaRPr b="0" i="0" sz="1400" u="none" cap="none" strike="noStrike">
              <a:solidFill>
                <a:srgbClr val="000000"/>
              </a:solidFill>
              <a:latin typeface="Arial"/>
              <a:ea typeface="Arial"/>
              <a:cs typeface="Arial"/>
              <a:sym typeface="Arial"/>
            </a:endParaRPr>
          </a:p>
        </p:txBody>
      </p:sp>
      <p:sp>
        <p:nvSpPr>
          <p:cNvPr id="274" name="Google Shape;274;p34"/>
          <p:cNvSpPr txBox="1"/>
          <p:nvPr/>
        </p:nvSpPr>
        <p:spPr>
          <a:xfrm>
            <a:off x="1769925" y="2640900"/>
            <a:ext cx="1857600" cy="21240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Business vision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Functional strategy</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Code of ethics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Code of conduct</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4"/>
          <p:cNvSpPr txBox="1"/>
          <p:nvPr/>
        </p:nvSpPr>
        <p:spPr>
          <a:xfrm>
            <a:off x="3889825" y="2640900"/>
            <a:ext cx="1600800" cy="14775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Social responsible</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Ethical culture</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Ethical attitude</a:t>
            </a:r>
            <a:endParaRPr b="0" i="0" sz="1400" u="none" cap="none" strike="noStrike">
              <a:solidFill>
                <a:srgbClr val="000000"/>
              </a:solidFill>
              <a:latin typeface="Arial"/>
              <a:ea typeface="Arial"/>
              <a:cs typeface="Arial"/>
              <a:sym typeface="Arial"/>
            </a:endParaRPr>
          </a:p>
        </p:txBody>
      </p:sp>
      <p:sp>
        <p:nvSpPr>
          <p:cNvPr id="276" name="Google Shape;276;p34"/>
          <p:cNvSpPr txBox="1"/>
          <p:nvPr/>
        </p:nvSpPr>
        <p:spPr>
          <a:xfrm>
            <a:off x="5752925" y="2640900"/>
            <a:ext cx="1421700" cy="12621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Leader as a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Teacher</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Steward</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4"/>
          <p:cNvSpPr txBox="1"/>
          <p:nvPr/>
        </p:nvSpPr>
        <p:spPr>
          <a:xfrm>
            <a:off x="7355600" y="2640900"/>
            <a:ext cx="1750800" cy="16932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Fair</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No discrimination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No politics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Build trust</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Concern to society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2"/>
            </a:gs>
            <a:gs pos="100000">
              <a:schemeClr val="accent1"/>
            </a:gs>
          </a:gsLst>
          <a:path path="circle">
            <a:fillToRect l="100%" t="100%"/>
          </a:path>
          <a:tileRect b="-100%" r="-100%"/>
        </a:gradFill>
      </p:bgPr>
    </p:bg>
    <p:spTree>
      <p:nvGrpSpPr>
        <p:cNvPr id="281" name="Shape 281"/>
        <p:cNvGrpSpPr/>
        <p:nvPr/>
      </p:nvGrpSpPr>
      <p:grpSpPr>
        <a:xfrm>
          <a:off x="0" y="0"/>
          <a:ext cx="0" cy="0"/>
          <a:chOff x="0" y="0"/>
          <a:chExt cx="0" cy="0"/>
        </a:xfrm>
      </p:grpSpPr>
      <p:sp>
        <p:nvSpPr>
          <p:cNvPr id="282" name="Google Shape;282;p35"/>
          <p:cNvSpPr txBox="1"/>
          <p:nvPr>
            <p:ph idx="4294967295" type="title"/>
          </p:nvPr>
        </p:nvSpPr>
        <p:spPr>
          <a:xfrm>
            <a:off x="487900" y="300950"/>
            <a:ext cx="6969900" cy="900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5000">
                <a:solidFill>
                  <a:schemeClr val="lt1"/>
                </a:solidFill>
              </a:rPr>
              <a:t>CORPORATE ETHICS</a:t>
            </a:r>
            <a:endParaRPr sz="5000">
              <a:solidFill>
                <a:schemeClr val="lt1"/>
              </a:solidFill>
            </a:endParaRPr>
          </a:p>
        </p:txBody>
      </p:sp>
      <p:sp>
        <p:nvSpPr>
          <p:cNvPr id="283" name="Google Shape;283;p3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4" name="Google Shape;284;p35"/>
          <p:cNvSpPr txBox="1"/>
          <p:nvPr/>
        </p:nvSpPr>
        <p:spPr>
          <a:xfrm rot="406">
            <a:off x="487900" y="1530725"/>
            <a:ext cx="50769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FFFF"/>
                </a:solidFill>
                <a:latin typeface="Montserrat Light"/>
                <a:ea typeface="Montserrat Light"/>
                <a:cs typeface="Montserrat Light"/>
                <a:sym typeface="Montserrat Light"/>
              </a:rPr>
              <a:t>Corporate ethic is  an element of business ethics. Corporate ethics is narrowly about a company’s SOCIAL obligations, which includes to the society in general. Corporate ethics is more about integrating economic, social and environmental targets in one strategy. </a:t>
            </a:r>
            <a:endParaRPr sz="2000">
              <a:solidFill>
                <a:srgbClr val="FFFFFF"/>
              </a:solidFill>
              <a:latin typeface="Montserrat Light"/>
              <a:ea typeface="Montserrat Light"/>
              <a:cs typeface="Montserrat Light"/>
              <a:sym typeface="Montserrat Light"/>
            </a:endParaRPr>
          </a:p>
          <a:p>
            <a:pPr indent="0" lvl="0" marL="0" rtl="0" algn="l">
              <a:spcBef>
                <a:spcPts val="0"/>
              </a:spcBef>
              <a:spcAft>
                <a:spcPts val="0"/>
              </a:spcAft>
              <a:buNone/>
            </a:pPr>
            <a:r>
              <a:t/>
            </a:r>
            <a:endParaRPr sz="2000">
              <a:solidFill>
                <a:srgbClr val="FFFFFF"/>
              </a:solidFill>
              <a:latin typeface="Montserrat Light"/>
              <a:ea typeface="Montserrat Light"/>
              <a:cs typeface="Montserrat Light"/>
              <a:sym typeface="Montserrat Light"/>
            </a:endParaRPr>
          </a:p>
        </p:txBody>
      </p:sp>
      <p:pic>
        <p:nvPicPr>
          <p:cNvPr id="285" name="Google Shape;285;p35"/>
          <p:cNvPicPr preferRelativeResize="0"/>
          <p:nvPr/>
        </p:nvPicPr>
        <p:blipFill>
          <a:blip r:embed="rId3">
            <a:alphaModFix/>
          </a:blip>
          <a:stretch>
            <a:fillRect/>
          </a:stretch>
        </p:blipFill>
        <p:spPr>
          <a:xfrm>
            <a:off x="6033275" y="1602275"/>
            <a:ext cx="2377475" cy="2377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493900" y="519925"/>
            <a:ext cx="8082600" cy="528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300"/>
              <a:t>PRINCIPLES OF CORPORATE ETHICS</a:t>
            </a:r>
            <a:endParaRPr sz="3300"/>
          </a:p>
        </p:txBody>
      </p:sp>
      <p:sp>
        <p:nvSpPr>
          <p:cNvPr id="291" name="Google Shape;291;p3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92" name="Google Shape;292;p36"/>
          <p:cNvSpPr txBox="1"/>
          <p:nvPr/>
        </p:nvSpPr>
        <p:spPr>
          <a:xfrm>
            <a:off x="493900" y="1953950"/>
            <a:ext cx="44055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Montserrat Light"/>
              <a:buAutoNum type="arabicPeriod"/>
            </a:pPr>
            <a:r>
              <a:rPr lang="en" sz="2000">
                <a:latin typeface="Montserrat Light"/>
                <a:ea typeface="Montserrat Light"/>
                <a:cs typeface="Montserrat Light"/>
                <a:sym typeface="Montserrat Light"/>
              </a:rPr>
              <a:t>Always</a:t>
            </a:r>
            <a:r>
              <a:rPr lang="en" sz="2000">
                <a:latin typeface="Montserrat Light"/>
                <a:ea typeface="Montserrat Light"/>
                <a:cs typeface="Montserrat Light"/>
                <a:sym typeface="Montserrat Light"/>
              </a:rPr>
              <a:t> help others</a:t>
            </a:r>
            <a:endParaRPr sz="2000">
              <a:latin typeface="Montserrat Light"/>
              <a:ea typeface="Montserrat Light"/>
              <a:cs typeface="Montserrat Light"/>
              <a:sym typeface="Montserrat Light"/>
            </a:endParaRPr>
          </a:p>
          <a:p>
            <a:pPr indent="-355600" lvl="0" marL="457200" rtl="0" algn="l">
              <a:spcBef>
                <a:spcPts val="0"/>
              </a:spcBef>
              <a:spcAft>
                <a:spcPts val="0"/>
              </a:spcAft>
              <a:buSzPts val="2000"/>
              <a:buFont typeface="Montserrat Light"/>
              <a:buAutoNum type="arabicPeriod"/>
            </a:pPr>
            <a:r>
              <a:rPr lang="en" sz="2000">
                <a:latin typeface="Montserrat Light"/>
                <a:ea typeface="Montserrat Light"/>
                <a:cs typeface="Montserrat Light"/>
                <a:sym typeface="Montserrat Light"/>
              </a:rPr>
              <a:t>Be honest</a:t>
            </a:r>
            <a:endParaRPr sz="2000">
              <a:latin typeface="Montserrat Light"/>
              <a:ea typeface="Montserrat Light"/>
              <a:cs typeface="Montserrat Light"/>
              <a:sym typeface="Montserrat Light"/>
            </a:endParaRPr>
          </a:p>
          <a:p>
            <a:pPr indent="-355600" lvl="0" marL="457200" rtl="0" algn="l">
              <a:spcBef>
                <a:spcPts val="0"/>
              </a:spcBef>
              <a:spcAft>
                <a:spcPts val="0"/>
              </a:spcAft>
              <a:buSzPts val="2000"/>
              <a:buFont typeface="Montserrat Light"/>
              <a:buAutoNum type="arabicPeriod"/>
            </a:pPr>
            <a:r>
              <a:rPr lang="en" sz="2000">
                <a:latin typeface="Montserrat Light"/>
                <a:ea typeface="Montserrat Light"/>
                <a:cs typeface="Montserrat Light"/>
                <a:sym typeface="Montserrat Light"/>
              </a:rPr>
              <a:t>Respect others</a:t>
            </a:r>
            <a:endParaRPr sz="2000">
              <a:latin typeface="Montserrat Light"/>
              <a:ea typeface="Montserrat Light"/>
              <a:cs typeface="Montserrat Light"/>
              <a:sym typeface="Montserrat Light"/>
            </a:endParaRPr>
          </a:p>
          <a:p>
            <a:pPr indent="-355600" lvl="0" marL="457200" rtl="0" algn="l">
              <a:spcBef>
                <a:spcPts val="0"/>
              </a:spcBef>
              <a:spcAft>
                <a:spcPts val="0"/>
              </a:spcAft>
              <a:buSzPts val="2000"/>
              <a:buFont typeface="Montserrat Light"/>
              <a:buAutoNum type="arabicPeriod"/>
            </a:pPr>
            <a:r>
              <a:rPr lang="en" sz="2000">
                <a:latin typeface="Montserrat Light"/>
                <a:ea typeface="Montserrat Light"/>
                <a:cs typeface="Montserrat Light"/>
                <a:sym typeface="Montserrat Light"/>
              </a:rPr>
              <a:t>Be loyal  hardworking</a:t>
            </a:r>
            <a:endParaRPr sz="2000">
              <a:latin typeface="Montserrat Light"/>
              <a:ea typeface="Montserrat Light"/>
              <a:cs typeface="Montserrat Light"/>
              <a:sym typeface="Montserrat Light"/>
            </a:endParaRPr>
          </a:p>
          <a:p>
            <a:pPr indent="-355600" lvl="0" marL="457200" rtl="0" algn="l">
              <a:spcBef>
                <a:spcPts val="0"/>
              </a:spcBef>
              <a:spcAft>
                <a:spcPts val="0"/>
              </a:spcAft>
              <a:buSzPts val="2000"/>
              <a:buFont typeface="Montserrat Light"/>
              <a:buAutoNum type="arabicPeriod"/>
            </a:pPr>
            <a:r>
              <a:rPr lang="en" sz="2000">
                <a:latin typeface="Montserrat Light"/>
                <a:ea typeface="Montserrat Light"/>
                <a:cs typeface="Montserrat Light"/>
                <a:sym typeface="Montserrat Light"/>
              </a:rPr>
              <a:t>Do right and follow right</a:t>
            </a:r>
            <a:endParaRPr sz="2000">
              <a:latin typeface="Montserrat Light"/>
              <a:ea typeface="Montserrat Light"/>
              <a:cs typeface="Montserrat Light"/>
              <a:sym typeface="Montserrat Light"/>
            </a:endParaRPr>
          </a:p>
          <a:p>
            <a:pPr indent="-355600" lvl="0" marL="457200" rtl="0" algn="l">
              <a:spcBef>
                <a:spcPts val="0"/>
              </a:spcBef>
              <a:spcAft>
                <a:spcPts val="0"/>
              </a:spcAft>
              <a:buSzPts val="2000"/>
              <a:buFont typeface="Montserrat Light"/>
              <a:buAutoNum type="arabicPeriod"/>
            </a:pPr>
            <a:r>
              <a:rPr lang="en" sz="2000">
                <a:latin typeface="Montserrat Light"/>
                <a:ea typeface="Montserrat Light"/>
                <a:cs typeface="Montserrat Light"/>
                <a:sym typeface="Montserrat Light"/>
              </a:rPr>
              <a:t>Follow rules and policies</a:t>
            </a:r>
            <a:endParaRPr sz="2000">
              <a:latin typeface="Montserrat Light"/>
              <a:ea typeface="Montserrat Light"/>
              <a:cs typeface="Montserrat Light"/>
              <a:sym typeface="Montserrat Light"/>
            </a:endParaRPr>
          </a:p>
          <a:p>
            <a:pPr indent="0" lvl="0" marL="0" rtl="0" algn="l">
              <a:spcBef>
                <a:spcPts val="0"/>
              </a:spcBef>
              <a:spcAft>
                <a:spcPts val="0"/>
              </a:spcAft>
              <a:buNone/>
            </a:pPr>
            <a:r>
              <a:t/>
            </a:r>
            <a:endParaRPr sz="2000">
              <a:latin typeface="Montserrat Light"/>
              <a:ea typeface="Montserrat Light"/>
              <a:cs typeface="Montserrat Light"/>
              <a:sym typeface="Montserrat Light"/>
            </a:endParaRPr>
          </a:p>
        </p:txBody>
      </p:sp>
      <p:pic>
        <p:nvPicPr>
          <p:cNvPr id="293" name="Google Shape;293;p36"/>
          <p:cNvPicPr preferRelativeResize="0"/>
          <p:nvPr/>
        </p:nvPicPr>
        <p:blipFill>
          <a:blip r:embed="rId3">
            <a:alphaModFix amt="80000"/>
          </a:blip>
          <a:stretch>
            <a:fillRect/>
          </a:stretch>
        </p:blipFill>
        <p:spPr>
          <a:xfrm>
            <a:off x="5238875" y="1344812"/>
            <a:ext cx="3617785" cy="35671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100000">
              <a:srgbClr val="00D0FF">
                <a:alpha val="11764"/>
              </a:srgbClr>
            </a:gs>
          </a:gsLst>
          <a:path path="circle">
            <a:fillToRect l="100%" t="100%"/>
          </a:path>
          <a:tileRect b="-100%" r="-100%"/>
        </a:gradFill>
      </p:bgPr>
    </p:bg>
    <p:spTree>
      <p:nvGrpSpPr>
        <p:cNvPr id="297" name="Shape 297"/>
        <p:cNvGrpSpPr/>
        <p:nvPr/>
      </p:nvGrpSpPr>
      <p:grpSpPr>
        <a:xfrm>
          <a:off x="0" y="0"/>
          <a:ext cx="0" cy="0"/>
          <a:chOff x="0" y="0"/>
          <a:chExt cx="0" cy="0"/>
        </a:xfrm>
      </p:grpSpPr>
      <p:sp>
        <p:nvSpPr>
          <p:cNvPr id="298" name="Google Shape;298;p37"/>
          <p:cNvSpPr txBox="1"/>
          <p:nvPr>
            <p:ph idx="4294967295" type="ctrTitle"/>
          </p:nvPr>
        </p:nvSpPr>
        <p:spPr>
          <a:xfrm>
            <a:off x="402325" y="804525"/>
            <a:ext cx="9367500" cy="301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400">
                <a:solidFill>
                  <a:schemeClr val="accent2"/>
                </a:solidFill>
              </a:rPr>
              <a:t>DIFFERENCE BETWEEN BUSINESS ETHICS AND CORPORATE ETHICS</a:t>
            </a:r>
            <a:endParaRPr sz="2700">
              <a:solidFill>
                <a:schemeClr val="accent2"/>
              </a:solidFill>
            </a:endParaRPr>
          </a:p>
        </p:txBody>
      </p:sp>
      <p:sp>
        <p:nvSpPr>
          <p:cNvPr id="299" name="Google Shape;299;p3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00" name="Google Shape;300;p37"/>
          <p:cNvSpPr/>
          <p:nvPr/>
        </p:nvSpPr>
        <p:spPr>
          <a:xfrm>
            <a:off x="920850" y="1285250"/>
            <a:ext cx="7302600" cy="3537300"/>
          </a:xfrm>
          <a:prstGeom prst="rect">
            <a:avLst/>
          </a:prstGeom>
          <a:gradFill>
            <a:gsLst>
              <a:gs pos="0">
                <a:srgbClr val="00D0FF">
                  <a:alpha val="11764"/>
                  <a:alpha val="10980"/>
                </a:srgbClr>
              </a:gs>
              <a:gs pos="100000">
                <a:srgbClr val="00D0FF">
                  <a:alpha val="0"/>
                  <a:alpha val="10980"/>
                </a:srgbClr>
              </a:gs>
            </a:gsLst>
            <a:path path="circle">
              <a:fillToRect l="100%" t="100%"/>
            </a:path>
            <a:tileRect b="-100%" r="-100%"/>
          </a:gradFill>
          <a:ln cap="flat" cmpd="sng" w="9525">
            <a:solidFill>
              <a:schemeClr val="accent2"/>
            </a:solidFill>
            <a:prstDash val="solid"/>
            <a:round/>
            <a:headEnd len="sm" w="sm" type="none"/>
            <a:tailEnd len="sm" w="sm" type="none"/>
          </a:ln>
        </p:spPr>
        <p:txBody>
          <a:bodyPr anchorCtr="0" anchor="ctr" bIns="59525" lIns="59525" spcFirstLastPara="1" rIns="59525" wrap="square" tIns="59525">
            <a:noAutofit/>
          </a:bodyPr>
          <a:lstStyle/>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000000"/>
              </a:solidFill>
            </a:endParaRPr>
          </a:p>
        </p:txBody>
      </p:sp>
      <p:cxnSp>
        <p:nvCxnSpPr>
          <p:cNvPr id="301" name="Google Shape;301;p37"/>
          <p:cNvCxnSpPr>
            <a:endCxn id="300" idx="2"/>
          </p:cNvCxnSpPr>
          <p:nvPr/>
        </p:nvCxnSpPr>
        <p:spPr>
          <a:xfrm>
            <a:off x="4561350" y="1302350"/>
            <a:ext cx="10800" cy="3520200"/>
          </a:xfrm>
          <a:prstGeom prst="straightConnector1">
            <a:avLst/>
          </a:prstGeom>
          <a:noFill/>
          <a:ln cap="flat" cmpd="sng" w="9525">
            <a:solidFill>
              <a:schemeClr val="accent2"/>
            </a:solidFill>
            <a:prstDash val="solid"/>
            <a:round/>
            <a:headEnd len="sm" w="sm" type="none"/>
            <a:tailEnd len="sm" w="sm" type="none"/>
          </a:ln>
        </p:spPr>
      </p:cxnSp>
      <p:cxnSp>
        <p:nvCxnSpPr>
          <p:cNvPr id="302" name="Google Shape;302;p37"/>
          <p:cNvCxnSpPr/>
          <p:nvPr/>
        </p:nvCxnSpPr>
        <p:spPr>
          <a:xfrm flipH="1" rot="10800000">
            <a:off x="920700" y="1681675"/>
            <a:ext cx="7302600" cy="2400"/>
          </a:xfrm>
          <a:prstGeom prst="straightConnector1">
            <a:avLst/>
          </a:prstGeom>
          <a:noFill/>
          <a:ln cap="flat" cmpd="sng" w="9525">
            <a:solidFill>
              <a:schemeClr val="accent2"/>
            </a:solidFill>
            <a:prstDash val="solid"/>
            <a:round/>
            <a:headEnd len="sm" w="sm" type="none"/>
            <a:tailEnd len="sm" w="sm" type="none"/>
          </a:ln>
        </p:spPr>
      </p:cxnSp>
      <p:sp>
        <p:nvSpPr>
          <p:cNvPr id="303" name="Google Shape;303;p37"/>
          <p:cNvSpPr txBox="1"/>
          <p:nvPr/>
        </p:nvSpPr>
        <p:spPr>
          <a:xfrm>
            <a:off x="1778175" y="1291989"/>
            <a:ext cx="2982300" cy="366600"/>
          </a:xfrm>
          <a:prstGeom prst="rect">
            <a:avLst/>
          </a:prstGeom>
          <a:noFill/>
          <a:ln>
            <a:noFill/>
          </a:ln>
        </p:spPr>
        <p:txBody>
          <a:bodyPr anchorCtr="0" anchor="t" bIns="59525" lIns="59525" spcFirstLastPara="1" rIns="59525" wrap="square" tIns="595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ontserrat"/>
                <a:ea typeface="Montserrat"/>
                <a:cs typeface="Montserrat"/>
                <a:sym typeface="Montserrat"/>
              </a:rPr>
              <a:t>BUSINESS ETHICS       </a:t>
            </a:r>
            <a:r>
              <a:rPr b="0" i="0" lang="en" sz="1600" u="none" cap="none" strike="noStrike">
                <a:solidFill>
                  <a:srgbClr val="000000"/>
                </a:solidFill>
                <a:latin typeface="Montserrat"/>
                <a:ea typeface="Montserrat"/>
                <a:cs typeface="Montserrat"/>
                <a:sym typeface="Montserrat"/>
              </a:rPr>
              <a:t>                          </a:t>
            </a:r>
            <a:endParaRPr b="0" i="0" sz="1600" u="none" cap="none" strike="noStrike">
              <a:solidFill>
                <a:srgbClr val="000000"/>
              </a:solidFill>
              <a:latin typeface="Montserrat"/>
              <a:ea typeface="Montserrat"/>
              <a:cs typeface="Montserrat"/>
              <a:sym typeface="Montserrat"/>
            </a:endParaRPr>
          </a:p>
        </p:txBody>
      </p:sp>
      <p:sp>
        <p:nvSpPr>
          <p:cNvPr id="304" name="Google Shape;304;p37"/>
          <p:cNvSpPr txBox="1"/>
          <p:nvPr/>
        </p:nvSpPr>
        <p:spPr>
          <a:xfrm>
            <a:off x="5241000" y="1291999"/>
            <a:ext cx="2982300" cy="366600"/>
          </a:xfrm>
          <a:prstGeom prst="rect">
            <a:avLst/>
          </a:prstGeom>
          <a:noFill/>
          <a:ln>
            <a:noFill/>
          </a:ln>
        </p:spPr>
        <p:txBody>
          <a:bodyPr anchorCtr="0" anchor="t" bIns="59525" lIns="59525" spcFirstLastPara="1" rIns="59525" wrap="square" tIns="595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ontserrat"/>
                <a:ea typeface="Montserrat"/>
                <a:cs typeface="Montserrat"/>
                <a:sym typeface="Montserrat"/>
              </a:rPr>
              <a:t>CORPORATE ETHICS</a:t>
            </a:r>
            <a:r>
              <a:rPr b="0" i="0" lang="en" sz="1600" u="none" cap="none" strike="noStrike">
                <a:solidFill>
                  <a:srgbClr val="000000"/>
                </a:solidFill>
                <a:latin typeface="Montserrat"/>
                <a:ea typeface="Montserrat"/>
                <a:cs typeface="Montserrat"/>
                <a:sym typeface="Montserrat"/>
              </a:rPr>
              <a:t>                                 </a:t>
            </a:r>
            <a:endParaRPr b="0" i="0" sz="1600" u="none" cap="none" strike="noStrike">
              <a:solidFill>
                <a:srgbClr val="000000"/>
              </a:solidFill>
              <a:latin typeface="Montserrat"/>
              <a:ea typeface="Montserrat"/>
              <a:cs typeface="Montserrat"/>
              <a:sym typeface="Montserrat"/>
            </a:endParaRPr>
          </a:p>
        </p:txBody>
      </p:sp>
      <p:sp>
        <p:nvSpPr>
          <p:cNvPr id="305" name="Google Shape;305;p37"/>
          <p:cNvSpPr txBox="1"/>
          <p:nvPr/>
        </p:nvSpPr>
        <p:spPr>
          <a:xfrm>
            <a:off x="1041425" y="1707138"/>
            <a:ext cx="3432300" cy="2790900"/>
          </a:xfrm>
          <a:prstGeom prst="rect">
            <a:avLst/>
          </a:prstGeom>
          <a:noFill/>
          <a:ln>
            <a:noFill/>
          </a:ln>
        </p:spPr>
        <p:txBody>
          <a:bodyPr anchorCtr="0" anchor="t" bIns="59525" lIns="59525" spcFirstLastPara="1" rIns="59525" wrap="square" tIns="59525">
            <a:spAutoFit/>
          </a:bodyPr>
          <a:lstStyle/>
          <a:p>
            <a:pPr indent="-241300" lvl="0" marL="2921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The whole encompassing behaviour of business</a:t>
            </a:r>
            <a:endParaRPr b="0" i="0" sz="1600" u="none" cap="none" strike="noStrike">
              <a:solidFill>
                <a:srgbClr val="000000"/>
              </a:solidFill>
              <a:latin typeface="Arial"/>
              <a:ea typeface="Arial"/>
              <a:cs typeface="Arial"/>
              <a:sym typeface="Arial"/>
            </a:endParaRPr>
          </a:p>
          <a:p>
            <a:pPr indent="-241300" lvl="0" marL="292100" marR="0" rtl="0" algn="l">
              <a:lnSpc>
                <a:spcPct val="100000"/>
              </a:lnSpc>
              <a:spcBef>
                <a:spcPts val="7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Business ethics is very broad field of study concerning good ethical decision making in commercial contents</a:t>
            </a:r>
            <a:endParaRPr b="0" i="0" sz="1600" u="none" cap="none" strike="noStrike">
              <a:solidFill>
                <a:srgbClr val="000000"/>
              </a:solidFill>
              <a:latin typeface="Arial"/>
              <a:ea typeface="Arial"/>
              <a:cs typeface="Arial"/>
              <a:sym typeface="Arial"/>
            </a:endParaRPr>
          </a:p>
          <a:p>
            <a:pPr indent="-241300" lvl="0" marL="292100" marR="0" rtl="0" algn="l">
              <a:lnSpc>
                <a:spcPct val="100000"/>
              </a:lnSpc>
              <a:spcBef>
                <a:spcPts val="7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Business ethics is more about “good” or “bad” conduct according to moral standard</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70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p:txBody>
      </p:sp>
      <p:sp>
        <p:nvSpPr>
          <p:cNvPr id="306" name="Google Shape;306;p37"/>
          <p:cNvSpPr txBox="1"/>
          <p:nvPr/>
        </p:nvSpPr>
        <p:spPr>
          <a:xfrm>
            <a:off x="4673275" y="1707138"/>
            <a:ext cx="3432300" cy="2762700"/>
          </a:xfrm>
          <a:prstGeom prst="rect">
            <a:avLst/>
          </a:prstGeom>
          <a:noFill/>
          <a:ln>
            <a:noFill/>
          </a:ln>
        </p:spPr>
        <p:txBody>
          <a:bodyPr anchorCtr="0" anchor="t" bIns="59525" lIns="59525" spcFirstLastPara="1" rIns="59525" wrap="square" tIns="59525">
            <a:spAutoFit/>
          </a:bodyPr>
          <a:lstStyle/>
          <a:p>
            <a:pPr indent="-241300" lvl="0" marL="2921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Corporate ethic is  an element of business ethics</a:t>
            </a:r>
            <a:endParaRPr b="0" i="0" sz="1600" u="none" cap="none" strike="noStrike">
              <a:solidFill>
                <a:srgbClr val="000000"/>
              </a:solidFill>
              <a:latin typeface="Arial"/>
              <a:ea typeface="Arial"/>
              <a:cs typeface="Arial"/>
              <a:sym typeface="Arial"/>
            </a:endParaRPr>
          </a:p>
          <a:p>
            <a:pPr indent="-241300" lvl="0" marL="292100" marR="0" rtl="0" algn="l">
              <a:lnSpc>
                <a:spcPct val="100000"/>
              </a:lnSpc>
              <a:spcBef>
                <a:spcPts val="7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Corporate ethics is narrowly about a company’s SOCIAL obligations, which includes to the society in general.</a:t>
            </a:r>
            <a:endParaRPr b="0" i="0" sz="1600" u="none" cap="none" strike="noStrike">
              <a:solidFill>
                <a:srgbClr val="000000"/>
              </a:solidFill>
              <a:latin typeface="Arial"/>
              <a:ea typeface="Arial"/>
              <a:cs typeface="Arial"/>
              <a:sym typeface="Arial"/>
            </a:endParaRPr>
          </a:p>
          <a:p>
            <a:pPr indent="-241300" lvl="0" marL="292100" marR="0" rtl="0" algn="l">
              <a:lnSpc>
                <a:spcPct val="100000"/>
              </a:lnSpc>
              <a:spcBef>
                <a:spcPts val="700"/>
              </a:spcBef>
              <a:spcAft>
                <a:spcPts val="70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Corporate ethics is more about integrating economic, social and environmental targets in one strategy.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2" name="Google Shape;312;p38"/>
          <p:cNvSpPr txBox="1"/>
          <p:nvPr/>
        </p:nvSpPr>
        <p:spPr>
          <a:xfrm>
            <a:off x="342525" y="149675"/>
            <a:ext cx="65841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900">
                <a:solidFill>
                  <a:schemeClr val="lt1"/>
                </a:solidFill>
                <a:latin typeface="Montserrat"/>
                <a:ea typeface="Montserrat"/>
                <a:cs typeface="Montserrat"/>
                <a:sym typeface="Montserrat"/>
              </a:rPr>
              <a:t>PERSONAL ETHICS</a:t>
            </a:r>
            <a:endParaRPr b="1" sz="4900">
              <a:solidFill>
                <a:schemeClr val="lt1"/>
              </a:solidFill>
              <a:latin typeface="Montserrat"/>
              <a:ea typeface="Montserrat"/>
              <a:cs typeface="Montserrat"/>
              <a:sym typeface="Montserrat"/>
            </a:endParaRPr>
          </a:p>
        </p:txBody>
      </p:sp>
      <p:pic>
        <p:nvPicPr>
          <p:cNvPr id="313" name="Google Shape;313;p38"/>
          <p:cNvPicPr preferRelativeResize="0"/>
          <p:nvPr/>
        </p:nvPicPr>
        <p:blipFill>
          <a:blip r:embed="rId3">
            <a:alphaModFix amt="88000"/>
          </a:blip>
          <a:stretch>
            <a:fillRect/>
          </a:stretch>
        </p:blipFill>
        <p:spPr>
          <a:xfrm>
            <a:off x="5784199" y="2462245"/>
            <a:ext cx="3245078" cy="2291825"/>
          </a:xfrm>
          <a:prstGeom prst="rect">
            <a:avLst/>
          </a:prstGeom>
          <a:noFill/>
          <a:ln>
            <a:noFill/>
          </a:ln>
        </p:spPr>
      </p:pic>
      <p:sp>
        <p:nvSpPr>
          <p:cNvPr id="314" name="Google Shape;314;p38"/>
          <p:cNvSpPr txBox="1"/>
          <p:nvPr/>
        </p:nvSpPr>
        <p:spPr>
          <a:xfrm>
            <a:off x="342525" y="1169250"/>
            <a:ext cx="7138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ontserrat"/>
                <a:ea typeface="Montserrat"/>
                <a:cs typeface="Montserrat"/>
                <a:sym typeface="Montserrat"/>
              </a:rPr>
              <a:t>Personal ethics is a category of philosophy that determines what an individual believes about morality and what is right and wrong.This is usually distinguished from business or legal ethics.</a:t>
            </a:r>
            <a:endParaRPr sz="1800">
              <a:solidFill>
                <a:schemeClr val="lt1"/>
              </a:solidFill>
              <a:latin typeface="Montserrat"/>
              <a:ea typeface="Montserrat"/>
              <a:cs typeface="Montserrat"/>
              <a:sym typeface="Montserrat"/>
            </a:endParaRPr>
          </a:p>
        </p:txBody>
      </p:sp>
      <p:sp>
        <p:nvSpPr>
          <p:cNvPr id="315" name="Google Shape;315;p38"/>
          <p:cNvSpPr txBox="1"/>
          <p:nvPr/>
        </p:nvSpPr>
        <p:spPr>
          <a:xfrm>
            <a:off x="342525" y="2652325"/>
            <a:ext cx="7138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ontserrat"/>
                <a:ea typeface="Montserrat"/>
                <a:cs typeface="Montserrat"/>
                <a:sym typeface="Montserrat"/>
              </a:rPr>
              <a:t>Personal ethics are the basic principles and</a:t>
            </a:r>
            <a:endParaRPr sz="18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800">
                <a:solidFill>
                  <a:schemeClr val="lt1"/>
                </a:solidFill>
                <a:latin typeface="Montserrat"/>
                <a:ea typeface="Montserrat"/>
                <a:cs typeface="Montserrat"/>
                <a:sym typeface="Montserrat"/>
              </a:rPr>
              <a:t>values that govern interactions among </a:t>
            </a:r>
            <a:endParaRPr sz="18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800">
                <a:solidFill>
                  <a:schemeClr val="lt1"/>
                </a:solidFill>
                <a:latin typeface="Montserrat"/>
                <a:ea typeface="Montserrat"/>
                <a:cs typeface="Montserrat"/>
                <a:sym typeface="Montserrat"/>
              </a:rPr>
              <a:t>individuals.</a:t>
            </a:r>
            <a:endParaRPr sz="1800">
              <a:solidFill>
                <a:schemeClr val="lt1"/>
              </a:solidFill>
              <a:latin typeface="Montserrat"/>
              <a:ea typeface="Montserrat"/>
              <a:cs typeface="Montserrat"/>
              <a:sym typeface="Montserrat"/>
            </a:endParaRPr>
          </a:p>
        </p:txBody>
      </p:sp>
      <p:sp>
        <p:nvSpPr>
          <p:cNvPr id="316" name="Google Shape;316;p38"/>
          <p:cNvSpPr txBox="1"/>
          <p:nvPr/>
        </p:nvSpPr>
        <p:spPr>
          <a:xfrm>
            <a:off x="260300" y="3858200"/>
            <a:ext cx="7138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700">
                <a:solidFill>
                  <a:schemeClr val="lt1"/>
                </a:solidFill>
                <a:latin typeface="Montserrat"/>
                <a:ea typeface="Montserrat"/>
                <a:cs typeface="Montserrat"/>
                <a:sym typeface="Montserrat"/>
              </a:rPr>
              <a:t>“You are personally responsible for becoming </a:t>
            </a:r>
            <a:endParaRPr b="1" i="1" sz="1700">
              <a:solidFill>
                <a:schemeClr val="lt1"/>
              </a:solidFill>
              <a:latin typeface="Montserrat"/>
              <a:ea typeface="Montserrat"/>
              <a:cs typeface="Montserrat"/>
              <a:sym typeface="Montserrat"/>
            </a:endParaRPr>
          </a:p>
          <a:p>
            <a:pPr indent="0" lvl="0" marL="0" rtl="0" algn="l">
              <a:spcBef>
                <a:spcPts val="0"/>
              </a:spcBef>
              <a:spcAft>
                <a:spcPts val="0"/>
              </a:spcAft>
              <a:buNone/>
            </a:pPr>
            <a:r>
              <a:rPr b="1" i="1" lang="en" sz="1700">
                <a:solidFill>
                  <a:schemeClr val="lt1"/>
                </a:solidFill>
                <a:latin typeface="Montserrat"/>
                <a:ea typeface="Montserrat"/>
                <a:cs typeface="Montserrat"/>
                <a:sym typeface="Montserrat"/>
              </a:rPr>
              <a:t>more </a:t>
            </a:r>
            <a:r>
              <a:rPr b="1" i="1" lang="en" sz="1700">
                <a:solidFill>
                  <a:schemeClr val="lt1"/>
                </a:solidFill>
                <a:latin typeface="Montserrat"/>
                <a:ea typeface="Montserrat"/>
                <a:cs typeface="Montserrat"/>
                <a:sym typeface="Montserrat"/>
              </a:rPr>
              <a:t>ethical</a:t>
            </a:r>
            <a:r>
              <a:rPr b="1" i="1" lang="en" sz="1700">
                <a:solidFill>
                  <a:schemeClr val="lt1"/>
                </a:solidFill>
                <a:latin typeface="Montserrat"/>
                <a:ea typeface="Montserrat"/>
                <a:cs typeface="Montserrat"/>
                <a:sym typeface="Montserrat"/>
              </a:rPr>
              <a:t> than the society you grew up in”</a:t>
            </a:r>
            <a:endParaRPr b="1" i="1" sz="1700">
              <a:solidFill>
                <a:schemeClr val="lt1"/>
              </a:solidFill>
              <a:latin typeface="Montserrat"/>
              <a:ea typeface="Montserrat"/>
              <a:cs typeface="Montserrat"/>
              <a:sym typeface="Montserrat"/>
            </a:endParaRPr>
          </a:p>
        </p:txBody>
      </p:sp>
      <p:sp>
        <p:nvSpPr>
          <p:cNvPr id="317" name="Google Shape;317;p38"/>
          <p:cNvSpPr txBox="1"/>
          <p:nvPr/>
        </p:nvSpPr>
        <p:spPr>
          <a:xfrm>
            <a:off x="3296775" y="456620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lt1"/>
                </a:solidFill>
                <a:latin typeface="Montserrat"/>
                <a:ea typeface="Montserrat"/>
                <a:cs typeface="Montserrat"/>
                <a:sym typeface="Montserrat"/>
              </a:rPr>
              <a:t>-Eliezer Yudkowsky</a:t>
            </a:r>
            <a:endParaRPr b="1" i="1">
              <a:solidFill>
                <a:schemeClr val="lt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9"/>
          <p:cNvSpPr txBox="1"/>
          <p:nvPr>
            <p:ph type="title"/>
          </p:nvPr>
        </p:nvSpPr>
        <p:spPr>
          <a:xfrm>
            <a:off x="301700" y="316075"/>
            <a:ext cx="9144000" cy="60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FACTORS INFLUENCING PERSONAL ETHICS</a:t>
            </a:r>
            <a:endParaRPr/>
          </a:p>
        </p:txBody>
      </p:sp>
      <p:sp>
        <p:nvSpPr>
          <p:cNvPr id="323" name="Google Shape;323;p3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24" name="Google Shape;324;p39"/>
          <p:cNvGrpSpPr/>
          <p:nvPr/>
        </p:nvGrpSpPr>
        <p:grpSpPr>
          <a:xfrm>
            <a:off x="1707874" y="818875"/>
            <a:ext cx="5065992" cy="3930979"/>
            <a:chOff x="3206074" y="687800"/>
            <a:chExt cx="5065992" cy="3930979"/>
          </a:xfrm>
        </p:grpSpPr>
        <p:sp>
          <p:nvSpPr>
            <p:cNvPr id="325" name="Google Shape;325;p39"/>
            <p:cNvSpPr/>
            <p:nvPr/>
          </p:nvSpPr>
          <p:spPr>
            <a:xfrm rot="-6597333">
              <a:off x="4296826" y="3950027"/>
              <a:ext cx="586303" cy="586303"/>
            </a:xfrm>
            <a:prstGeom prst="ellipse">
              <a:avLst/>
            </a:prstGeom>
            <a:gradFill>
              <a:gsLst>
                <a:gs pos="0">
                  <a:schemeClr val="accent1"/>
                </a:gs>
                <a:gs pos="100000">
                  <a:srgbClr val="00D0FF">
                    <a:alpha val="11764"/>
                  </a:srgbClr>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9"/>
            <p:cNvSpPr/>
            <p:nvPr/>
          </p:nvSpPr>
          <p:spPr>
            <a:xfrm rot="-6599541">
              <a:off x="5192514" y="882939"/>
              <a:ext cx="1270567" cy="1221022"/>
            </a:xfrm>
            <a:prstGeom prst="ellipse">
              <a:avLst/>
            </a:prstGeom>
            <a:gradFill>
              <a:gsLst>
                <a:gs pos="0">
                  <a:schemeClr val="accent1"/>
                </a:gs>
                <a:gs pos="100000">
                  <a:srgbClr val="00D0FF">
                    <a:alpha val="11764"/>
                  </a:srgbClr>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9"/>
            <p:cNvSpPr/>
            <p:nvPr/>
          </p:nvSpPr>
          <p:spPr>
            <a:xfrm rot="-6598855">
              <a:off x="3417708" y="2309655"/>
              <a:ext cx="1336232" cy="1386341"/>
            </a:xfrm>
            <a:prstGeom prst="ellipse">
              <a:avLst/>
            </a:prstGeom>
            <a:gradFill>
              <a:gsLst>
                <a:gs pos="0">
                  <a:schemeClr val="accent1"/>
                </a:gs>
                <a:gs pos="100000">
                  <a:srgbClr val="00D0FF">
                    <a:alpha val="11764"/>
                  </a:srgbClr>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9"/>
            <p:cNvSpPr/>
            <p:nvPr/>
          </p:nvSpPr>
          <p:spPr>
            <a:xfrm rot="-6598620">
              <a:off x="6269716" y="1293175"/>
              <a:ext cx="1681581" cy="1681581"/>
            </a:xfrm>
            <a:prstGeom prst="ellipse">
              <a:avLst/>
            </a:prstGeom>
            <a:gradFill>
              <a:gsLst>
                <a:gs pos="0">
                  <a:schemeClr val="accent1"/>
                </a:gs>
                <a:gs pos="100000">
                  <a:srgbClr val="00D0FF">
                    <a:alpha val="11764"/>
                  </a:srgbClr>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9"/>
            <p:cNvSpPr/>
            <p:nvPr/>
          </p:nvSpPr>
          <p:spPr>
            <a:xfrm rot="-6598087">
              <a:off x="6718520" y="2721510"/>
              <a:ext cx="1372192" cy="1347331"/>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39"/>
          <p:cNvGrpSpPr/>
          <p:nvPr/>
        </p:nvGrpSpPr>
        <p:grpSpPr>
          <a:xfrm>
            <a:off x="3114894" y="1894966"/>
            <a:ext cx="2440200" cy="2440200"/>
            <a:chOff x="4447194" y="1815766"/>
            <a:chExt cx="2440200" cy="2440200"/>
          </a:xfrm>
        </p:grpSpPr>
        <p:sp>
          <p:nvSpPr>
            <p:cNvPr id="331" name="Google Shape;331;p39"/>
            <p:cNvSpPr/>
            <p:nvPr/>
          </p:nvSpPr>
          <p:spPr>
            <a:xfrm>
              <a:off x="4447194" y="1815766"/>
              <a:ext cx="2440200" cy="2440200"/>
            </a:xfrm>
            <a:prstGeom prst="ellipse">
              <a:avLst/>
            </a:prstGeom>
            <a:solidFill>
              <a:schemeClr val="accent2"/>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Light"/>
                <a:ea typeface="Montserrat Light"/>
                <a:cs typeface="Montserrat Light"/>
                <a:sym typeface="Montserrat Light"/>
              </a:endParaRPr>
            </a:p>
          </p:txBody>
        </p:sp>
        <p:sp>
          <p:nvSpPr>
            <p:cNvPr id="332" name="Google Shape;332;p39"/>
            <p:cNvSpPr txBox="1"/>
            <p:nvPr/>
          </p:nvSpPr>
          <p:spPr>
            <a:xfrm>
              <a:off x="4583250" y="2286475"/>
              <a:ext cx="2168100" cy="149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FFFFFF"/>
                  </a:solidFill>
                  <a:latin typeface="Montserrat"/>
                  <a:ea typeface="Montserrat"/>
                  <a:cs typeface="Montserrat"/>
                  <a:sym typeface="Montserrat"/>
                </a:rPr>
                <a:t>Personal </a:t>
              </a:r>
              <a:endParaRPr b="1" sz="21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2100">
                  <a:solidFill>
                    <a:srgbClr val="FFFFFF"/>
                  </a:solidFill>
                  <a:latin typeface="Montserrat"/>
                  <a:ea typeface="Montserrat"/>
                  <a:cs typeface="Montserrat"/>
                  <a:sym typeface="Montserrat"/>
                </a:rPr>
                <a:t>ethics</a:t>
              </a:r>
              <a:endParaRPr b="1" sz="2100">
                <a:solidFill>
                  <a:srgbClr val="FFFFFF"/>
                </a:solidFill>
                <a:latin typeface="Montserrat"/>
                <a:ea typeface="Montserrat"/>
                <a:cs typeface="Montserrat"/>
                <a:sym typeface="Montserrat"/>
              </a:endParaRPr>
            </a:p>
          </p:txBody>
        </p:sp>
      </p:grpSp>
      <p:grpSp>
        <p:nvGrpSpPr>
          <p:cNvPr id="333" name="Google Shape;333;p39"/>
          <p:cNvGrpSpPr/>
          <p:nvPr/>
        </p:nvGrpSpPr>
        <p:grpSpPr>
          <a:xfrm>
            <a:off x="2482287" y="1291103"/>
            <a:ext cx="1423800" cy="1423800"/>
            <a:chOff x="3490737" y="1374053"/>
            <a:chExt cx="1423800" cy="1423800"/>
          </a:xfrm>
        </p:grpSpPr>
        <p:sp>
          <p:nvSpPr>
            <p:cNvPr id="334" name="Google Shape;334;p39"/>
            <p:cNvSpPr/>
            <p:nvPr/>
          </p:nvSpPr>
          <p:spPr>
            <a:xfrm>
              <a:off x="3490737" y="1374053"/>
              <a:ext cx="1423800" cy="14238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accent2"/>
                </a:solidFill>
                <a:latin typeface="Montserrat Light"/>
                <a:ea typeface="Montserrat Light"/>
                <a:cs typeface="Montserrat Light"/>
                <a:sym typeface="Montserrat Light"/>
              </a:endParaRPr>
            </a:p>
          </p:txBody>
        </p:sp>
        <p:sp>
          <p:nvSpPr>
            <p:cNvPr id="335" name="Google Shape;335;p39"/>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accent2"/>
                  </a:solidFill>
                  <a:latin typeface="Montserrat"/>
                  <a:ea typeface="Montserrat"/>
                  <a:cs typeface="Montserrat"/>
                  <a:sym typeface="Montserrat"/>
                </a:rPr>
                <a:t>Friends</a:t>
              </a:r>
              <a:endParaRPr b="1" sz="1500">
                <a:solidFill>
                  <a:schemeClr val="accent2"/>
                </a:solidFill>
                <a:latin typeface="Montserrat"/>
                <a:ea typeface="Montserrat"/>
                <a:cs typeface="Montserrat"/>
                <a:sym typeface="Montserrat"/>
              </a:endParaRPr>
            </a:p>
          </p:txBody>
        </p:sp>
      </p:grpSp>
      <p:grpSp>
        <p:nvGrpSpPr>
          <p:cNvPr id="336" name="Google Shape;336;p39"/>
          <p:cNvGrpSpPr/>
          <p:nvPr/>
        </p:nvGrpSpPr>
        <p:grpSpPr>
          <a:xfrm>
            <a:off x="2482278" y="3515239"/>
            <a:ext cx="1498800" cy="1498800"/>
            <a:chOff x="644203" y="3718814"/>
            <a:chExt cx="1498800" cy="1498800"/>
          </a:xfrm>
        </p:grpSpPr>
        <p:sp>
          <p:nvSpPr>
            <p:cNvPr id="337" name="Google Shape;337;p39"/>
            <p:cNvSpPr/>
            <p:nvPr/>
          </p:nvSpPr>
          <p:spPr>
            <a:xfrm>
              <a:off x="644203" y="3718814"/>
              <a:ext cx="1498800" cy="14988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accent2"/>
                </a:solidFill>
                <a:latin typeface="Montserrat Light"/>
                <a:ea typeface="Montserrat Light"/>
                <a:cs typeface="Montserrat Light"/>
                <a:sym typeface="Montserrat Light"/>
              </a:endParaRPr>
            </a:p>
          </p:txBody>
        </p:sp>
        <p:sp>
          <p:nvSpPr>
            <p:cNvPr id="338" name="Google Shape;338;p39"/>
            <p:cNvSpPr txBox="1"/>
            <p:nvPr/>
          </p:nvSpPr>
          <p:spPr>
            <a:xfrm>
              <a:off x="750550" y="3995875"/>
              <a:ext cx="1286100" cy="9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2"/>
                  </a:solidFill>
                  <a:latin typeface="Montserrat"/>
                  <a:ea typeface="Montserrat"/>
                  <a:cs typeface="Montserrat"/>
                  <a:sym typeface="Montserrat"/>
                </a:rPr>
                <a:t>       </a:t>
              </a:r>
              <a:r>
                <a:rPr b="1" lang="en" sz="1500">
                  <a:solidFill>
                    <a:schemeClr val="accent2"/>
                  </a:solidFill>
                  <a:latin typeface="Montserrat"/>
                  <a:ea typeface="Montserrat"/>
                  <a:cs typeface="Montserrat"/>
                  <a:sym typeface="Montserrat"/>
                </a:rPr>
                <a:t>Media</a:t>
              </a:r>
              <a:endParaRPr b="1" sz="1500">
                <a:solidFill>
                  <a:schemeClr val="accent2"/>
                </a:solidFill>
                <a:latin typeface="Montserrat"/>
                <a:ea typeface="Montserrat"/>
                <a:cs typeface="Montserrat"/>
                <a:sym typeface="Montserrat"/>
              </a:endParaRPr>
            </a:p>
          </p:txBody>
        </p:sp>
      </p:grpSp>
      <p:grpSp>
        <p:nvGrpSpPr>
          <p:cNvPr id="339" name="Google Shape;339;p39"/>
          <p:cNvGrpSpPr/>
          <p:nvPr/>
        </p:nvGrpSpPr>
        <p:grpSpPr>
          <a:xfrm>
            <a:off x="4131312" y="3653228"/>
            <a:ext cx="1423800" cy="1423800"/>
            <a:chOff x="3490737" y="1374053"/>
            <a:chExt cx="1423800" cy="1423800"/>
          </a:xfrm>
        </p:grpSpPr>
        <p:sp>
          <p:nvSpPr>
            <p:cNvPr id="340" name="Google Shape;340;p39"/>
            <p:cNvSpPr/>
            <p:nvPr/>
          </p:nvSpPr>
          <p:spPr>
            <a:xfrm>
              <a:off x="3490737" y="1374053"/>
              <a:ext cx="1423800" cy="14238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accent2"/>
                </a:solidFill>
                <a:latin typeface="Montserrat Light"/>
                <a:ea typeface="Montserrat Light"/>
                <a:cs typeface="Montserrat Light"/>
                <a:sym typeface="Montserrat Light"/>
              </a:endParaRPr>
            </a:p>
          </p:txBody>
        </p:sp>
        <p:sp>
          <p:nvSpPr>
            <p:cNvPr id="341" name="Google Shape;341;p39"/>
            <p:cNvSpPr txBox="1"/>
            <p:nvPr/>
          </p:nvSpPr>
          <p:spPr>
            <a:xfrm>
              <a:off x="3718729" y="1527378"/>
              <a:ext cx="967800" cy="9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Montserrat"/>
                  <a:ea typeface="Montserrat"/>
                  <a:cs typeface="Montserrat"/>
                  <a:sym typeface="Montserrat"/>
                </a:rPr>
                <a:t>   </a:t>
              </a:r>
              <a:r>
                <a:rPr b="1" lang="en" sz="1500">
                  <a:solidFill>
                    <a:schemeClr val="accent2"/>
                  </a:solidFill>
                  <a:latin typeface="Montserrat"/>
                  <a:ea typeface="Montserrat"/>
                  <a:cs typeface="Montserrat"/>
                  <a:sym typeface="Montserrat"/>
                </a:rPr>
                <a:t>Society</a:t>
              </a:r>
              <a:endParaRPr b="1" sz="1500">
                <a:solidFill>
                  <a:schemeClr val="accent2"/>
                </a:solidFill>
                <a:latin typeface="Montserrat"/>
                <a:ea typeface="Montserrat"/>
                <a:cs typeface="Montserrat"/>
                <a:sym typeface="Montserrat"/>
              </a:endParaRPr>
            </a:p>
          </p:txBody>
        </p:sp>
      </p:grpSp>
      <p:sp>
        <p:nvSpPr>
          <p:cNvPr id="342" name="Google Shape;342;p39"/>
          <p:cNvSpPr txBox="1"/>
          <p:nvPr/>
        </p:nvSpPr>
        <p:spPr>
          <a:xfrm>
            <a:off x="5038974" y="1706600"/>
            <a:ext cx="1201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2"/>
                </a:solidFill>
                <a:latin typeface="Montserrat"/>
                <a:ea typeface="Montserrat"/>
                <a:cs typeface="Montserrat"/>
                <a:sym typeface="Montserrat"/>
              </a:rPr>
              <a:t>Family</a:t>
            </a:r>
            <a:endParaRPr b="1" sz="2000">
              <a:solidFill>
                <a:schemeClr val="accent2"/>
              </a:solidFill>
              <a:latin typeface="Montserrat"/>
              <a:ea typeface="Montserrat"/>
              <a:cs typeface="Montserrat"/>
              <a:sym typeface="Montserrat"/>
            </a:endParaRPr>
          </a:p>
        </p:txBody>
      </p:sp>
      <p:sp>
        <p:nvSpPr>
          <p:cNvPr id="343" name="Google Shape;343;p39"/>
          <p:cNvSpPr txBox="1"/>
          <p:nvPr/>
        </p:nvSpPr>
        <p:spPr>
          <a:xfrm>
            <a:off x="4010700" y="1291088"/>
            <a:ext cx="1201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2"/>
                </a:solidFill>
                <a:latin typeface="Montserrat"/>
                <a:ea typeface="Montserrat"/>
                <a:cs typeface="Montserrat"/>
                <a:sym typeface="Montserrat"/>
              </a:rPr>
              <a:t>Peer</a:t>
            </a:r>
            <a:endParaRPr b="1" sz="1500">
              <a:solidFill>
                <a:schemeClr val="accent2"/>
              </a:solidFill>
              <a:latin typeface="Montserrat"/>
              <a:ea typeface="Montserrat"/>
              <a:cs typeface="Montserrat"/>
              <a:sym typeface="Montserrat"/>
            </a:endParaRPr>
          </a:p>
        </p:txBody>
      </p:sp>
      <p:sp>
        <p:nvSpPr>
          <p:cNvPr id="344" name="Google Shape;344;p39"/>
          <p:cNvSpPr txBox="1"/>
          <p:nvPr/>
        </p:nvSpPr>
        <p:spPr>
          <a:xfrm>
            <a:off x="5443550" y="3304150"/>
            <a:ext cx="2672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2"/>
                </a:solidFill>
                <a:latin typeface="Montserrat"/>
                <a:ea typeface="Montserrat"/>
                <a:cs typeface="Montserrat"/>
                <a:sym typeface="Montserrat"/>
              </a:rPr>
              <a:t>Situation</a:t>
            </a:r>
            <a:endParaRPr b="1" sz="1500">
              <a:solidFill>
                <a:schemeClr val="accent2"/>
              </a:solidFill>
              <a:latin typeface="Montserrat"/>
              <a:ea typeface="Montserrat"/>
              <a:cs typeface="Montserrat"/>
              <a:sym typeface="Montserrat"/>
            </a:endParaRPr>
          </a:p>
        </p:txBody>
      </p:sp>
      <p:sp>
        <p:nvSpPr>
          <p:cNvPr id="345" name="Google Shape;345;p39"/>
          <p:cNvSpPr txBox="1"/>
          <p:nvPr/>
        </p:nvSpPr>
        <p:spPr>
          <a:xfrm>
            <a:off x="2063250" y="2907313"/>
            <a:ext cx="5215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2"/>
                </a:solidFill>
                <a:latin typeface="Montserrat"/>
                <a:ea typeface="Montserrat"/>
                <a:cs typeface="Montserrat"/>
                <a:sym typeface="Montserrat"/>
              </a:rPr>
              <a:t>Religion</a:t>
            </a:r>
            <a:endParaRPr b="1" sz="1500">
              <a:solidFill>
                <a:schemeClr val="accent2"/>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4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52" name="Google Shape;352;p40"/>
          <p:cNvSpPr/>
          <p:nvPr/>
        </p:nvSpPr>
        <p:spPr>
          <a:xfrm>
            <a:off x="920850" y="1285250"/>
            <a:ext cx="7302600" cy="3537300"/>
          </a:xfrm>
          <a:prstGeom prst="rect">
            <a:avLst/>
          </a:prstGeom>
          <a:gradFill>
            <a:gsLst>
              <a:gs pos="0">
                <a:srgbClr val="00D0FF">
                  <a:alpha val="11764"/>
                  <a:alpha val="10980"/>
                </a:srgbClr>
              </a:gs>
              <a:gs pos="100000">
                <a:srgbClr val="00D0FF">
                  <a:alpha val="0"/>
                  <a:alpha val="10980"/>
                </a:srgbClr>
              </a:gs>
            </a:gsLst>
            <a:path path="circle">
              <a:fillToRect l="100%" t="100%"/>
            </a:path>
            <a:tileRect b="-100%" r="-100%"/>
          </a:gradFill>
          <a:ln cap="flat" cmpd="sng" w="9525">
            <a:solidFill>
              <a:schemeClr val="accent2"/>
            </a:solidFill>
            <a:prstDash val="solid"/>
            <a:round/>
            <a:headEnd len="sm" w="sm" type="none"/>
            <a:tailEnd len="sm" w="sm" type="none"/>
          </a:ln>
        </p:spPr>
        <p:txBody>
          <a:bodyPr anchorCtr="0" anchor="ctr" bIns="59525" lIns="59525" spcFirstLastPara="1" rIns="59525" wrap="square" tIns="59525">
            <a:noAutofit/>
          </a:bodyPr>
          <a:lstStyle/>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000000"/>
              </a:solidFill>
            </a:endParaRPr>
          </a:p>
        </p:txBody>
      </p:sp>
      <p:cxnSp>
        <p:nvCxnSpPr>
          <p:cNvPr id="353" name="Google Shape;353;p40"/>
          <p:cNvCxnSpPr>
            <a:endCxn id="352" idx="2"/>
          </p:cNvCxnSpPr>
          <p:nvPr/>
        </p:nvCxnSpPr>
        <p:spPr>
          <a:xfrm>
            <a:off x="4561350" y="1302350"/>
            <a:ext cx="10800" cy="3520200"/>
          </a:xfrm>
          <a:prstGeom prst="straightConnector1">
            <a:avLst/>
          </a:prstGeom>
          <a:noFill/>
          <a:ln cap="flat" cmpd="sng" w="9525">
            <a:solidFill>
              <a:schemeClr val="accent2"/>
            </a:solidFill>
            <a:prstDash val="solid"/>
            <a:round/>
            <a:headEnd len="sm" w="sm" type="none"/>
            <a:tailEnd len="sm" w="sm" type="none"/>
          </a:ln>
        </p:spPr>
      </p:cxnSp>
      <p:cxnSp>
        <p:nvCxnSpPr>
          <p:cNvPr id="354" name="Google Shape;354;p40"/>
          <p:cNvCxnSpPr/>
          <p:nvPr/>
        </p:nvCxnSpPr>
        <p:spPr>
          <a:xfrm flipH="1" rot="10800000">
            <a:off x="920700" y="1681675"/>
            <a:ext cx="7302600" cy="2400"/>
          </a:xfrm>
          <a:prstGeom prst="straightConnector1">
            <a:avLst/>
          </a:prstGeom>
          <a:noFill/>
          <a:ln cap="flat" cmpd="sng" w="9525">
            <a:solidFill>
              <a:schemeClr val="accent2"/>
            </a:solidFill>
            <a:prstDash val="solid"/>
            <a:round/>
            <a:headEnd len="sm" w="sm" type="none"/>
            <a:tailEnd len="sm" w="sm" type="none"/>
          </a:ln>
        </p:spPr>
      </p:cxnSp>
      <p:sp>
        <p:nvSpPr>
          <p:cNvPr id="355" name="Google Shape;355;p40"/>
          <p:cNvSpPr txBox="1"/>
          <p:nvPr/>
        </p:nvSpPr>
        <p:spPr>
          <a:xfrm>
            <a:off x="1778175" y="1291989"/>
            <a:ext cx="2982300" cy="366600"/>
          </a:xfrm>
          <a:prstGeom prst="rect">
            <a:avLst/>
          </a:prstGeom>
          <a:noFill/>
          <a:ln>
            <a:noFill/>
          </a:ln>
        </p:spPr>
        <p:txBody>
          <a:bodyPr anchorCtr="0" anchor="t" bIns="59525" lIns="59525" spcFirstLastPara="1" rIns="59525" wrap="square" tIns="595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Montserrat"/>
                <a:ea typeface="Montserrat"/>
                <a:cs typeface="Montserrat"/>
                <a:sym typeface="Montserrat"/>
              </a:rPr>
              <a:t>BUSINESS ETHICS       </a:t>
            </a:r>
            <a:r>
              <a:rPr b="0" i="0" lang="en" sz="1600" u="none" cap="none" strike="noStrike">
                <a:solidFill>
                  <a:srgbClr val="000000"/>
                </a:solidFill>
                <a:latin typeface="Montserrat"/>
                <a:ea typeface="Montserrat"/>
                <a:cs typeface="Montserrat"/>
                <a:sym typeface="Montserrat"/>
              </a:rPr>
              <a:t>                          </a:t>
            </a:r>
            <a:endParaRPr b="0" i="0" sz="1600" u="none" cap="none" strike="noStrike">
              <a:solidFill>
                <a:srgbClr val="000000"/>
              </a:solidFill>
              <a:latin typeface="Montserrat"/>
              <a:ea typeface="Montserrat"/>
              <a:cs typeface="Montserrat"/>
              <a:sym typeface="Montserrat"/>
            </a:endParaRPr>
          </a:p>
        </p:txBody>
      </p:sp>
      <p:sp>
        <p:nvSpPr>
          <p:cNvPr id="356" name="Google Shape;356;p40"/>
          <p:cNvSpPr txBox="1"/>
          <p:nvPr/>
        </p:nvSpPr>
        <p:spPr>
          <a:xfrm>
            <a:off x="5241000" y="1291999"/>
            <a:ext cx="2982300" cy="366600"/>
          </a:xfrm>
          <a:prstGeom prst="rect">
            <a:avLst/>
          </a:prstGeom>
          <a:noFill/>
          <a:ln>
            <a:noFill/>
          </a:ln>
        </p:spPr>
        <p:txBody>
          <a:bodyPr anchorCtr="0" anchor="t" bIns="59525" lIns="59525" spcFirstLastPara="1" rIns="59525" wrap="square" tIns="59525">
            <a:spAutoFit/>
          </a:bodyPr>
          <a:lstStyle/>
          <a:p>
            <a:pPr indent="0" lvl="0" marL="0" marR="0" rtl="0" algn="l">
              <a:lnSpc>
                <a:spcPct val="100000"/>
              </a:lnSpc>
              <a:spcBef>
                <a:spcPts val="0"/>
              </a:spcBef>
              <a:spcAft>
                <a:spcPts val="0"/>
              </a:spcAft>
              <a:buClr>
                <a:srgbClr val="000000"/>
              </a:buClr>
              <a:buSzPts val="1600"/>
              <a:buFont typeface="Arial"/>
              <a:buNone/>
            </a:pPr>
            <a:r>
              <a:rPr b="1" lang="en" sz="1600">
                <a:latin typeface="Montserrat"/>
                <a:ea typeface="Montserrat"/>
                <a:cs typeface="Montserrat"/>
                <a:sym typeface="Montserrat"/>
              </a:rPr>
              <a:t>PERSONAL ETHICS</a:t>
            </a:r>
            <a:r>
              <a:rPr b="0" i="0" lang="en" sz="1600" u="none" cap="none" strike="noStrike">
                <a:solidFill>
                  <a:srgbClr val="000000"/>
                </a:solidFill>
                <a:latin typeface="Montserrat"/>
                <a:ea typeface="Montserrat"/>
                <a:cs typeface="Montserrat"/>
                <a:sym typeface="Montserrat"/>
              </a:rPr>
              <a:t>                             </a:t>
            </a:r>
            <a:endParaRPr b="0" i="0" sz="1600" u="none" cap="none" strike="noStrike">
              <a:solidFill>
                <a:srgbClr val="000000"/>
              </a:solidFill>
              <a:latin typeface="Montserrat"/>
              <a:ea typeface="Montserrat"/>
              <a:cs typeface="Montserrat"/>
              <a:sym typeface="Montserrat"/>
            </a:endParaRPr>
          </a:p>
        </p:txBody>
      </p:sp>
      <p:sp>
        <p:nvSpPr>
          <p:cNvPr id="357" name="Google Shape;357;p40"/>
          <p:cNvSpPr txBox="1"/>
          <p:nvPr/>
        </p:nvSpPr>
        <p:spPr>
          <a:xfrm>
            <a:off x="4622950" y="1871475"/>
            <a:ext cx="3682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D2D2D"/>
                </a:solidFill>
              </a:rPr>
              <a:t>1.Personal ethics refers to a person's</a:t>
            </a:r>
            <a:endParaRPr sz="1500">
              <a:solidFill>
                <a:srgbClr val="2D2D2D"/>
              </a:solidFill>
            </a:endParaRPr>
          </a:p>
          <a:p>
            <a:pPr indent="0" lvl="0" marL="0" rtl="0" algn="l">
              <a:spcBef>
                <a:spcPts val="0"/>
              </a:spcBef>
              <a:spcAft>
                <a:spcPts val="0"/>
              </a:spcAft>
              <a:buNone/>
            </a:pPr>
            <a:r>
              <a:rPr lang="en" sz="1500">
                <a:solidFill>
                  <a:srgbClr val="2D2D2D"/>
                </a:solidFill>
              </a:rPr>
              <a:t>morals or values in any aspect of life.</a:t>
            </a:r>
            <a:endParaRPr sz="1500">
              <a:latin typeface="Montserrat Light"/>
              <a:ea typeface="Montserrat Light"/>
              <a:cs typeface="Montserrat Light"/>
              <a:sym typeface="Montserrat Light"/>
            </a:endParaRPr>
          </a:p>
        </p:txBody>
      </p:sp>
      <p:sp>
        <p:nvSpPr>
          <p:cNvPr id="358" name="Google Shape;358;p40"/>
          <p:cNvSpPr txBox="1"/>
          <p:nvPr/>
        </p:nvSpPr>
        <p:spPr>
          <a:xfrm>
            <a:off x="1003300" y="1871475"/>
            <a:ext cx="3557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D2D2D"/>
                </a:solidFill>
              </a:rPr>
              <a:t>1.Business ethics refers to an individual's values within their work environment and how they conduct themselves professionally. </a:t>
            </a:r>
            <a:endParaRPr sz="1500">
              <a:latin typeface="Montserrat Light"/>
              <a:ea typeface="Montserrat Light"/>
              <a:cs typeface="Montserrat Light"/>
              <a:sym typeface="Montserrat Light"/>
            </a:endParaRPr>
          </a:p>
        </p:txBody>
      </p:sp>
      <p:sp>
        <p:nvSpPr>
          <p:cNvPr id="359" name="Google Shape;359;p40"/>
          <p:cNvSpPr txBox="1"/>
          <p:nvPr/>
        </p:nvSpPr>
        <p:spPr>
          <a:xfrm>
            <a:off x="1003300" y="2979675"/>
            <a:ext cx="3682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D2D2D"/>
                </a:solidFill>
              </a:rPr>
              <a:t>2.Learned relatively later in life, </a:t>
            </a:r>
            <a:r>
              <a:rPr lang="en" sz="1500">
                <a:solidFill>
                  <a:srgbClr val="2D2D2D"/>
                </a:solidFill>
              </a:rPr>
              <a:t>s</a:t>
            </a:r>
            <a:r>
              <a:rPr lang="en" sz="1500">
                <a:solidFill>
                  <a:srgbClr val="2D2D2D"/>
                </a:solidFill>
              </a:rPr>
              <a:t>pecially after joining work.</a:t>
            </a:r>
            <a:endParaRPr sz="1500">
              <a:solidFill>
                <a:srgbClr val="2D2D2D"/>
              </a:solidFill>
            </a:endParaRPr>
          </a:p>
        </p:txBody>
      </p:sp>
      <p:sp>
        <p:nvSpPr>
          <p:cNvPr id="360" name="Google Shape;360;p40"/>
          <p:cNvSpPr txBox="1"/>
          <p:nvPr/>
        </p:nvSpPr>
        <p:spPr>
          <a:xfrm>
            <a:off x="4684925" y="2979675"/>
            <a:ext cx="71388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2.Learned from childhood; influenced</a:t>
            </a:r>
            <a:endParaRPr sz="1500"/>
          </a:p>
          <a:p>
            <a:pPr indent="0" lvl="0" marL="0" rtl="0" algn="l">
              <a:spcBef>
                <a:spcPts val="0"/>
              </a:spcBef>
              <a:spcAft>
                <a:spcPts val="0"/>
              </a:spcAft>
              <a:buNone/>
            </a:pPr>
            <a:r>
              <a:rPr lang="en" sz="1500"/>
              <a:t>b</a:t>
            </a:r>
            <a:r>
              <a:rPr lang="en" sz="1500"/>
              <a:t>y family, religion, friends and close</a:t>
            </a:r>
            <a:endParaRPr sz="1500"/>
          </a:p>
          <a:p>
            <a:pPr indent="0" lvl="0" marL="0" rtl="0" algn="l">
              <a:spcBef>
                <a:spcPts val="0"/>
              </a:spcBef>
              <a:spcAft>
                <a:spcPts val="0"/>
              </a:spcAft>
              <a:buNone/>
            </a:pPr>
            <a:r>
              <a:rPr lang="en" sz="1500"/>
              <a:t>s</a:t>
            </a:r>
            <a:r>
              <a:rPr lang="en" sz="1500"/>
              <a:t>urroundings.</a:t>
            </a:r>
            <a:endParaRPr sz="1500"/>
          </a:p>
        </p:txBody>
      </p:sp>
      <p:sp>
        <p:nvSpPr>
          <p:cNvPr id="361" name="Google Shape;361;p40"/>
          <p:cNvSpPr txBox="1"/>
          <p:nvPr/>
        </p:nvSpPr>
        <p:spPr>
          <a:xfrm>
            <a:off x="1002750" y="3856875"/>
            <a:ext cx="7138800" cy="109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a:t>
            </a:r>
            <a:r>
              <a:rPr lang="en" sz="1500"/>
              <a:t>Examples include punctuality, </a:t>
            </a:r>
            <a:r>
              <a:rPr lang="en" sz="1500"/>
              <a:t>t</a:t>
            </a:r>
            <a:r>
              <a:rPr lang="en" sz="1500"/>
              <a:t>ime</a:t>
            </a:r>
            <a:endParaRPr sz="1500"/>
          </a:p>
          <a:p>
            <a:pPr indent="0" lvl="0" marL="0" rtl="0" algn="l">
              <a:spcBef>
                <a:spcPts val="0"/>
              </a:spcBef>
              <a:spcAft>
                <a:spcPts val="0"/>
              </a:spcAft>
              <a:buNone/>
            </a:pPr>
            <a:r>
              <a:rPr lang="en" sz="1500"/>
              <a:t>management, confidentiality </a:t>
            </a:r>
            <a:r>
              <a:rPr lang="en" sz="1500"/>
              <a:t>a</a:t>
            </a:r>
            <a:r>
              <a:rPr lang="en" sz="1500"/>
              <a:t>nd </a:t>
            </a:r>
            <a:endParaRPr sz="1500"/>
          </a:p>
          <a:p>
            <a:pPr indent="0" lvl="0" marL="0" rtl="0" algn="l">
              <a:spcBef>
                <a:spcPts val="0"/>
              </a:spcBef>
              <a:spcAft>
                <a:spcPts val="0"/>
              </a:spcAft>
              <a:buNone/>
            </a:pPr>
            <a:r>
              <a:rPr lang="en" sz="1500"/>
              <a:t>transparency.</a:t>
            </a:r>
            <a:endParaRPr sz="1500"/>
          </a:p>
          <a:p>
            <a:pPr indent="0" lvl="0" marL="0" rtl="0" algn="l">
              <a:spcBef>
                <a:spcPts val="0"/>
              </a:spcBef>
              <a:spcAft>
                <a:spcPts val="0"/>
              </a:spcAft>
              <a:buNone/>
            </a:pPr>
            <a:r>
              <a:t/>
            </a:r>
            <a:endParaRPr/>
          </a:p>
        </p:txBody>
      </p:sp>
      <p:sp>
        <p:nvSpPr>
          <p:cNvPr id="362" name="Google Shape;362;p40"/>
          <p:cNvSpPr txBox="1"/>
          <p:nvPr/>
        </p:nvSpPr>
        <p:spPr>
          <a:xfrm>
            <a:off x="4684925" y="3864750"/>
            <a:ext cx="7138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3.Examples include honesty, openness,</a:t>
            </a:r>
            <a:endParaRPr sz="1500"/>
          </a:p>
          <a:p>
            <a:pPr indent="0" lvl="0" marL="0" rtl="0" algn="l">
              <a:spcBef>
                <a:spcPts val="0"/>
              </a:spcBef>
              <a:spcAft>
                <a:spcPts val="0"/>
              </a:spcAft>
              <a:buNone/>
            </a:pPr>
            <a:r>
              <a:rPr lang="en" sz="1500"/>
              <a:t>i</a:t>
            </a:r>
            <a:r>
              <a:rPr lang="en" sz="1500"/>
              <a:t>ntegrity, sincerity, etc.</a:t>
            </a:r>
            <a:endParaRPr sz="1500"/>
          </a:p>
        </p:txBody>
      </p:sp>
      <p:sp>
        <p:nvSpPr>
          <p:cNvPr id="363" name="Google Shape;363;p40"/>
          <p:cNvSpPr txBox="1"/>
          <p:nvPr/>
        </p:nvSpPr>
        <p:spPr>
          <a:xfrm>
            <a:off x="344400" y="160725"/>
            <a:ext cx="8799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accent1"/>
                </a:solidFill>
                <a:latin typeface="Montserrat"/>
                <a:ea typeface="Montserrat"/>
                <a:cs typeface="Montserrat"/>
                <a:sym typeface="Montserrat"/>
              </a:rPr>
              <a:t>DIFFERENCE BETWEEN BUSINESS ETHICS AND PERSONAL ETHICS</a:t>
            </a:r>
            <a:endParaRPr b="1" sz="3000">
              <a:solidFill>
                <a:schemeClr val="accen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9" name="Google Shape;369;p41"/>
          <p:cNvSpPr txBox="1"/>
          <p:nvPr/>
        </p:nvSpPr>
        <p:spPr>
          <a:xfrm>
            <a:off x="466425" y="0"/>
            <a:ext cx="3000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lt1"/>
                </a:solidFill>
              </a:rPr>
              <a:t>QUIZ</a:t>
            </a:r>
            <a:endParaRPr b="1" sz="3500">
              <a:solidFill>
                <a:schemeClr val="lt1"/>
              </a:solidFill>
            </a:endParaRPr>
          </a:p>
        </p:txBody>
      </p:sp>
      <p:sp>
        <p:nvSpPr>
          <p:cNvPr id="370" name="Google Shape;370;p41"/>
          <p:cNvSpPr txBox="1"/>
          <p:nvPr/>
        </p:nvSpPr>
        <p:spPr>
          <a:xfrm>
            <a:off x="466425" y="2128625"/>
            <a:ext cx="7871100" cy="1356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50">
                <a:solidFill>
                  <a:schemeClr val="lt2"/>
                </a:solidFill>
                <a:latin typeface="Montserrat"/>
                <a:ea typeface="Montserrat"/>
                <a:cs typeface="Montserrat"/>
                <a:sym typeface="Montserrat"/>
              </a:rPr>
              <a:t>2)________________is defined as a group of people working together to create a surplus.</a:t>
            </a:r>
            <a:endParaRPr sz="1350">
              <a:solidFill>
                <a:schemeClr val="lt2"/>
              </a:solidFill>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350">
              <a:solidFill>
                <a:schemeClr val="lt2"/>
              </a:solidFill>
              <a:latin typeface="Montserrat"/>
              <a:ea typeface="Montserrat"/>
              <a:cs typeface="Montserrat"/>
              <a:sym typeface="Montserrat"/>
            </a:endParaRPr>
          </a:p>
          <a:p>
            <a:pPr indent="0" lvl="0" marL="0" rtl="0" algn="just">
              <a:lnSpc>
                <a:spcPct val="115000"/>
              </a:lnSpc>
              <a:spcBef>
                <a:spcPts val="0"/>
              </a:spcBef>
              <a:spcAft>
                <a:spcPts val="0"/>
              </a:spcAft>
              <a:buNone/>
            </a:pPr>
            <a:r>
              <a:rPr lang="en" sz="1350">
                <a:solidFill>
                  <a:schemeClr val="lt2"/>
                </a:solidFill>
                <a:latin typeface="Montserrat"/>
                <a:ea typeface="Montserrat"/>
                <a:cs typeface="Montserrat"/>
                <a:sym typeface="Montserrat"/>
              </a:rPr>
              <a:t>a. Routline                                                                                         b. organisation</a:t>
            </a:r>
            <a:endParaRPr sz="1350">
              <a:solidFill>
                <a:schemeClr val="lt2"/>
              </a:solidFill>
              <a:latin typeface="Montserrat"/>
              <a:ea typeface="Montserrat"/>
              <a:cs typeface="Montserrat"/>
              <a:sym typeface="Montserrat"/>
            </a:endParaRPr>
          </a:p>
          <a:p>
            <a:pPr indent="0" lvl="0" marL="0" rtl="0" algn="just">
              <a:lnSpc>
                <a:spcPct val="115000"/>
              </a:lnSpc>
              <a:spcBef>
                <a:spcPts val="0"/>
              </a:spcBef>
              <a:spcAft>
                <a:spcPts val="0"/>
              </a:spcAft>
              <a:buNone/>
            </a:pPr>
            <a:r>
              <a:rPr lang="en" sz="1350">
                <a:solidFill>
                  <a:schemeClr val="lt2"/>
                </a:solidFill>
                <a:latin typeface="Montserrat"/>
                <a:ea typeface="Montserrat"/>
                <a:cs typeface="Montserrat"/>
                <a:sym typeface="Montserrat"/>
              </a:rPr>
              <a:t>c. system                                                                                            d. military</a:t>
            </a:r>
            <a:endParaRPr sz="1350">
              <a:solidFill>
                <a:schemeClr val="lt2"/>
              </a:solidFill>
              <a:latin typeface="Montserrat"/>
              <a:ea typeface="Montserrat"/>
              <a:cs typeface="Montserrat"/>
              <a:sym typeface="Montserra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p:txBody>
      </p:sp>
      <p:sp>
        <p:nvSpPr>
          <p:cNvPr id="371" name="Google Shape;371;p41"/>
          <p:cNvSpPr txBox="1"/>
          <p:nvPr/>
        </p:nvSpPr>
        <p:spPr>
          <a:xfrm>
            <a:off x="466425" y="604275"/>
            <a:ext cx="75660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lt2"/>
                </a:solidFill>
                <a:latin typeface="Montserrat"/>
                <a:ea typeface="Montserrat"/>
                <a:cs typeface="Montserrat"/>
                <a:sym typeface="Montserrat"/>
              </a:rPr>
              <a:t>1)One of the characteristics of profession is</a:t>
            </a:r>
            <a:endParaRPr sz="1350">
              <a:solidFill>
                <a:schemeClr val="lt2"/>
              </a:solidFill>
              <a:latin typeface="Montserrat"/>
              <a:ea typeface="Montserrat"/>
              <a:cs typeface="Montserrat"/>
              <a:sym typeface="Montserrat"/>
            </a:endParaRPr>
          </a:p>
          <a:p>
            <a:pPr indent="0" lvl="0" marL="0" rtl="0" algn="l">
              <a:spcBef>
                <a:spcPts val="0"/>
              </a:spcBef>
              <a:spcAft>
                <a:spcPts val="0"/>
              </a:spcAft>
              <a:buNone/>
            </a:pPr>
            <a:r>
              <a:t/>
            </a:r>
            <a:endParaRPr sz="1350">
              <a:solidFill>
                <a:schemeClr val="lt2"/>
              </a:solidFill>
              <a:latin typeface="Montserrat"/>
              <a:ea typeface="Montserrat"/>
              <a:cs typeface="Montserrat"/>
              <a:sym typeface="Montserrat"/>
            </a:endParaRPr>
          </a:p>
          <a:p>
            <a:pPr indent="0" lvl="0" marL="0" rtl="0" algn="l">
              <a:spcBef>
                <a:spcPts val="0"/>
              </a:spcBef>
              <a:spcAft>
                <a:spcPts val="0"/>
              </a:spcAft>
              <a:buNone/>
            </a:pPr>
            <a:r>
              <a:rPr lang="en" sz="1350">
                <a:solidFill>
                  <a:schemeClr val="lt2"/>
                </a:solidFill>
                <a:latin typeface="Montserrat"/>
                <a:ea typeface="Montserrat"/>
                <a:cs typeface="Montserrat"/>
                <a:sym typeface="Montserrat"/>
              </a:rPr>
              <a:t>a)It gives scope to exercise one’s skill.</a:t>
            </a:r>
            <a:endParaRPr sz="1350">
              <a:solidFill>
                <a:schemeClr val="lt2"/>
              </a:solidFill>
              <a:latin typeface="Montserrat"/>
              <a:ea typeface="Montserrat"/>
              <a:cs typeface="Montserrat"/>
              <a:sym typeface="Montserrat"/>
            </a:endParaRPr>
          </a:p>
          <a:p>
            <a:pPr indent="0" lvl="0" marL="0" rtl="0" algn="l">
              <a:spcBef>
                <a:spcPts val="0"/>
              </a:spcBef>
              <a:spcAft>
                <a:spcPts val="0"/>
              </a:spcAft>
              <a:buNone/>
            </a:pPr>
            <a:r>
              <a:rPr lang="en" sz="1350">
                <a:solidFill>
                  <a:schemeClr val="lt2"/>
                </a:solidFill>
                <a:latin typeface="Montserrat"/>
                <a:ea typeface="Montserrat"/>
                <a:cs typeface="Montserrat"/>
                <a:sym typeface="Montserrat"/>
              </a:rPr>
              <a:t>b)It gives monopoly on service.</a:t>
            </a:r>
            <a:endParaRPr sz="1350">
              <a:solidFill>
                <a:schemeClr val="lt2"/>
              </a:solidFill>
              <a:latin typeface="Montserrat"/>
              <a:ea typeface="Montserrat"/>
              <a:cs typeface="Montserrat"/>
              <a:sym typeface="Montserrat"/>
            </a:endParaRPr>
          </a:p>
          <a:p>
            <a:pPr indent="0" lvl="0" marL="0" rtl="0" algn="l">
              <a:spcBef>
                <a:spcPts val="0"/>
              </a:spcBef>
              <a:spcAft>
                <a:spcPts val="0"/>
              </a:spcAft>
              <a:buNone/>
            </a:pPr>
            <a:r>
              <a:rPr lang="en" sz="1350">
                <a:solidFill>
                  <a:schemeClr val="lt2"/>
                </a:solidFill>
                <a:latin typeface="Montserrat"/>
                <a:ea typeface="Montserrat"/>
                <a:cs typeface="Montserrat"/>
                <a:sym typeface="Montserrat"/>
              </a:rPr>
              <a:t>c)It provides opportunity to help the poor and needy.</a:t>
            </a:r>
            <a:endParaRPr sz="1350">
              <a:solidFill>
                <a:schemeClr val="lt2"/>
              </a:solidFill>
              <a:latin typeface="Montserrat"/>
              <a:ea typeface="Montserrat"/>
              <a:cs typeface="Montserrat"/>
              <a:sym typeface="Montserrat"/>
            </a:endParaRPr>
          </a:p>
          <a:p>
            <a:pPr indent="0" lvl="0" marL="0" rtl="0" algn="l">
              <a:spcBef>
                <a:spcPts val="0"/>
              </a:spcBef>
              <a:spcAft>
                <a:spcPts val="0"/>
              </a:spcAft>
              <a:buNone/>
            </a:pPr>
            <a:r>
              <a:rPr lang="en" sz="1350">
                <a:solidFill>
                  <a:schemeClr val="lt2"/>
                </a:solidFill>
                <a:latin typeface="Montserrat"/>
                <a:ea typeface="Montserrat"/>
                <a:cs typeface="Montserrat"/>
                <a:sym typeface="Montserrat"/>
              </a:rPr>
              <a:t>d)It demands high standard of honesty.</a:t>
            </a:r>
            <a:endParaRPr sz="1350">
              <a:solidFill>
                <a:schemeClr val="lt2"/>
              </a:solidFill>
              <a:latin typeface="Montserrat"/>
              <a:ea typeface="Montserrat"/>
              <a:cs typeface="Montserrat"/>
              <a:sym typeface="Montserrat"/>
            </a:endParaRPr>
          </a:p>
        </p:txBody>
      </p:sp>
      <p:sp>
        <p:nvSpPr>
          <p:cNvPr id="372" name="Google Shape;372;p41"/>
          <p:cNvSpPr txBox="1"/>
          <p:nvPr/>
        </p:nvSpPr>
        <p:spPr>
          <a:xfrm>
            <a:off x="466425" y="3364350"/>
            <a:ext cx="7138800" cy="183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50">
                <a:solidFill>
                  <a:schemeClr val="lt2"/>
                </a:solidFill>
                <a:latin typeface="Montserrat"/>
                <a:ea typeface="Montserrat"/>
                <a:cs typeface="Montserrat"/>
                <a:sym typeface="Montserrat"/>
              </a:rPr>
              <a:t>3)Accepted principles of right or wrong governing the conduct of business people are called:</a:t>
            </a:r>
            <a:endParaRPr sz="1350">
              <a:solidFill>
                <a:schemeClr val="lt2"/>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350">
              <a:solidFill>
                <a:schemeClr val="lt2"/>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350">
                <a:solidFill>
                  <a:schemeClr val="lt2"/>
                </a:solidFill>
                <a:latin typeface="Montserrat"/>
                <a:ea typeface="Montserrat"/>
                <a:cs typeface="Montserrat"/>
                <a:sym typeface="Montserrat"/>
              </a:rPr>
              <a:t>Choose one answer.</a:t>
            </a:r>
            <a:endParaRPr sz="1350">
              <a:solidFill>
                <a:schemeClr val="lt2"/>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350">
                <a:solidFill>
                  <a:schemeClr val="lt2"/>
                </a:solidFill>
                <a:latin typeface="Montserrat"/>
                <a:ea typeface="Montserrat"/>
                <a:cs typeface="Montserrat"/>
                <a:sym typeface="Montserrat"/>
              </a:rPr>
              <a:t>a. business values.                                                                            b. business conduct.</a:t>
            </a:r>
            <a:endParaRPr sz="1350">
              <a:solidFill>
                <a:schemeClr val="lt2"/>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350">
                <a:solidFill>
                  <a:schemeClr val="lt2"/>
                </a:solidFill>
                <a:latin typeface="Montserrat"/>
                <a:ea typeface="Montserrat"/>
                <a:cs typeface="Montserrat"/>
                <a:sym typeface="Montserrat"/>
              </a:rPr>
              <a:t>c. business ethics.                                                                             d. business principles</a:t>
            </a:r>
            <a:endParaRPr sz="1350">
              <a:solidFill>
                <a:schemeClr val="lt2"/>
              </a:solidFill>
              <a:latin typeface="Montserrat"/>
              <a:ea typeface="Montserrat"/>
              <a:cs typeface="Montserrat"/>
              <a:sym typeface="Montserra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8" name="Google Shape;378;p42"/>
          <p:cNvSpPr txBox="1"/>
          <p:nvPr/>
        </p:nvSpPr>
        <p:spPr>
          <a:xfrm>
            <a:off x="164425" y="281850"/>
            <a:ext cx="8619600" cy="157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50">
                <a:solidFill>
                  <a:schemeClr val="lt2"/>
                </a:solidFill>
                <a:latin typeface="Montserrat"/>
                <a:ea typeface="Montserrat"/>
                <a:cs typeface="Montserrat"/>
                <a:sym typeface="Montserrat"/>
              </a:rPr>
              <a:t>4)</a:t>
            </a:r>
            <a:r>
              <a:rPr lang="en" sz="1350">
                <a:solidFill>
                  <a:schemeClr val="lt2"/>
                </a:solidFill>
                <a:latin typeface="Montserrat"/>
                <a:ea typeface="Montserrat"/>
                <a:cs typeface="Montserrat"/>
                <a:sym typeface="Montserrat"/>
              </a:rPr>
              <a:t>A __________ exists when employees focus on the changing needs of customers and other stakeholders and support initiatives to keep pace with these changes.</a:t>
            </a:r>
            <a:endParaRPr sz="1350">
              <a:solidFill>
                <a:schemeClr val="lt2"/>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350">
              <a:solidFill>
                <a:schemeClr val="lt2"/>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350">
                <a:solidFill>
                  <a:schemeClr val="lt1"/>
                </a:solidFill>
                <a:latin typeface="Montserrat"/>
                <a:ea typeface="Montserrat"/>
                <a:cs typeface="Montserrat"/>
                <a:sym typeface="Montserrat"/>
              </a:rPr>
              <a:t>a.</a:t>
            </a:r>
            <a:r>
              <a:rPr lang="en" sz="1350">
                <a:solidFill>
                  <a:schemeClr val="lt2"/>
                </a:solidFill>
                <a:latin typeface="Montserrat"/>
                <a:ea typeface="Montserrat"/>
                <a:cs typeface="Montserrat"/>
                <a:sym typeface="Montserrat"/>
              </a:rPr>
              <a:t> adaptive culture                                                                          b. aligning culture</a:t>
            </a:r>
            <a:endParaRPr sz="1350">
              <a:solidFill>
                <a:schemeClr val="lt2"/>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350">
                <a:solidFill>
                  <a:schemeClr val="lt2"/>
                </a:solidFill>
                <a:latin typeface="Montserrat"/>
                <a:ea typeface="Montserrat"/>
                <a:cs typeface="Montserrat"/>
                <a:sym typeface="Montserrat"/>
              </a:rPr>
              <a:t>c. complying culture                                                                      d. responsive culture</a:t>
            </a:r>
            <a:endParaRPr sz="1350">
              <a:solidFill>
                <a:schemeClr val="lt2"/>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250">
              <a:solidFill>
                <a:schemeClr val="lt2"/>
              </a:solidFill>
              <a:latin typeface="Montserrat"/>
              <a:ea typeface="Montserrat"/>
              <a:cs typeface="Montserrat"/>
              <a:sym typeface="Montserrat"/>
            </a:endParaRPr>
          </a:p>
        </p:txBody>
      </p:sp>
      <p:sp>
        <p:nvSpPr>
          <p:cNvPr id="379" name="Google Shape;379;p42"/>
          <p:cNvSpPr txBox="1"/>
          <p:nvPr/>
        </p:nvSpPr>
        <p:spPr>
          <a:xfrm>
            <a:off x="164425" y="1986638"/>
            <a:ext cx="8549100" cy="110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50">
                <a:solidFill>
                  <a:schemeClr val="lt2"/>
                </a:solidFill>
                <a:latin typeface="Montserrat"/>
                <a:ea typeface="Montserrat"/>
                <a:cs typeface="Montserrat"/>
                <a:sym typeface="Montserrat"/>
              </a:rPr>
              <a:t>5)Professional ethics take account of :</a:t>
            </a:r>
            <a:endParaRPr sz="1350">
              <a:solidFill>
                <a:schemeClr val="lt2"/>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350">
              <a:solidFill>
                <a:schemeClr val="lt2"/>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350">
                <a:solidFill>
                  <a:schemeClr val="lt2"/>
                </a:solidFill>
                <a:latin typeface="Montserrat"/>
                <a:ea typeface="Montserrat"/>
                <a:cs typeface="Montserrat"/>
                <a:sym typeface="Montserrat"/>
              </a:rPr>
              <a:t>a.personal character of engineers     </a:t>
            </a:r>
            <a:r>
              <a:rPr lang="en" sz="1350">
                <a:solidFill>
                  <a:schemeClr val="lt2"/>
                </a:solidFill>
                <a:latin typeface="Montserrat"/>
                <a:ea typeface="Montserrat"/>
                <a:cs typeface="Montserrat"/>
                <a:sym typeface="Montserrat"/>
              </a:rPr>
              <a:t>                                         </a:t>
            </a:r>
            <a:r>
              <a:rPr lang="en" sz="1350">
                <a:solidFill>
                  <a:schemeClr val="lt2"/>
                </a:solidFill>
                <a:latin typeface="Montserrat"/>
                <a:ea typeface="Montserrat"/>
                <a:cs typeface="Montserrat"/>
                <a:sym typeface="Montserrat"/>
              </a:rPr>
              <a:t>b.tempartment of engineers</a:t>
            </a:r>
            <a:endParaRPr sz="1350">
              <a:solidFill>
                <a:schemeClr val="lt2"/>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350">
                <a:solidFill>
                  <a:schemeClr val="lt2"/>
                </a:solidFill>
                <a:latin typeface="Montserrat"/>
                <a:ea typeface="Montserrat"/>
                <a:cs typeface="Montserrat"/>
                <a:sym typeface="Montserrat"/>
              </a:rPr>
              <a:t>c.religious mind of engineers                                          </a:t>
            </a:r>
            <a:r>
              <a:rPr lang="en" sz="1350">
                <a:solidFill>
                  <a:schemeClr val="lt2"/>
                </a:solidFill>
                <a:latin typeface="Montserrat"/>
                <a:ea typeface="Montserrat"/>
                <a:cs typeface="Montserrat"/>
                <a:sym typeface="Montserrat"/>
              </a:rPr>
              <a:t>            </a:t>
            </a:r>
            <a:r>
              <a:rPr lang="en" sz="1350">
                <a:solidFill>
                  <a:schemeClr val="lt2"/>
                </a:solidFill>
                <a:latin typeface="Montserrat"/>
                <a:ea typeface="Montserrat"/>
                <a:cs typeface="Montserrat"/>
                <a:sym typeface="Montserrat"/>
              </a:rPr>
              <a:t>d.social background of engineers</a:t>
            </a:r>
            <a:endParaRPr sz="1350">
              <a:solidFill>
                <a:schemeClr val="lt2"/>
              </a:solidFill>
              <a:latin typeface="Montserrat"/>
              <a:ea typeface="Montserrat"/>
              <a:cs typeface="Montserrat"/>
              <a:sym typeface="Montserrat"/>
            </a:endParaRPr>
          </a:p>
        </p:txBody>
      </p:sp>
      <p:sp>
        <p:nvSpPr>
          <p:cNvPr id="380" name="Google Shape;380;p42"/>
          <p:cNvSpPr txBox="1"/>
          <p:nvPr/>
        </p:nvSpPr>
        <p:spPr>
          <a:xfrm>
            <a:off x="234925" y="3230250"/>
            <a:ext cx="85491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2"/>
                </a:solidFill>
                <a:latin typeface="Montserrat"/>
                <a:ea typeface="Montserrat"/>
                <a:cs typeface="Montserrat"/>
                <a:sym typeface="Montserrat"/>
              </a:rPr>
              <a:t>6)</a:t>
            </a:r>
            <a:r>
              <a:rPr lang="en" sz="1300">
                <a:solidFill>
                  <a:schemeClr val="lt2"/>
                </a:solidFill>
                <a:latin typeface="Montserrat"/>
                <a:ea typeface="Montserrat"/>
                <a:cs typeface="Montserrat"/>
                <a:sym typeface="Montserrat"/>
              </a:rPr>
              <a:t>_______________ are the welfare principles enunciated by the wise people, based on their experience and wisdom</a:t>
            </a:r>
            <a:endParaRPr sz="1300">
              <a:solidFill>
                <a:schemeClr val="lt2"/>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lt2"/>
              </a:solidFill>
              <a:latin typeface="Montserrat"/>
              <a:ea typeface="Montserrat"/>
              <a:cs typeface="Montserrat"/>
              <a:sym typeface="Montserrat"/>
            </a:endParaRPr>
          </a:p>
          <a:p>
            <a:pPr indent="0" lvl="0" marL="0" rtl="0" algn="l">
              <a:spcBef>
                <a:spcPts val="0"/>
              </a:spcBef>
              <a:spcAft>
                <a:spcPts val="0"/>
              </a:spcAft>
              <a:buNone/>
            </a:pPr>
            <a:r>
              <a:rPr lang="en" sz="1300">
                <a:solidFill>
                  <a:schemeClr val="lt2"/>
                </a:solidFill>
                <a:latin typeface="Montserrat"/>
                <a:ea typeface="Montserrat"/>
                <a:cs typeface="Montserrat"/>
                <a:sym typeface="Montserrat"/>
              </a:rPr>
              <a:t>answer choices</a:t>
            </a:r>
            <a:endParaRPr sz="1300">
              <a:solidFill>
                <a:schemeClr val="lt2"/>
              </a:solidFill>
              <a:latin typeface="Montserrat"/>
              <a:ea typeface="Montserrat"/>
              <a:cs typeface="Montserrat"/>
              <a:sym typeface="Montserrat"/>
            </a:endParaRPr>
          </a:p>
          <a:p>
            <a:pPr indent="0" lvl="0" marL="0" rtl="0" algn="l">
              <a:spcBef>
                <a:spcPts val="0"/>
              </a:spcBef>
              <a:spcAft>
                <a:spcPts val="0"/>
              </a:spcAft>
              <a:buNone/>
            </a:pPr>
            <a:r>
              <a:rPr lang="en" sz="1300">
                <a:solidFill>
                  <a:schemeClr val="lt2"/>
                </a:solidFill>
                <a:latin typeface="Montserrat"/>
                <a:ea typeface="Montserrat"/>
                <a:cs typeface="Montserrat"/>
                <a:sym typeface="Montserrat"/>
              </a:rPr>
              <a:t>a.Values                                                                                                 b.Morals</a:t>
            </a:r>
            <a:endParaRPr sz="1300">
              <a:solidFill>
                <a:schemeClr val="lt2"/>
              </a:solidFill>
              <a:latin typeface="Montserrat"/>
              <a:ea typeface="Montserrat"/>
              <a:cs typeface="Montserrat"/>
              <a:sym typeface="Montserrat"/>
            </a:endParaRPr>
          </a:p>
          <a:p>
            <a:pPr indent="0" lvl="0" marL="0" rtl="0" algn="l">
              <a:spcBef>
                <a:spcPts val="0"/>
              </a:spcBef>
              <a:spcAft>
                <a:spcPts val="0"/>
              </a:spcAft>
              <a:buNone/>
            </a:pPr>
            <a:r>
              <a:rPr lang="en" sz="1300">
                <a:solidFill>
                  <a:schemeClr val="lt2"/>
                </a:solidFill>
                <a:latin typeface="Montserrat"/>
                <a:ea typeface="Montserrat"/>
                <a:cs typeface="Montserrat"/>
                <a:sym typeface="Montserrat"/>
              </a:rPr>
              <a:t>c.Rules                                                                                                   d.Ethics</a:t>
            </a:r>
            <a:endParaRPr sz="1300">
              <a:solidFill>
                <a:schemeClr val="lt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D0FF">
            <a:alpha val="10980"/>
          </a:srgbClr>
        </a:solidFill>
      </p:bgPr>
    </p:bg>
    <p:spTree>
      <p:nvGrpSpPr>
        <p:cNvPr id="179" name="Shape 179"/>
        <p:cNvGrpSpPr/>
        <p:nvPr/>
      </p:nvGrpSpPr>
      <p:grpSpPr>
        <a:xfrm>
          <a:off x="0" y="0"/>
          <a:ext cx="0" cy="0"/>
          <a:chOff x="0" y="0"/>
          <a:chExt cx="0" cy="0"/>
        </a:xfrm>
      </p:grpSpPr>
      <p:sp>
        <p:nvSpPr>
          <p:cNvPr id="180" name="Google Shape;180;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25"/>
          <p:cNvSpPr txBox="1"/>
          <p:nvPr/>
        </p:nvSpPr>
        <p:spPr>
          <a:xfrm>
            <a:off x="584825" y="232500"/>
            <a:ext cx="405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182" name="Google Shape;182;p25"/>
          <p:cNvSpPr txBox="1"/>
          <p:nvPr/>
        </p:nvSpPr>
        <p:spPr>
          <a:xfrm>
            <a:off x="584825" y="387925"/>
            <a:ext cx="76188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accent1"/>
                </a:solidFill>
                <a:latin typeface="Montserrat"/>
                <a:ea typeface="Montserrat"/>
                <a:cs typeface="Montserrat"/>
                <a:sym typeface="Montserrat"/>
              </a:rPr>
              <a:t>OBJECTIVES:</a:t>
            </a:r>
            <a:endParaRPr b="1" sz="3500">
              <a:solidFill>
                <a:schemeClr val="accent1"/>
              </a:solidFill>
              <a:latin typeface="Montserrat"/>
              <a:ea typeface="Montserrat"/>
              <a:cs typeface="Montserrat"/>
              <a:sym typeface="Montserrat"/>
            </a:endParaRPr>
          </a:p>
        </p:txBody>
      </p:sp>
      <p:sp>
        <p:nvSpPr>
          <p:cNvPr id="183" name="Google Shape;183;p25"/>
          <p:cNvSpPr txBox="1"/>
          <p:nvPr/>
        </p:nvSpPr>
        <p:spPr>
          <a:xfrm>
            <a:off x="1117925" y="1480600"/>
            <a:ext cx="5961000" cy="17856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To explain the meaning of ethics</a:t>
            </a:r>
            <a:endParaRPr sz="1800">
              <a:solidFill>
                <a:schemeClr val="dk1"/>
              </a:solidFill>
              <a:latin typeface="Montserrat"/>
              <a:ea typeface="Montserrat"/>
              <a:cs typeface="Montserrat"/>
              <a:sym typeface="Montserrat"/>
            </a:endParaRPr>
          </a:p>
          <a:p>
            <a:pPr indent="-342900" lvl="0" marL="457200" rtl="0" algn="just">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To discuss how ethics is different from professional ethics</a:t>
            </a:r>
            <a:endParaRPr sz="1800">
              <a:solidFill>
                <a:schemeClr val="dk1"/>
              </a:solidFill>
              <a:latin typeface="Montserrat"/>
              <a:ea typeface="Montserrat"/>
              <a:cs typeface="Montserrat"/>
              <a:sym typeface="Montserrat"/>
            </a:endParaRPr>
          </a:p>
          <a:p>
            <a:pPr indent="-342900" lvl="0" marL="457200" rtl="0" algn="just">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To explain the role of ethics in the different </a:t>
            </a:r>
            <a:r>
              <a:rPr lang="en" sz="1800">
                <a:solidFill>
                  <a:schemeClr val="dk1"/>
                </a:solidFill>
                <a:latin typeface="Montserrat"/>
                <a:ea typeface="Montserrat"/>
                <a:cs typeface="Montserrat"/>
                <a:sym typeface="Montserrat"/>
              </a:rPr>
              <a:t>professionals</a:t>
            </a:r>
            <a:r>
              <a:rPr lang="en" sz="1800">
                <a:solidFill>
                  <a:schemeClr val="dk1"/>
                </a:solidFill>
                <a:latin typeface="Montserrat"/>
                <a:ea typeface="Montserrat"/>
                <a:cs typeface="Montserrat"/>
                <a:sym typeface="Montserrat"/>
              </a:rPr>
              <a:t> of human conduct</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6" name="Google Shape;386;p43"/>
          <p:cNvSpPr txBox="1"/>
          <p:nvPr/>
        </p:nvSpPr>
        <p:spPr>
          <a:xfrm>
            <a:off x="266175" y="454075"/>
            <a:ext cx="7703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Montserrat"/>
                <a:ea typeface="Montserrat"/>
                <a:cs typeface="Montserrat"/>
                <a:sym typeface="Montserrat"/>
              </a:rPr>
              <a:t>7)Which legislation relates to the concept of business ethics?</a:t>
            </a:r>
            <a:endParaRPr>
              <a:solidFill>
                <a:schemeClr val="lt2"/>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2"/>
              </a:solidFill>
              <a:latin typeface="Montserrat"/>
              <a:ea typeface="Montserrat"/>
              <a:cs typeface="Montserrat"/>
              <a:sym typeface="Montserrat"/>
            </a:endParaRPr>
          </a:p>
          <a:p>
            <a:pPr indent="0" lvl="0" marL="0" rtl="0" algn="l">
              <a:spcBef>
                <a:spcPts val="0"/>
              </a:spcBef>
              <a:spcAft>
                <a:spcPts val="0"/>
              </a:spcAft>
              <a:buNone/>
            </a:pPr>
            <a:r>
              <a:rPr lang="en">
                <a:solidFill>
                  <a:schemeClr val="lt2"/>
                </a:solidFill>
                <a:latin typeface="Montserrat"/>
                <a:ea typeface="Montserrat"/>
                <a:cs typeface="Montserrat"/>
                <a:sym typeface="Montserrat"/>
              </a:rPr>
              <a:t>a. Freedom of Information action                                  b.Food act</a:t>
            </a:r>
            <a:endParaRPr>
              <a:solidFill>
                <a:schemeClr val="lt2"/>
              </a:solidFill>
              <a:latin typeface="Montserrat"/>
              <a:ea typeface="Montserrat"/>
              <a:cs typeface="Montserrat"/>
              <a:sym typeface="Montserrat"/>
            </a:endParaRPr>
          </a:p>
          <a:p>
            <a:pPr indent="-114300" lvl="0" marL="0" rtl="0" algn="l">
              <a:spcBef>
                <a:spcPts val="0"/>
              </a:spcBef>
              <a:spcAft>
                <a:spcPts val="0"/>
              </a:spcAft>
              <a:buNone/>
            </a:pPr>
            <a:r>
              <a:rPr lang="en">
                <a:solidFill>
                  <a:schemeClr val="lt2"/>
                </a:solidFill>
                <a:latin typeface="Montserrat"/>
                <a:ea typeface="Montserrat"/>
                <a:cs typeface="Montserrat"/>
                <a:sym typeface="Montserrat"/>
              </a:rPr>
              <a:t>c.Building regulations                                                         d. All of the above</a:t>
            </a:r>
            <a:r>
              <a:rPr lang="en">
                <a:latin typeface="Montserrat Light"/>
                <a:ea typeface="Montserrat Light"/>
                <a:cs typeface="Montserrat Light"/>
                <a:sym typeface="Montserrat Light"/>
              </a:rPr>
              <a:t>       </a:t>
            </a:r>
            <a:endParaRPr>
              <a:latin typeface="Montserrat Light"/>
              <a:ea typeface="Montserrat Light"/>
              <a:cs typeface="Montserrat Light"/>
              <a:sym typeface="Montserrat Light"/>
            </a:endParaRPr>
          </a:p>
        </p:txBody>
      </p:sp>
      <p:sp>
        <p:nvSpPr>
          <p:cNvPr id="387" name="Google Shape;387;p43"/>
          <p:cNvSpPr txBox="1"/>
          <p:nvPr/>
        </p:nvSpPr>
        <p:spPr>
          <a:xfrm>
            <a:off x="266175" y="1801250"/>
            <a:ext cx="8134200" cy="14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lt2"/>
                </a:solidFill>
                <a:latin typeface="Montserrat"/>
                <a:ea typeface="Montserrat"/>
                <a:cs typeface="Montserrat"/>
                <a:sym typeface="Montserrat"/>
              </a:rPr>
              <a:t>8) A_____________is a set of principles that people hold themselves to or that are held by </a:t>
            </a:r>
            <a:endParaRPr sz="1350">
              <a:solidFill>
                <a:schemeClr val="lt2"/>
              </a:solidFill>
              <a:latin typeface="Montserrat"/>
              <a:ea typeface="Montserrat"/>
              <a:cs typeface="Montserrat"/>
              <a:sym typeface="Montserrat"/>
            </a:endParaRPr>
          </a:p>
          <a:p>
            <a:pPr indent="0" lvl="0" marL="0" rtl="0" algn="l">
              <a:spcBef>
                <a:spcPts val="0"/>
              </a:spcBef>
              <a:spcAft>
                <a:spcPts val="0"/>
              </a:spcAft>
              <a:buNone/>
            </a:pPr>
            <a:r>
              <a:rPr lang="en" sz="1350">
                <a:solidFill>
                  <a:schemeClr val="lt2"/>
                </a:solidFill>
                <a:latin typeface="Montserrat"/>
                <a:ea typeface="Montserrat"/>
                <a:cs typeface="Montserrat"/>
                <a:sym typeface="Montserrat"/>
              </a:rPr>
              <a:t>organizations or groups.</a:t>
            </a:r>
            <a:endParaRPr sz="1350">
              <a:solidFill>
                <a:schemeClr val="lt2"/>
              </a:solidFill>
              <a:latin typeface="Montserrat"/>
              <a:ea typeface="Montserrat"/>
              <a:cs typeface="Montserrat"/>
              <a:sym typeface="Montserrat"/>
            </a:endParaRPr>
          </a:p>
          <a:p>
            <a:pPr indent="0" lvl="0" marL="0" rtl="0" algn="l">
              <a:spcBef>
                <a:spcPts val="0"/>
              </a:spcBef>
              <a:spcAft>
                <a:spcPts val="0"/>
              </a:spcAft>
              <a:buNone/>
            </a:pPr>
            <a:r>
              <a:t/>
            </a:r>
            <a:endParaRPr sz="1350">
              <a:solidFill>
                <a:schemeClr val="lt2"/>
              </a:solidFill>
              <a:latin typeface="Montserrat"/>
              <a:ea typeface="Montserrat"/>
              <a:cs typeface="Montserrat"/>
              <a:sym typeface="Montserrat"/>
            </a:endParaRPr>
          </a:p>
          <a:p>
            <a:pPr indent="0" lvl="0" marL="0" rtl="0" algn="l">
              <a:spcBef>
                <a:spcPts val="0"/>
              </a:spcBef>
              <a:spcAft>
                <a:spcPts val="0"/>
              </a:spcAft>
              <a:buNone/>
            </a:pPr>
            <a:r>
              <a:rPr lang="en" sz="1350">
                <a:solidFill>
                  <a:schemeClr val="lt2"/>
                </a:solidFill>
                <a:latin typeface="Montserrat"/>
                <a:ea typeface="Montserrat"/>
                <a:cs typeface="Montserrat"/>
                <a:sym typeface="Montserrat"/>
              </a:rPr>
              <a:t>a.code of ethics                                                                       b.code of honor </a:t>
            </a:r>
            <a:endParaRPr sz="1350">
              <a:solidFill>
                <a:schemeClr val="lt2"/>
              </a:solidFill>
              <a:latin typeface="Montserrat"/>
              <a:ea typeface="Montserrat"/>
              <a:cs typeface="Montserrat"/>
              <a:sym typeface="Montserrat"/>
            </a:endParaRPr>
          </a:p>
          <a:p>
            <a:pPr indent="0" lvl="0" marL="0" rtl="0" algn="l">
              <a:spcBef>
                <a:spcPts val="0"/>
              </a:spcBef>
              <a:spcAft>
                <a:spcPts val="0"/>
              </a:spcAft>
              <a:buNone/>
            </a:pPr>
            <a:r>
              <a:rPr lang="en" sz="1350">
                <a:solidFill>
                  <a:schemeClr val="lt2"/>
                </a:solidFill>
                <a:latin typeface="Montserrat"/>
                <a:ea typeface="Montserrat"/>
                <a:cs typeface="Montserrat"/>
                <a:sym typeface="Montserrat"/>
              </a:rPr>
              <a:t>c.ethical perspective                                                             d.persuasive tactic</a:t>
            </a:r>
            <a:endParaRPr sz="1350">
              <a:solidFill>
                <a:schemeClr val="lt2"/>
              </a:solidFill>
              <a:latin typeface="Montserrat"/>
              <a:ea typeface="Montserrat"/>
              <a:cs typeface="Montserrat"/>
              <a:sym typeface="Montserra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p:txBody>
      </p:sp>
      <p:sp>
        <p:nvSpPr>
          <p:cNvPr id="388" name="Google Shape;388;p43"/>
          <p:cNvSpPr txBox="1"/>
          <p:nvPr/>
        </p:nvSpPr>
        <p:spPr>
          <a:xfrm>
            <a:off x="314375" y="3390075"/>
            <a:ext cx="7138800" cy="12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lt2"/>
                </a:solidFill>
                <a:latin typeface="Montserrat"/>
                <a:ea typeface="Montserrat"/>
                <a:cs typeface="Montserrat"/>
                <a:sym typeface="Montserrat"/>
              </a:rPr>
              <a:t>9)Which of these is a factor that affects ethical and unethical behaviour?</a:t>
            </a:r>
            <a:endParaRPr sz="1350">
              <a:solidFill>
                <a:schemeClr val="lt2"/>
              </a:solidFill>
              <a:latin typeface="Montserrat"/>
              <a:ea typeface="Montserrat"/>
              <a:cs typeface="Montserrat"/>
              <a:sym typeface="Montserrat"/>
            </a:endParaRPr>
          </a:p>
          <a:p>
            <a:pPr indent="0" lvl="0" marL="0" rtl="0" algn="l">
              <a:spcBef>
                <a:spcPts val="0"/>
              </a:spcBef>
              <a:spcAft>
                <a:spcPts val="0"/>
              </a:spcAft>
              <a:buNone/>
            </a:pPr>
            <a:r>
              <a:t/>
            </a:r>
            <a:endParaRPr sz="1350">
              <a:solidFill>
                <a:schemeClr val="lt2"/>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350">
                <a:solidFill>
                  <a:schemeClr val="lt2"/>
                </a:solidFill>
                <a:latin typeface="Montserrat"/>
                <a:ea typeface="Montserrat"/>
                <a:cs typeface="Montserrat"/>
                <a:sym typeface="Montserrat"/>
              </a:rPr>
              <a:t>a.Ethical dilemma                                                                 b.Diversity</a:t>
            </a:r>
            <a:endParaRPr sz="1350">
              <a:solidFill>
                <a:schemeClr val="lt2"/>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350">
                <a:solidFill>
                  <a:schemeClr val="lt2"/>
                </a:solidFill>
                <a:latin typeface="Montserrat"/>
                <a:ea typeface="Montserrat"/>
                <a:cs typeface="Montserrat"/>
                <a:sym typeface="Montserrat"/>
              </a:rPr>
              <a:t>c.</a:t>
            </a:r>
            <a:r>
              <a:rPr lang="en" sz="1350">
                <a:solidFill>
                  <a:schemeClr val="lt2"/>
                </a:solidFill>
                <a:latin typeface="Montserrat"/>
                <a:ea typeface="Montserrat"/>
                <a:cs typeface="Montserrat"/>
                <a:sym typeface="Montserrat"/>
              </a:rPr>
              <a:t>Teamwork                                                                             d.Open communication  </a:t>
            </a:r>
            <a:endParaRPr sz="1350">
              <a:solidFill>
                <a:schemeClr val="lt2"/>
              </a:solidFill>
              <a:latin typeface="Montserrat"/>
              <a:ea typeface="Montserrat"/>
              <a:cs typeface="Montserrat"/>
              <a:sym typeface="Montserra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4"/>
          <p:cNvSpPr txBox="1"/>
          <p:nvPr>
            <p:ph idx="4294967295" type="ctrTitle"/>
          </p:nvPr>
        </p:nvSpPr>
        <p:spPr>
          <a:xfrm>
            <a:off x="1135575" y="1561625"/>
            <a:ext cx="7641300" cy="2850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9600"/>
              <a:t>Thank you!         </a:t>
            </a:r>
            <a:endParaRPr sz="9600"/>
          </a:p>
          <a:p>
            <a:pPr indent="0" lvl="0" marL="0" rtl="0" algn="l">
              <a:spcBef>
                <a:spcPts val="0"/>
              </a:spcBef>
              <a:spcAft>
                <a:spcPts val="0"/>
              </a:spcAft>
              <a:buNone/>
            </a:pPr>
            <a:r>
              <a:t/>
            </a:r>
            <a:endParaRPr sz="9600"/>
          </a:p>
        </p:txBody>
      </p:sp>
      <p:sp>
        <p:nvSpPr>
          <p:cNvPr id="394" name="Google Shape;394;p4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D0FF">
                <a:alpha val="11764"/>
              </a:srgbClr>
            </a:gs>
            <a:gs pos="100000">
              <a:srgbClr val="00D0FF">
                <a:alpha val="0"/>
              </a:srgbClr>
            </a:gs>
          </a:gsLst>
          <a:path path="circle">
            <a:fillToRect l="100%" t="100%"/>
          </a:path>
          <a:tileRect b="-100%" r="-100%"/>
        </a:gradFill>
      </p:bgPr>
    </p:bg>
    <p:spTree>
      <p:nvGrpSpPr>
        <p:cNvPr id="187" name="Shape 187"/>
        <p:cNvGrpSpPr/>
        <p:nvPr/>
      </p:nvGrpSpPr>
      <p:grpSpPr>
        <a:xfrm>
          <a:off x="0" y="0"/>
          <a:ext cx="0" cy="0"/>
          <a:chOff x="0" y="0"/>
          <a:chExt cx="0" cy="0"/>
        </a:xfrm>
      </p:grpSpPr>
      <p:sp>
        <p:nvSpPr>
          <p:cNvPr id="188" name="Google Shape;188;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89" name="Google Shape;189;p26"/>
          <p:cNvPicPr preferRelativeResize="0"/>
          <p:nvPr/>
        </p:nvPicPr>
        <p:blipFill>
          <a:blip r:embed="rId3">
            <a:alphaModFix amt="90000"/>
          </a:blip>
          <a:stretch>
            <a:fillRect/>
          </a:stretch>
        </p:blipFill>
        <p:spPr>
          <a:xfrm>
            <a:off x="76200" y="42325"/>
            <a:ext cx="9201651" cy="5101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613350" y="534375"/>
            <a:ext cx="7917300" cy="546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400"/>
              <a:t>INTRODUCTION</a:t>
            </a:r>
            <a:endParaRPr sz="4400"/>
          </a:p>
        </p:txBody>
      </p:sp>
      <p:sp>
        <p:nvSpPr>
          <p:cNvPr id="195" name="Google Shape;195;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27"/>
          <p:cNvSpPr txBox="1"/>
          <p:nvPr/>
        </p:nvSpPr>
        <p:spPr>
          <a:xfrm>
            <a:off x="519150" y="2826325"/>
            <a:ext cx="81057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dk1"/>
                </a:solidFill>
                <a:latin typeface="Montserrat"/>
                <a:ea typeface="Montserrat"/>
                <a:cs typeface="Montserrat"/>
                <a:sym typeface="Montserrat"/>
              </a:rPr>
              <a:t>Professional ethics provides us means to solve certain ethical problems related to a certain profession.Thus, professional ethics cannot be only about abiding by the rules, but constant awareness to the rights and needs of the clients, and critical thinking in the cross-fire of ethics, rules, conventions and difficulties of social interaction.</a:t>
            </a:r>
            <a:endParaRPr>
              <a:solidFill>
                <a:schemeClr val="dk1"/>
              </a:solidFill>
              <a:latin typeface="Montserrat"/>
              <a:ea typeface="Montserrat"/>
              <a:cs typeface="Montserrat"/>
              <a:sym typeface="Montserrat"/>
            </a:endParaRPr>
          </a:p>
        </p:txBody>
      </p:sp>
      <p:sp>
        <p:nvSpPr>
          <p:cNvPr id="197" name="Google Shape;197;p27"/>
          <p:cNvSpPr txBox="1"/>
          <p:nvPr/>
        </p:nvSpPr>
        <p:spPr>
          <a:xfrm>
            <a:off x="941950" y="1276575"/>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Light"/>
              <a:ea typeface="Montserrat Light"/>
              <a:cs typeface="Montserrat Light"/>
              <a:sym typeface="Montserrat Light"/>
            </a:endParaRPr>
          </a:p>
        </p:txBody>
      </p:sp>
      <p:sp>
        <p:nvSpPr>
          <p:cNvPr id="198" name="Google Shape;198;p27"/>
          <p:cNvSpPr txBox="1"/>
          <p:nvPr/>
        </p:nvSpPr>
        <p:spPr>
          <a:xfrm>
            <a:off x="519150" y="1549300"/>
            <a:ext cx="81057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Montserrat"/>
                <a:ea typeface="Montserrat"/>
                <a:cs typeface="Montserrat"/>
                <a:sym typeface="Montserrat"/>
              </a:rPr>
              <a:t>Ethics is a branch of philosophy that addresses the concepts of right and wrong or good and evil. Ethics can also be called moral philosophy. Morality means usually a more practical approach to ethics, for example questions about the right and wrong in actions. </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idx="1" type="body"/>
          </p:nvPr>
        </p:nvSpPr>
        <p:spPr>
          <a:xfrm>
            <a:off x="1400525" y="1788750"/>
            <a:ext cx="6739500" cy="18402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latin typeface="Comic Sans MS"/>
                <a:ea typeface="Comic Sans MS"/>
                <a:cs typeface="Comic Sans MS"/>
                <a:sym typeface="Comic Sans MS"/>
              </a:rPr>
              <a:t>Ethics is knowing the difference between what you have a right to do and what is right to do.</a:t>
            </a:r>
            <a:endParaRPr>
              <a:latin typeface="Comic Sans MS"/>
              <a:ea typeface="Comic Sans MS"/>
              <a:cs typeface="Comic Sans MS"/>
              <a:sym typeface="Comic Sans MS"/>
            </a:endParaRPr>
          </a:p>
        </p:txBody>
      </p:sp>
      <p:sp>
        <p:nvSpPr>
          <p:cNvPr id="204" name="Google Shape;204;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05" name="Google Shape;205;p28"/>
          <p:cNvSpPr txBox="1"/>
          <p:nvPr/>
        </p:nvSpPr>
        <p:spPr>
          <a:xfrm>
            <a:off x="5303850" y="3448250"/>
            <a:ext cx="7333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omic Sans MS"/>
                <a:ea typeface="Comic Sans MS"/>
                <a:cs typeface="Comic Sans MS"/>
                <a:sym typeface="Comic Sans MS"/>
              </a:rPr>
              <a:t>-Potter Stewart</a:t>
            </a:r>
            <a:endParaRPr sz="2600">
              <a:solidFill>
                <a:schemeClr val="lt1"/>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ctrTitle"/>
          </p:nvPr>
        </p:nvSpPr>
        <p:spPr>
          <a:xfrm>
            <a:off x="513375" y="301700"/>
            <a:ext cx="7431900" cy="588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Scope of Ethics</a:t>
            </a:r>
            <a:endParaRPr/>
          </a:p>
        </p:txBody>
      </p:sp>
      <p:sp>
        <p:nvSpPr>
          <p:cNvPr id="211" name="Google Shape;211;p29"/>
          <p:cNvSpPr txBox="1"/>
          <p:nvPr>
            <p:ph idx="1" type="subTitle"/>
          </p:nvPr>
        </p:nvSpPr>
        <p:spPr>
          <a:xfrm>
            <a:off x="567075" y="1040800"/>
            <a:ext cx="8220300" cy="1773000"/>
          </a:xfrm>
          <a:prstGeom prst="rect">
            <a:avLst/>
          </a:prstGeom>
        </p:spPr>
        <p:txBody>
          <a:bodyPr anchorCtr="0" anchor="t" bIns="0" lIns="0" spcFirstLastPara="1" rIns="0" wrap="square" tIns="0">
            <a:noAutofit/>
          </a:bodyPr>
          <a:lstStyle/>
          <a:p>
            <a:pPr indent="0" lvl="0" marL="0" rtl="0" algn="just">
              <a:spcBef>
                <a:spcPts val="0"/>
              </a:spcBef>
              <a:spcAft>
                <a:spcPts val="600"/>
              </a:spcAft>
              <a:buNone/>
            </a:pPr>
            <a:r>
              <a:rPr lang="en" sz="1800">
                <a:latin typeface="Montserrat"/>
                <a:ea typeface="Montserrat"/>
                <a:cs typeface="Montserrat"/>
                <a:sym typeface="Montserrat"/>
              </a:rPr>
              <a:t>The scope of ethics includes its own subject-matter. Ethics is a normative science that deals with moral ideals or good in the nature of our conduct. As a science of morality it does not enquire into the origin of human conduct but emphasizes on the contents and various problems of moral consciousness like motives, intentions, voluntary actions and so on.</a:t>
            </a:r>
            <a:endParaRPr sz="1800">
              <a:latin typeface="Montserrat"/>
              <a:ea typeface="Montserrat"/>
              <a:cs typeface="Montserrat"/>
              <a:sym typeface="Montserrat"/>
            </a:endParaRPr>
          </a:p>
        </p:txBody>
      </p:sp>
      <p:sp>
        <p:nvSpPr>
          <p:cNvPr id="212" name="Google Shape;212;p29"/>
          <p:cNvSpPr txBox="1"/>
          <p:nvPr/>
        </p:nvSpPr>
        <p:spPr>
          <a:xfrm>
            <a:off x="435000" y="2813800"/>
            <a:ext cx="8274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The Scope of Ethics is wide which is mainly concerned with the principles or causes of action as : - What obligation is common to all ?</a:t>
            </a:r>
            <a:endParaRPr sz="1800">
              <a:latin typeface="Montserrat"/>
              <a:ea typeface="Montserrat"/>
              <a:cs typeface="Montserrat"/>
              <a:sym typeface="Montserrat"/>
            </a:endParaRPr>
          </a:p>
          <a:p>
            <a:pPr indent="0" lvl="0" marL="0" rtl="0" algn="l">
              <a:spcBef>
                <a:spcPts val="0"/>
              </a:spcBef>
              <a:spcAft>
                <a:spcPts val="0"/>
              </a:spcAft>
              <a:buNone/>
            </a:pPr>
            <a:r>
              <a:rPr lang="en" sz="1800">
                <a:latin typeface="Montserrat"/>
                <a:ea typeface="Montserrat"/>
                <a:cs typeface="Montserrat"/>
                <a:sym typeface="Montserrat"/>
              </a:rPr>
              <a:t>                         - </a:t>
            </a:r>
            <a:r>
              <a:rPr lang="en" sz="1800">
                <a:latin typeface="Montserrat"/>
                <a:ea typeface="Montserrat"/>
                <a:cs typeface="Montserrat"/>
                <a:sym typeface="Montserrat"/>
              </a:rPr>
              <a:t>What is good in all good acts?</a:t>
            </a:r>
            <a:endParaRPr sz="1800">
              <a:latin typeface="Montserrat"/>
              <a:ea typeface="Montserrat"/>
              <a:cs typeface="Montserrat"/>
              <a:sym typeface="Montserrat"/>
            </a:endParaRPr>
          </a:p>
          <a:p>
            <a:pPr indent="0" lvl="0" marL="0" rtl="0" algn="l">
              <a:spcBef>
                <a:spcPts val="0"/>
              </a:spcBef>
              <a:spcAft>
                <a:spcPts val="0"/>
              </a:spcAft>
              <a:buNone/>
            </a:pPr>
            <a:r>
              <a:rPr lang="en" sz="1800">
                <a:latin typeface="Montserrat"/>
                <a:ea typeface="Montserrat"/>
                <a:cs typeface="Montserrat"/>
                <a:sym typeface="Montserrat"/>
              </a:rPr>
              <a:t>                         - The se</a:t>
            </a:r>
            <a:r>
              <a:rPr lang="en" sz="1800">
                <a:latin typeface="Montserrat"/>
                <a:ea typeface="Montserrat"/>
                <a:cs typeface="Montserrat"/>
                <a:sym typeface="Montserrat"/>
              </a:rPr>
              <a:t>nse of duty and responsibility. </a:t>
            </a:r>
            <a:endParaRPr sz="1800">
              <a:latin typeface="Montserrat"/>
              <a:ea typeface="Montserrat"/>
              <a:cs typeface="Montserrat"/>
              <a:sym typeface="Montserrat"/>
            </a:endParaRPr>
          </a:p>
          <a:p>
            <a:pPr indent="0" lvl="0" marL="0" rtl="0" algn="l">
              <a:spcBef>
                <a:spcPts val="0"/>
              </a:spcBef>
              <a:spcAft>
                <a:spcPts val="0"/>
              </a:spcAft>
              <a:buNone/>
            </a:pPr>
            <a:r>
              <a:rPr lang="en" sz="1800">
                <a:latin typeface="Montserrat"/>
                <a:ea typeface="Montserrat"/>
                <a:cs typeface="Montserrat"/>
                <a:sym typeface="Montserrat"/>
              </a:rPr>
              <a:t>                         - Individual and Society.</a:t>
            </a:r>
            <a:r>
              <a:rPr lang="en" sz="1800">
                <a:latin typeface="Montserrat"/>
                <a:ea typeface="Montserrat"/>
                <a:cs typeface="Montserrat"/>
                <a:sym typeface="Montserrat"/>
              </a:rPr>
              <a:t> </a:t>
            </a:r>
            <a:endParaRPr sz="18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711600" y="287375"/>
            <a:ext cx="7433400" cy="69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200"/>
              <a:t>TYPES OF ETHICS:</a:t>
            </a:r>
            <a:endParaRPr sz="4200"/>
          </a:p>
        </p:txBody>
      </p:sp>
      <p:sp>
        <p:nvSpPr>
          <p:cNvPr id="218" name="Google Shape;218;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19" name="Google Shape;219;p30"/>
          <p:cNvGrpSpPr/>
          <p:nvPr/>
        </p:nvGrpSpPr>
        <p:grpSpPr>
          <a:xfrm>
            <a:off x="1558521" y="1350750"/>
            <a:ext cx="5739573" cy="3399092"/>
            <a:chOff x="6332670" y="5663946"/>
            <a:chExt cx="856627" cy="594715"/>
          </a:xfrm>
        </p:grpSpPr>
        <p:grpSp>
          <p:nvGrpSpPr>
            <p:cNvPr id="220" name="Google Shape;220;p30"/>
            <p:cNvGrpSpPr/>
            <p:nvPr/>
          </p:nvGrpSpPr>
          <p:grpSpPr>
            <a:xfrm>
              <a:off x="6392364" y="5663946"/>
              <a:ext cx="796933" cy="185801"/>
              <a:chOff x="3321050" y="1066800"/>
              <a:chExt cx="6505573" cy="1508125"/>
            </a:xfrm>
          </p:grpSpPr>
          <p:sp>
            <p:nvSpPr>
              <p:cNvPr id="221" name="Google Shape;221;p30"/>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gradFill>
                <a:gsLst>
                  <a:gs pos="0">
                    <a:schemeClr val="accent2">
                      <a:alpha val="4310"/>
                    </a:schemeClr>
                  </a:gs>
                  <a:gs pos="100000">
                    <a:schemeClr val="accent1">
                      <a:alpha val="4310"/>
                    </a:schemeClr>
                  </a:gs>
                </a:gsLst>
                <a:path path="circle">
                  <a:fillToRect l="100%" t="100%"/>
                </a:path>
                <a:tileRect b="-100%" r="-10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22" name="Google Shape;222;p30"/>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gradFill>
                <a:gsLst>
                  <a:gs pos="0">
                    <a:schemeClr val="accent1">
                      <a:alpha val="4310"/>
                    </a:schemeClr>
                  </a:gs>
                  <a:gs pos="100000">
                    <a:srgbClr val="D1F6FF">
                      <a:alpha val="4310"/>
                    </a:srgbClr>
                  </a:gs>
                </a:gsLst>
                <a:path path="circle">
                  <a:fillToRect l="100%" t="100%"/>
                </a:path>
                <a:tileRect b="-100%" r="-10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23" name="Google Shape;223;p30"/>
            <p:cNvGrpSpPr/>
            <p:nvPr/>
          </p:nvGrpSpPr>
          <p:grpSpPr>
            <a:xfrm flipH="1">
              <a:off x="6332670" y="5868403"/>
              <a:ext cx="796933" cy="185801"/>
              <a:chOff x="3321050" y="1066800"/>
              <a:chExt cx="6505573" cy="1508125"/>
            </a:xfrm>
          </p:grpSpPr>
          <p:sp>
            <p:nvSpPr>
              <p:cNvPr id="224" name="Google Shape;224;p30"/>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gradFill>
                <a:gsLst>
                  <a:gs pos="0">
                    <a:schemeClr val="accent2">
                      <a:alpha val="4310"/>
                    </a:schemeClr>
                  </a:gs>
                  <a:gs pos="100000">
                    <a:schemeClr val="accent1">
                      <a:alpha val="4310"/>
                    </a:schemeClr>
                  </a:gs>
                </a:gsLst>
                <a:path path="circle">
                  <a:fillToRect l="100%" t="100%"/>
                </a:path>
                <a:tileRect b="-100%" r="-10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25" name="Google Shape;225;p30"/>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gradFill>
                <a:gsLst>
                  <a:gs pos="0">
                    <a:srgbClr val="0066D3">
                      <a:alpha val="4310"/>
                    </a:srgbClr>
                  </a:gs>
                  <a:gs pos="100000">
                    <a:srgbClr val="04274D">
                      <a:alpha val="4310"/>
                    </a:srgbClr>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26" name="Google Shape;226;p30"/>
            <p:cNvGrpSpPr/>
            <p:nvPr/>
          </p:nvGrpSpPr>
          <p:grpSpPr>
            <a:xfrm>
              <a:off x="6392364" y="6072860"/>
              <a:ext cx="796933" cy="185801"/>
              <a:chOff x="3321050" y="1066800"/>
              <a:chExt cx="6505573" cy="1508125"/>
            </a:xfrm>
          </p:grpSpPr>
          <p:sp>
            <p:nvSpPr>
              <p:cNvPr id="227" name="Google Shape;227;p30"/>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gradFill>
                <a:gsLst>
                  <a:gs pos="0">
                    <a:schemeClr val="accent2">
                      <a:alpha val="4310"/>
                    </a:schemeClr>
                  </a:gs>
                  <a:gs pos="100000">
                    <a:schemeClr val="accent1">
                      <a:alpha val="4310"/>
                    </a:schemeClr>
                  </a:gs>
                </a:gsLst>
                <a:path path="circle">
                  <a:fillToRect l="100%" t="100%"/>
                </a:path>
                <a:tileRect b="-100%" r="-10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28" name="Google Shape;228;p30"/>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gradFill>
                <a:gsLst>
                  <a:gs pos="0">
                    <a:schemeClr val="accent1">
                      <a:alpha val="4310"/>
                    </a:schemeClr>
                  </a:gs>
                  <a:gs pos="100000">
                    <a:srgbClr val="00D0FF">
                      <a:alpha val="11764"/>
                      <a:alpha val="4310"/>
                    </a:srgbClr>
                  </a:gs>
                </a:gsLst>
                <a:path path="circle">
                  <a:fillToRect l="100%" t="100%"/>
                </a:path>
                <a:tileRect b="-100%" r="-10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
        <p:nvSpPr>
          <p:cNvPr id="229" name="Google Shape;229;p30"/>
          <p:cNvSpPr txBox="1"/>
          <p:nvPr/>
        </p:nvSpPr>
        <p:spPr>
          <a:xfrm>
            <a:off x="2627900" y="1514075"/>
            <a:ext cx="733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Montserrat"/>
                <a:ea typeface="Montserrat"/>
                <a:cs typeface="Montserrat"/>
                <a:sym typeface="Montserrat"/>
              </a:rPr>
              <a:t>1.Business ethics</a:t>
            </a:r>
            <a:endParaRPr b="1" sz="3000">
              <a:solidFill>
                <a:schemeClr val="lt1"/>
              </a:solidFill>
              <a:latin typeface="Montserrat"/>
              <a:ea typeface="Montserrat"/>
              <a:cs typeface="Montserrat"/>
              <a:sym typeface="Montserrat"/>
            </a:endParaRPr>
          </a:p>
        </p:txBody>
      </p:sp>
      <p:sp>
        <p:nvSpPr>
          <p:cNvPr id="230" name="Google Shape;230;p30"/>
          <p:cNvSpPr txBox="1"/>
          <p:nvPr/>
        </p:nvSpPr>
        <p:spPr>
          <a:xfrm>
            <a:off x="2097400" y="2727050"/>
            <a:ext cx="733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Montserrat"/>
                <a:ea typeface="Montserrat"/>
                <a:cs typeface="Montserrat"/>
                <a:sym typeface="Montserrat"/>
              </a:rPr>
              <a:t>2.Corporate ethics</a:t>
            </a:r>
            <a:endParaRPr b="1" sz="3000">
              <a:solidFill>
                <a:schemeClr val="lt1"/>
              </a:solidFill>
              <a:latin typeface="Montserrat"/>
              <a:ea typeface="Montserrat"/>
              <a:cs typeface="Montserrat"/>
              <a:sym typeface="Montserrat"/>
            </a:endParaRPr>
          </a:p>
        </p:txBody>
      </p:sp>
      <p:sp>
        <p:nvSpPr>
          <p:cNvPr id="231" name="Google Shape;231;p30"/>
          <p:cNvSpPr txBox="1"/>
          <p:nvPr/>
        </p:nvSpPr>
        <p:spPr>
          <a:xfrm>
            <a:off x="2566825" y="3881575"/>
            <a:ext cx="733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Montserrat"/>
                <a:ea typeface="Montserrat"/>
                <a:cs typeface="Montserrat"/>
                <a:sym typeface="Montserrat"/>
              </a:rPr>
              <a:t>3.Personal ethics</a:t>
            </a:r>
            <a:endParaRPr b="1" sz="3000">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idx="4294967295" type="ctrTitle"/>
          </p:nvPr>
        </p:nvSpPr>
        <p:spPr>
          <a:xfrm>
            <a:off x="284750" y="172400"/>
            <a:ext cx="8114700" cy="1030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600">
                <a:solidFill>
                  <a:schemeClr val="lt1"/>
                </a:solidFill>
              </a:rPr>
              <a:t>BUSINESS ETHICS</a:t>
            </a:r>
            <a:endParaRPr sz="4600">
              <a:solidFill>
                <a:schemeClr val="lt1"/>
              </a:solidFill>
            </a:endParaRPr>
          </a:p>
        </p:txBody>
      </p:sp>
      <p:sp>
        <p:nvSpPr>
          <p:cNvPr id="237" name="Google Shape;237;p31"/>
          <p:cNvSpPr txBox="1"/>
          <p:nvPr>
            <p:ph idx="4294967295" type="subTitle"/>
          </p:nvPr>
        </p:nvSpPr>
        <p:spPr>
          <a:xfrm>
            <a:off x="284750" y="1701525"/>
            <a:ext cx="5080500" cy="11784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solidFill>
                  <a:srgbClr val="EFEFEF"/>
                </a:solidFill>
              </a:rPr>
              <a:t>Business ethics is form of applied ethics that examines the ethical principles and moral.</a:t>
            </a:r>
            <a:endParaRPr>
              <a:solidFill>
                <a:srgbClr val="EFEFEF"/>
              </a:solidFill>
            </a:endParaRPr>
          </a:p>
        </p:txBody>
      </p:sp>
      <p:sp>
        <p:nvSpPr>
          <p:cNvPr id="238" name="Google Shape;238;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39" name="Google Shape;239;p31"/>
          <p:cNvSpPr txBox="1"/>
          <p:nvPr/>
        </p:nvSpPr>
        <p:spPr>
          <a:xfrm>
            <a:off x="284750" y="3263475"/>
            <a:ext cx="53190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lt1"/>
                </a:solidFill>
                <a:latin typeface="Montserrat Light"/>
                <a:ea typeface="Montserrat Light"/>
                <a:cs typeface="Montserrat Light"/>
                <a:sym typeface="Montserrat Light"/>
              </a:rPr>
              <a:t>It must be applied to all aspects of business conduct and relevant to the conduct of individuals and entire organizations. </a:t>
            </a:r>
            <a:endParaRPr sz="2300">
              <a:solidFill>
                <a:schemeClr val="lt1"/>
              </a:solidFill>
              <a:latin typeface="Montserrat Light"/>
              <a:ea typeface="Montserrat Light"/>
              <a:cs typeface="Montserrat Light"/>
              <a:sym typeface="Montserrat Light"/>
            </a:endParaRPr>
          </a:p>
        </p:txBody>
      </p:sp>
      <p:pic>
        <p:nvPicPr>
          <p:cNvPr id="240" name="Google Shape;240;p31"/>
          <p:cNvPicPr preferRelativeResize="0"/>
          <p:nvPr/>
        </p:nvPicPr>
        <p:blipFill>
          <a:blip r:embed="rId3">
            <a:alphaModFix/>
          </a:blip>
          <a:stretch>
            <a:fillRect/>
          </a:stretch>
        </p:blipFill>
        <p:spPr>
          <a:xfrm>
            <a:off x="5723750" y="1839000"/>
            <a:ext cx="3144175" cy="275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400775" y="5405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 </a:t>
            </a:r>
            <a:r>
              <a:rPr lang="en" sz="2800"/>
              <a:t>NEED FOR BUSINESS ETHICS</a:t>
            </a:r>
            <a:endParaRPr sz="2800"/>
          </a:p>
        </p:txBody>
      </p:sp>
      <p:sp>
        <p:nvSpPr>
          <p:cNvPr id="246" name="Google Shape;246;p32"/>
          <p:cNvSpPr txBox="1"/>
          <p:nvPr>
            <p:ph idx="2" type="body"/>
          </p:nvPr>
        </p:nvSpPr>
        <p:spPr>
          <a:xfrm>
            <a:off x="616350" y="1404250"/>
            <a:ext cx="3687000" cy="33456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Font typeface="Lora"/>
              <a:buChar char="➢"/>
            </a:pPr>
            <a:r>
              <a:rPr lang="en">
                <a:latin typeface="Lora"/>
                <a:ea typeface="Lora"/>
                <a:cs typeface="Lora"/>
                <a:sym typeface="Lora"/>
              </a:rPr>
              <a:t>Stop malpractices</a:t>
            </a:r>
            <a:endParaRPr>
              <a:latin typeface="Lora"/>
              <a:ea typeface="Lora"/>
              <a:cs typeface="Lora"/>
              <a:sym typeface="Lora"/>
            </a:endParaRPr>
          </a:p>
          <a:p>
            <a:pPr indent="-355600" lvl="0" marL="457200" rtl="0" algn="l">
              <a:spcBef>
                <a:spcPts val="0"/>
              </a:spcBef>
              <a:spcAft>
                <a:spcPts val="0"/>
              </a:spcAft>
              <a:buSzPts val="2000"/>
              <a:buFont typeface="Lora"/>
              <a:buChar char="➢"/>
            </a:pPr>
            <a:r>
              <a:rPr lang="en">
                <a:latin typeface="Lora"/>
                <a:ea typeface="Lora"/>
                <a:cs typeface="Lora"/>
                <a:sym typeface="Lora"/>
              </a:rPr>
              <a:t>Improve consumer confidence.</a:t>
            </a:r>
            <a:endParaRPr>
              <a:latin typeface="Lora"/>
              <a:ea typeface="Lora"/>
              <a:cs typeface="Lora"/>
              <a:sym typeface="Lora"/>
            </a:endParaRPr>
          </a:p>
          <a:p>
            <a:pPr indent="-355600" lvl="0" marL="457200" rtl="0" algn="l">
              <a:spcBef>
                <a:spcPts val="0"/>
              </a:spcBef>
              <a:spcAft>
                <a:spcPts val="0"/>
              </a:spcAft>
              <a:buSzPts val="2000"/>
              <a:buFont typeface="Lora"/>
              <a:buChar char="➢"/>
            </a:pPr>
            <a:r>
              <a:rPr lang="en">
                <a:latin typeface="Lora"/>
                <a:ea typeface="Lora"/>
                <a:cs typeface="Lora"/>
                <a:sym typeface="Lora"/>
              </a:rPr>
              <a:t>Survival of business.</a:t>
            </a:r>
            <a:endParaRPr>
              <a:latin typeface="Lora"/>
              <a:ea typeface="Lora"/>
              <a:cs typeface="Lora"/>
              <a:sym typeface="Lora"/>
            </a:endParaRPr>
          </a:p>
          <a:p>
            <a:pPr indent="-355600" lvl="0" marL="457200" rtl="0" algn="l">
              <a:spcBef>
                <a:spcPts val="0"/>
              </a:spcBef>
              <a:spcAft>
                <a:spcPts val="0"/>
              </a:spcAft>
              <a:buSzPts val="2000"/>
              <a:buFont typeface="Lora"/>
              <a:buChar char="➢"/>
            </a:pPr>
            <a:r>
              <a:rPr lang="en">
                <a:latin typeface="Lora"/>
                <a:ea typeface="Lora"/>
                <a:cs typeface="Lora"/>
                <a:sym typeface="Lora"/>
              </a:rPr>
              <a:t>Protect consumer rights. </a:t>
            </a:r>
            <a:endParaRPr>
              <a:latin typeface="Lora"/>
              <a:ea typeface="Lora"/>
              <a:cs typeface="Lora"/>
              <a:sym typeface="Lora"/>
            </a:endParaRPr>
          </a:p>
          <a:p>
            <a:pPr indent="-355600" lvl="0" marL="457200" rtl="0" algn="l">
              <a:spcBef>
                <a:spcPts val="0"/>
              </a:spcBef>
              <a:spcAft>
                <a:spcPts val="0"/>
              </a:spcAft>
              <a:buSzPts val="2000"/>
              <a:buFont typeface="Lora"/>
              <a:buChar char="➢"/>
            </a:pPr>
            <a:r>
              <a:rPr lang="en">
                <a:latin typeface="Lora"/>
                <a:ea typeface="Lora"/>
                <a:cs typeface="Lora"/>
                <a:sym typeface="Lora"/>
              </a:rPr>
              <a:t>Healthy competition.</a:t>
            </a:r>
            <a:endParaRPr>
              <a:latin typeface="Lora"/>
              <a:ea typeface="Lora"/>
              <a:cs typeface="Lora"/>
              <a:sym typeface="Lora"/>
            </a:endParaRPr>
          </a:p>
          <a:p>
            <a:pPr indent="-355600" lvl="0" marL="457200" rtl="0" algn="l">
              <a:spcBef>
                <a:spcPts val="0"/>
              </a:spcBef>
              <a:spcAft>
                <a:spcPts val="0"/>
              </a:spcAft>
              <a:buSzPts val="2000"/>
              <a:buFont typeface="Lora"/>
              <a:buChar char="➢"/>
            </a:pPr>
            <a:r>
              <a:rPr lang="en">
                <a:latin typeface="Lora"/>
                <a:ea typeface="Lora"/>
                <a:cs typeface="Lora"/>
                <a:sym typeface="Lora"/>
              </a:rPr>
              <a:t>Consumer movement.</a:t>
            </a:r>
            <a:endParaRPr>
              <a:latin typeface="Lora"/>
              <a:ea typeface="Lora"/>
              <a:cs typeface="Lora"/>
              <a:sym typeface="Lora"/>
            </a:endParaRPr>
          </a:p>
          <a:p>
            <a:pPr indent="-355600" lvl="0" marL="457200" rtl="0" algn="l">
              <a:spcBef>
                <a:spcPts val="0"/>
              </a:spcBef>
              <a:spcAft>
                <a:spcPts val="0"/>
              </a:spcAft>
              <a:buSzPts val="2000"/>
              <a:buFont typeface="Lora"/>
              <a:buChar char="➢"/>
            </a:pPr>
            <a:r>
              <a:rPr lang="en">
                <a:latin typeface="Lora"/>
                <a:ea typeface="Lora"/>
                <a:cs typeface="Lora"/>
                <a:sym typeface="Lora"/>
              </a:rPr>
              <a:t>Protecting employees and shareholders.</a:t>
            </a:r>
            <a:endParaRPr>
              <a:latin typeface="Lora"/>
              <a:ea typeface="Lora"/>
              <a:cs typeface="Lora"/>
              <a:sym typeface="Lora"/>
            </a:endParaRPr>
          </a:p>
        </p:txBody>
      </p:sp>
      <p:sp>
        <p:nvSpPr>
          <p:cNvPr id="247" name="Google Shape;247;p3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