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9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7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1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8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5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1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8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1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3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5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2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38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6491" y="329334"/>
            <a:ext cx="7772400" cy="1470025"/>
          </a:xfrm>
        </p:spPr>
        <p:txBody>
          <a:bodyPr/>
          <a:lstStyle/>
          <a:p>
            <a:r>
              <a:rPr dirty="0">
                <a:solidFill>
                  <a:schemeClr val="tx1">
                    <a:lumMod val="95000"/>
                  </a:schemeClr>
                </a:solidFill>
              </a:rPr>
              <a:t>PDF Table </a:t>
            </a:r>
            <a:r>
              <a:rPr dirty="0" smtClean="0">
                <a:solidFill>
                  <a:schemeClr val="tx1">
                    <a:lumMod val="95000"/>
                  </a:schemeClr>
                </a:solidFill>
              </a:rPr>
              <a:t>Extract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0073" y="5548746"/>
            <a:ext cx="6400800" cy="1752600"/>
          </a:xfrm>
        </p:spPr>
        <p:txBody>
          <a:bodyPr/>
          <a:lstStyle/>
          <a:p>
            <a:r>
              <a:rPr dirty="0"/>
              <a:t>Extracting Tables from PDF Documents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7127" y="1799359"/>
            <a:ext cx="5865091" cy="314209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50000"/>
              </a:lnSpc>
            </a:pPr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</a:rPr>
              <a:t>Name: Pooja Sharma</a:t>
            </a:r>
          </a:p>
          <a:p>
            <a:pPr algn="ctr">
              <a:lnSpc>
                <a:spcPct val="250000"/>
              </a:lnSpc>
            </a:pPr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</a:rPr>
              <a:t>Registration Number: 2022ca059</a:t>
            </a:r>
          </a:p>
          <a:p>
            <a:pPr algn="ctr">
              <a:lnSpc>
                <a:spcPct val="250000"/>
              </a:lnSpc>
            </a:pPr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</a:rPr>
              <a:t>College: </a:t>
            </a:r>
            <a:r>
              <a:rPr lang="en-IN" sz="2000" dirty="0" err="1" smtClean="0">
                <a:solidFill>
                  <a:schemeClr val="bg2">
                    <a:lumMod val="10000"/>
                  </a:schemeClr>
                </a:solidFill>
              </a:rPr>
              <a:t>Motilal</a:t>
            </a:r>
            <a:r>
              <a:rPr lang="en-IN" sz="2000" dirty="0" smtClean="0">
                <a:solidFill>
                  <a:schemeClr val="bg2">
                    <a:lumMod val="10000"/>
                  </a:schemeClr>
                </a:solidFill>
              </a:rPr>
              <a:t> Nehru National Institute of Technology</a:t>
            </a:r>
            <a:endParaRPr lang="en-IN" sz="2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Purpose: Extract tabular data from PDF documents</a:t>
            </a:r>
          </a:p>
          <a:p>
            <a:r>
              <a:t>Approach: Text-based pattern recognition</a:t>
            </a:r>
          </a:p>
          <a:p>
            <a:r>
              <a:t>Output: Excel spreadsheets with extracted tables</a:t>
            </a:r>
          </a:p>
          <a:p>
            <a:r>
              <a:t>Key Components:</a:t>
            </a:r>
          </a:p>
          <a:p>
            <a:r>
              <a:t>- Text extraction from PDF</a:t>
            </a:r>
          </a:p>
          <a:p>
            <a:r>
              <a:t>- Table structure identification</a:t>
            </a:r>
          </a:p>
          <a:p>
            <a:r>
              <a:t>- Data processing and normalization</a:t>
            </a:r>
          </a:p>
          <a:p>
            <a:r>
              <a:t>- Excel output formatting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dirty="0"/>
              <a:t>1. PDF Text Extraction</a:t>
            </a:r>
          </a:p>
          <a:p>
            <a:r>
              <a:rPr dirty="0"/>
              <a:t>- Uses PyPDF2 to extract raw text from each page</a:t>
            </a:r>
          </a:p>
          <a:p>
            <a:r>
              <a:rPr dirty="0"/>
              <a:t>- Preserves basic text organization and whitespace</a:t>
            </a:r>
          </a:p>
          <a:p>
            <a:endParaRPr dirty="0"/>
          </a:p>
          <a:p>
            <a:r>
              <a:rPr dirty="0"/>
              <a:t>2. Table Detection</a:t>
            </a:r>
          </a:p>
          <a:p>
            <a:r>
              <a:rPr dirty="0"/>
              <a:t>- Identifies potential table rows based on text patterns</a:t>
            </a:r>
          </a:p>
          <a:p>
            <a:r>
              <a:rPr dirty="0"/>
              <a:t>- Uses whitespace separation as indicator for columns</a:t>
            </a:r>
          </a:p>
          <a:p>
            <a:r>
              <a:rPr dirty="0"/>
              <a:t>- Groups consecutive similar-structure lines into tables</a:t>
            </a:r>
          </a:p>
          <a:p>
            <a:endParaRPr dirty="0"/>
          </a:p>
          <a:p>
            <a:r>
              <a:rPr dirty="0"/>
              <a:t>3. Table Processing</a:t>
            </a:r>
          </a:p>
          <a:p>
            <a:r>
              <a:rPr dirty="0"/>
              <a:t>- Normalizes table structure</a:t>
            </a:r>
          </a:p>
          <a:p>
            <a:r>
              <a:rPr dirty="0"/>
              <a:t>- Handles varying column counts</a:t>
            </a:r>
          </a:p>
          <a:p>
            <a:r>
              <a:rPr dirty="0"/>
              <a:t>- Removes empty rows and columns</a:t>
            </a:r>
          </a:p>
          <a:p>
            <a:endParaRPr dirty="0"/>
          </a:p>
          <a:p>
            <a:r>
              <a:rPr dirty="0"/>
              <a:t>4. Output Generation</a:t>
            </a:r>
          </a:p>
          <a:p>
            <a:r>
              <a:rPr dirty="0"/>
              <a:t>- Converts tables to Pandas </a:t>
            </a:r>
            <a:r>
              <a:rPr dirty="0" err="1"/>
              <a:t>DataFrames</a:t>
            </a:r>
            <a:endParaRPr dirty="0"/>
          </a:p>
          <a:p>
            <a:r>
              <a:rPr dirty="0"/>
              <a:t>- Creates multi-sheet Excel workbook</a:t>
            </a:r>
          </a:p>
          <a:p>
            <a:r>
              <a:rPr dirty="0"/>
              <a:t>- Applies formatting for readability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Functions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extract_tables_from_text(text)</a:t>
            </a:r>
          </a:p>
          <a:p>
            <a:r>
              <a:t>- Input: Raw text extracted from PDF</a:t>
            </a:r>
          </a:p>
          <a:p>
            <a:r>
              <a:t>- Process: Splits text into lines, identifies table rows using whitespace pattern, groups consecutive table rows</a:t>
            </a:r>
          </a:p>
          <a:p>
            <a:r>
              <a:t>- Heuristic: Lines with multiple whitespace-separated items (≥2) are potential table rows</a:t>
            </a:r>
          </a:p>
          <a:p>
            <a:r>
              <a:t>- Table Boundaries: Identified by empty lines or non-table format lines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Functions Analysis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process_text_table(rows)</a:t>
            </a:r>
          </a:p>
          <a:p>
            <a:r>
              <a:t>- Input: Collection of potential table rows</a:t>
            </a:r>
          </a:p>
          <a:p>
            <a:r>
              <a:t>- Process: Determines maximum column count, normalizes table structure by padding shorter rows</a:t>
            </a:r>
          </a:p>
          <a:p>
            <a:r>
              <a:t>- Output: Uniform table with consistent column count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save_to_excel(tables, output_path)</a:t>
            </a:r>
          </a:p>
          <a:p>
            <a:r>
              <a:t>- Creates Excel workbook with multiple sheets (one per table)</a:t>
            </a:r>
          </a:p>
          <a:p>
            <a:r>
              <a:t>- Applies data cleaning: Removes empty rows and columns, converts empty strings to None</a:t>
            </a:r>
          </a:p>
          <a:p>
            <a:r>
              <a:t>- Auto-adjusts column widths for readability</a:t>
            </a:r>
          </a:p>
          <a:p>
            <a:endParaRPr/>
          </a:p>
          <a:p>
            <a:r>
              <a:t>process_pdf_simple(pdf_path, output_excel_path)</a:t>
            </a:r>
          </a:p>
          <a:p>
            <a:r>
              <a:t>- Orchestrates the extraction process</a:t>
            </a:r>
          </a:p>
          <a:p>
            <a:r>
              <a:t>- Calls PyPDF2 for text extraction</a:t>
            </a:r>
          </a:p>
          <a:p>
            <a:r>
              <a:t>- Invokes table extraction and Excel saving functions</a:t>
            </a:r>
          </a:p>
          <a:p>
            <a:r>
              <a:t>- Provides error handling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Limitations and Potential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Current Limitations:</a:t>
            </a:r>
          </a:p>
          <a:p>
            <a:r>
              <a:t>- Relies on whitespace patterns which may not capture all table styles</a:t>
            </a:r>
          </a:p>
          <a:p>
            <a:r>
              <a:t>- Cannot handle tables with merged cells</a:t>
            </a:r>
          </a:p>
          <a:p>
            <a:r>
              <a:t>- May struggle with complex PDF layouts or image-based tables</a:t>
            </a:r>
          </a:p>
          <a:p>
            <a:endParaRPr/>
          </a:p>
          <a:p>
            <a:r>
              <a:t>Potential Improvements:</a:t>
            </a:r>
          </a:p>
          <a:p>
            <a:r>
              <a:t>- Implement machine learning approaches for table detection</a:t>
            </a:r>
          </a:p>
          <a:p>
            <a:r>
              <a:t>- Add OCR for image-based content</a:t>
            </a:r>
          </a:p>
          <a:p>
            <a:r>
              <a:t>- Incorporate PDF structure analysis (PDFMiner)</a:t>
            </a:r>
          </a:p>
          <a:p>
            <a:r>
              <a:t>- Add validation and confidence scoring for extracted tables</a:t>
            </a:r>
          </a:p>
          <a:p>
            <a:r>
              <a:t>- Implement a user interface for verification and 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403</Words>
  <Application>Microsoft Office PowerPoint</Application>
  <PresentationFormat>On-screen Show (4:3)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PDF Table Extract</vt:lpstr>
      <vt:lpstr>Overview</vt:lpstr>
      <vt:lpstr>Algorithm Flow</vt:lpstr>
      <vt:lpstr>Key Functions Analysis</vt:lpstr>
      <vt:lpstr>Key Functions Analysis (contd.)</vt:lpstr>
      <vt:lpstr>Additional Components</vt:lpstr>
      <vt:lpstr>Limitations and Potential Improvements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PDF Table Extract</dc:title>
  <dc:subject/>
  <dc:creator>SHUBHAM SHARMA</dc:creator>
  <cp:keywords/>
  <dc:description>generated using python-pptx</dc:description>
  <cp:lastModifiedBy>Microsoft account</cp:lastModifiedBy>
  <cp:revision>3</cp:revision>
  <dcterms:created xsi:type="dcterms:W3CDTF">2013-01-27T09:14:16Z</dcterms:created>
  <dcterms:modified xsi:type="dcterms:W3CDTF">2025-04-04T12:52:46Z</dcterms:modified>
  <cp:category/>
</cp:coreProperties>
</file>