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71" r:id="rId5"/>
    <p:sldId id="259" r:id="rId6"/>
    <p:sldId id="260" r:id="rId7"/>
    <p:sldId id="261" r:id="rId8"/>
    <p:sldId id="272" r:id="rId9"/>
    <p:sldId id="262" r:id="rId10"/>
    <p:sldId id="263" r:id="rId11"/>
    <p:sldId id="264" r:id="rId12"/>
    <p:sldId id="265" r:id="rId13"/>
    <p:sldId id="275" r:id="rId14"/>
    <p:sldId id="278" r:id="rId15"/>
    <p:sldId id="277" r:id="rId16"/>
    <p:sldId id="266" r:id="rId17"/>
    <p:sldId id="270" r:id="rId18"/>
    <p:sldId id="279" r:id="rId19"/>
    <p:sldId id="267" r:id="rId20"/>
    <p:sldId id="276" r:id="rId21"/>
    <p:sldId id="268" r:id="rId22"/>
    <p:sldId id="273" r:id="rId23"/>
    <p:sldId id="274" r:id="rId24"/>
    <p:sldId id="26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6F2E2-6441-4A5B-A0D9-B605C7DCA612}" v="464" dt="2024-04-28T03:37:10.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89601" autoAdjust="0"/>
  </p:normalViewPr>
  <p:slideViewPr>
    <p:cSldViewPr snapToGrid="0">
      <p:cViewPr varScale="1">
        <p:scale>
          <a:sx n="56" d="100"/>
          <a:sy n="56" d="100"/>
        </p:scale>
        <p:origin x="9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a B" userId="7fff3f58f0262e1e" providerId="LiveId" clId="{05A6F2E2-6441-4A5B-A0D9-B605C7DCA612}"/>
    <pc:docChg chg="undo redo custSel addSld modSld sldOrd">
      <pc:chgData name="Pooja B" userId="7fff3f58f0262e1e" providerId="LiveId" clId="{05A6F2E2-6441-4A5B-A0D9-B605C7DCA612}" dt="2024-04-28T03:37:10.587" v="3898" actId="20577"/>
      <pc:docMkLst>
        <pc:docMk/>
      </pc:docMkLst>
      <pc:sldChg chg="modSp mod">
        <pc:chgData name="Pooja B" userId="7fff3f58f0262e1e" providerId="LiveId" clId="{05A6F2E2-6441-4A5B-A0D9-B605C7DCA612}" dt="2024-04-27T18:58:51.258" v="3144" actId="20577"/>
        <pc:sldMkLst>
          <pc:docMk/>
          <pc:sldMk cId="2518546164" sldId="256"/>
        </pc:sldMkLst>
        <pc:spChg chg="mod">
          <ac:chgData name="Pooja B" userId="7fff3f58f0262e1e" providerId="LiveId" clId="{05A6F2E2-6441-4A5B-A0D9-B605C7DCA612}" dt="2024-04-27T18:58:51.258" v="3144" actId="20577"/>
          <ac:spMkLst>
            <pc:docMk/>
            <pc:sldMk cId="2518546164" sldId="256"/>
            <ac:spMk id="3" creationId="{D3FCA392-8CC9-6A4B-6F10-0BAF7862774A}"/>
          </ac:spMkLst>
        </pc:spChg>
      </pc:sldChg>
      <pc:sldChg chg="addSp delSp modSp mod ord">
        <pc:chgData name="Pooja B" userId="7fff3f58f0262e1e" providerId="LiveId" clId="{05A6F2E2-6441-4A5B-A0D9-B605C7DCA612}" dt="2024-04-27T19:06:48.497" v="3250" actId="26606"/>
        <pc:sldMkLst>
          <pc:docMk/>
          <pc:sldMk cId="526962104" sldId="257"/>
        </pc:sldMkLst>
        <pc:spChg chg="del mod">
          <ac:chgData name="Pooja B" userId="7fff3f58f0262e1e" providerId="LiveId" clId="{05A6F2E2-6441-4A5B-A0D9-B605C7DCA612}" dt="2024-04-27T19:06:04.579" v="3225" actId="478"/>
          <ac:spMkLst>
            <pc:docMk/>
            <pc:sldMk cId="526962104" sldId="257"/>
            <ac:spMk id="2" creationId="{615354A3-8B67-5A4A-2547-C884A98A8844}"/>
          </ac:spMkLst>
        </pc:spChg>
        <pc:spChg chg="add del">
          <ac:chgData name="Pooja B" userId="7fff3f58f0262e1e" providerId="LiveId" clId="{05A6F2E2-6441-4A5B-A0D9-B605C7DCA612}" dt="2024-04-27T15:16:52.102" v="2" actId="26606"/>
          <ac:spMkLst>
            <pc:docMk/>
            <pc:sldMk cId="526962104" sldId="257"/>
            <ac:spMk id="3" creationId="{5D05F2A9-B4B0-334D-F15F-FC3725CAEAE4}"/>
          </ac:spMkLst>
        </pc:spChg>
        <pc:spChg chg="add mod">
          <ac:chgData name="Pooja B" userId="7fff3f58f0262e1e" providerId="LiveId" clId="{05A6F2E2-6441-4A5B-A0D9-B605C7DCA612}" dt="2024-04-27T19:06:48.466" v="3249" actId="26606"/>
          <ac:spMkLst>
            <pc:docMk/>
            <pc:sldMk cId="526962104" sldId="257"/>
            <ac:spMk id="6" creationId="{C7B4356F-FA18-AF2A-AF38-DED46E8F425F}"/>
          </ac:spMkLst>
        </pc:spChg>
        <pc:spChg chg="add del">
          <ac:chgData name="Pooja B" userId="7fff3f58f0262e1e" providerId="LiveId" clId="{05A6F2E2-6441-4A5B-A0D9-B605C7DCA612}" dt="2024-04-27T15:19:08.100" v="14" actId="26606"/>
          <ac:spMkLst>
            <pc:docMk/>
            <pc:sldMk cId="526962104" sldId="257"/>
            <ac:spMk id="11" creationId="{F7422F06-6017-4361-8872-E0E2CEB20B48}"/>
          </ac:spMkLst>
        </pc:spChg>
        <pc:spChg chg="add del">
          <ac:chgData name="Pooja B" userId="7fff3f58f0262e1e" providerId="LiveId" clId="{05A6F2E2-6441-4A5B-A0D9-B605C7DCA612}" dt="2024-04-27T15:19:21.407" v="20" actId="26606"/>
          <ac:spMkLst>
            <pc:docMk/>
            <pc:sldMk cId="526962104" sldId="257"/>
            <ac:spMk id="12" creationId="{0AE4C84F-7457-4662-AFA3-554A32B9C3DC}"/>
          </ac:spMkLst>
        </pc:spChg>
        <pc:spChg chg="add del">
          <ac:chgData name="Pooja B" userId="7fff3f58f0262e1e" providerId="LiveId" clId="{05A6F2E2-6441-4A5B-A0D9-B605C7DCA612}" dt="2024-04-27T15:19:10.511" v="16" actId="26606"/>
          <ac:spMkLst>
            <pc:docMk/>
            <pc:sldMk cId="526962104" sldId="257"/>
            <ac:spMk id="13" creationId="{F7422F06-6017-4361-8872-E0E2CEB20B48}"/>
          </ac:spMkLst>
        </pc:spChg>
        <pc:spChg chg="add del">
          <ac:chgData name="Pooja B" userId="7fff3f58f0262e1e" providerId="LiveId" clId="{05A6F2E2-6441-4A5B-A0D9-B605C7DCA612}" dt="2024-04-27T15:18:52.781" v="8" actId="26606"/>
          <ac:spMkLst>
            <pc:docMk/>
            <pc:sldMk cId="526962104" sldId="257"/>
            <ac:spMk id="14" creationId="{F7422F06-6017-4361-8872-E0E2CEB20B48}"/>
          </ac:spMkLst>
        </pc:spChg>
        <pc:spChg chg="add del">
          <ac:chgData name="Pooja B" userId="7fff3f58f0262e1e" providerId="LiveId" clId="{05A6F2E2-6441-4A5B-A0D9-B605C7DCA612}" dt="2024-04-27T15:19:21.407" v="20" actId="26606"/>
          <ac:spMkLst>
            <pc:docMk/>
            <pc:sldMk cId="526962104" sldId="257"/>
            <ac:spMk id="15" creationId="{9DF9B39E-8A25-4BC3-B3C0-ACD46B94E6DF}"/>
          </ac:spMkLst>
        </pc:spChg>
        <pc:spChg chg="add del">
          <ac:chgData name="Pooja B" userId="7fff3f58f0262e1e" providerId="LiveId" clId="{05A6F2E2-6441-4A5B-A0D9-B605C7DCA612}" dt="2024-04-27T15:18:54.920" v="10" actId="26606"/>
          <ac:spMkLst>
            <pc:docMk/>
            <pc:sldMk cId="526962104" sldId="257"/>
            <ac:spMk id="16" creationId="{F7422F06-6017-4361-8872-E0E2CEB20B48}"/>
          </ac:spMkLst>
        </pc:spChg>
        <pc:spChg chg="add del">
          <ac:chgData name="Pooja B" userId="7fff3f58f0262e1e" providerId="LiveId" clId="{05A6F2E2-6441-4A5B-A0D9-B605C7DCA612}" dt="2024-04-27T19:05:43.999" v="3224" actId="26606"/>
          <ac:spMkLst>
            <pc:docMk/>
            <pc:sldMk cId="526962104" sldId="257"/>
            <ac:spMk id="17" creationId="{F7422F06-6017-4361-8872-E0E2CEB20B48}"/>
          </ac:spMkLst>
        </pc:spChg>
        <pc:spChg chg="add del">
          <ac:chgData name="Pooja B" userId="7fff3f58f0262e1e" providerId="LiveId" clId="{05A6F2E2-6441-4A5B-A0D9-B605C7DCA612}" dt="2024-04-27T19:06:48.466" v="3249" actId="26606"/>
          <ac:spMkLst>
            <pc:docMk/>
            <pc:sldMk cId="526962104" sldId="257"/>
            <ac:spMk id="19" creationId="{0AE4C84F-7457-4662-AFA3-554A32B9C3DC}"/>
          </ac:spMkLst>
        </pc:spChg>
        <pc:spChg chg="add del">
          <ac:chgData name="Pooja B" userId="7fff3f58f0262e1e" providerId="LiveId" clId="{05A6F2E2-6441-4A5B-A0D9-B605C7DCA612}" dt="2024-04-27T19:06:48.466" v="3249" actId="26606"/>
          <ac:spMkLst>
            <pc:docMk/>
            <pc:sldMk cId="526962104" sldId="257"/>
            <ac:spMk id="20" creationId="{9DF9B39E-8A25-4BC3-B3C0-ACD46B94E6DF}"/>
          </ac:spMkLst>
        </pc:spChg>
        <pc:spChg chg="add del">
          <ac:chgData name="Pooja B" userId="7fff3f58f0262e1e" providerId="LiveId" clId="{05A6F2E2-6441-4A5B-A0D9-B605C7DCA612}" dt="2024-04-27T19:06:11.842" v="3226" actId="26606"/>
          <ac:spMkLst>
            <pc:docMk/>
            <pc:sldMk cId="526962104" sldId="257"/>
            <ac:spMk id="22" creationId="{F7422F06-6017-4361-8872-E0E2CEB20B48}"/>
          </ac:spMkLst>
        </pc:spChg>
        <pc:graphicFrameChg chg="add del">
          <ac:chgData name="Pooja B" userId="7fff3f58f0262e1e" providerId="LiveId" clId="{05A6F2E2-6441-4A5B-A0D9-B605C7DCA612}" dt="2024-04-27T15:16:52.087" v="1" actId="26606"/>
          <ac:graphicFrameMkLst>
            <pc:docMk/>
            <pc:sldMk cId="526962104" sldId="257"/>
            <ac:graphicFrameMk id="7" creationId="{1A22AF07-B0CC-404A-1864-36E0E7338DB9}"/>
          </ac:graphicFrameMkLst>
        </pc:graphicFrameChg>
        <pc:graphicFrameChg chg="add mod ord modGraphic">
          <ac:chgData name="Pooja B" userId="7fff3f58f0262e1e" providerId="LiveId" clId="{05A6F2E2-6441-4A5B-A0D9-B605C7DCA612}" dt="2024-04-27T19:06:48.497" v="3250" actId="26606"/>
          <ac:graphicFrameMkLst>
            <pc:docMk/>
            <pc:sldMk cId="526962104" sldId="257"/>
            <ac:graphicFrameMk id="9" creationId="{8DD0BEEC-DCF4-221E-D88E-2038872B4E86}"/>
          </ac:graphicFrameMkLst>
        </pc:graphicFrameChg>
        <pc:picChg chg="del">
          <ac:chgData name="Pooja B" userId="7fff3f58f0262e1e" providerId="LiveId" clId="{05A6F2E2-6441-4A5B-A0D9-B605C7DCA612}" dt="2024-04-27T15:18:36.144" v="4" actId="478"/>
          <ac:picMkLst>
            <pc:docMk/>
            <pc:sldMk cId="526962104" sldId="257"/>
            <ac:picMk id="5" creationId="{FCB6E53E-0DA6-A237-6D4B-79DBE58B9A81}"/>
          </ac:picMkLst>
        </pc:picChg>
        <pc:cxnChg chg="add del">
          <ac:chgData name="Pooja B" userId="7fff3f58f0262e1e" providerId="LiveId" clId="{05A6F2E2-6441-4A5B-A0D9-B605C7DCA612}" dt="2024-04-27T15:19:21.407" v="20" actId="26606"/>
          <ac:cxnSpMkLst>
            <pc:docMk/>
            <pc:sldMk cId="526962104" sldId="257"/>
            <ac:cxnSpMk id="18" creationId="{BA91CE2E-0B4F-41F3-95F2-0EB7003685D2}"/>
          </ac:cxnSpMkLst>
        </pc:cxnChg>
        <pc:cxnChg chg="add del">
          <ac:chgData name="Pooja B" userId="7fff3f58f0262e1e" providerId="LiveId" clId="{05A6F2E2-6441-4A5B-A0D9-B605C7DCA612}" dt="2024-04-27T19:06:48.466" v="3249" actId="26606"/>
          <ac:cxnSpMkLst>
            <pc:docMk/>
            <pc:sldMk cId="526962104" sldId="257"/>
            <ac:cxnSpMk id="21" creationId="{BA91CE2E-0B4F-41F3-95F2-0EB7003685D2}"/>
          </ac:cxnSpMkLst>
        </pc:cxnChg>
      </pc:sldChg>
      <pc:sldChg chg="addSp delSp modSp new mod setBg">
        <pc:chgData name="Pooja B" userId="7fff3f58f0262e1e" providerId="LiveId" clId="{05A6F2E2-6441-4A5B-A0D9-B605C7DCA612}" dt="2024-04-27T19:28:25.718" v="3315" actId="26606"/>
        <pc:sldMkLst>
          <pc:docMk/>
          <pc:sldMk cId="195918368" sldId="258"/>
        </pc:sldMkLst>
        <pc:spChg chg="mod">
          <ac:chgData name="Pooja B" userId="7fff3f58f0262e1e" providerId="LiveId" clId="{05A6F2E2-6441-4A5B-A0D9-B605C7DCA612}" dt="2024-04-27T19:28:25.718" v="3315" actId="26606"/>
          <ac:spMkLst>
            <pc:docMk/>
            <pc:sldMk cId="195918368" sldId="258"/>
            <ac:spMk id="2" creationId="{49AC947F-41F4-511B-3D55-C54BC314CEC6}"/>
          </ac:spMkLst>
        </pc:spChg>
        <pc:spChg chg="add del mod">
          <ac:chgData name="Pooja B" userId="7fff3f58f0262e1e" providerId="LiveId" clId="{05A6F2E2-6441-4A5B-A0D9-B605C7DCA612}" dt="2024-04-27T19:28:25.718" v="3315" actId="26606"/>
          <ac:spMkLst>
            <pc:docMk/>
            <pc:sldMk cId="195918368" sldId="258"/>
            <ac:spMk id="3" creationId="{73993C1D-6B65-FFC3-101D-123DCEFEAF22}"/>
          </ac:spMkLst>
        </pc:spChg>
        <pc:spChg chg="add del">
          <ac:chgData name="Pooja B" userId="7fff3f58f0262e1e" providerId="LiveId" clId="{05A6F2E2-6441-4A5B-A0D9-B605C7DCA612}" dt="2024-04-27T15:30:48.085" v="215" actId="26606"/>
          <ac:spMkLst>
            <pc:docMk/>
            <pc:sldMk cId="195918368" sldId="258"/>
            <ac:spMk id="9" creationId="{73993C1D-6B65-FFC3-101D-123DCEFEAF22}"/>
          </ac:spMkLst>
        </pc:spChg>
        <pc:graphicFrameChg chg="add del">
          <ac:chgData name="Pooja B" userId="7fff3f58f0262e1e" providerId="LiveId" clId="{05A6F2E2-6441-4A5B-A0D9-B605C7DCA612}" dt="2024-04-27T15:30:27.245" v="209" actId="26606"/>
          <ac:graphicFrameMkLst>
            <pc:docMk/>
            <pc:sldMk cId="195918368" sldId="258"/>
            <ac:graphicFrameMk id="5" creationId="{7891A3E9-CF35-E4B6-4DB7-9EC86890AE73}"/>
          </ac:graphicFrameMkLst>
        </pc:graphicFrameChg>
        <pc:graphicFrameChg chg="add del">
          <ac:chgData name="Pooja B" userId="7fff3f58f0262e1e" providerId="LiveId" clId="{05A6F2E2-6441-4A5B-A0D9-B605C7DCA612}" dt="2024-04-27T15:30:34.016" v="211" actId="26606"/>
          <ac:graphicFrameMkLst>
            <pc:docMk/>
            <pc:sldMk cId="195918368" sldId="258"/>
            <ac:graphicFrameMk id="7" creationId="{1D86A98C-3C25-BB92-DA9F-04DB9788EDAE}"/>
          </ac:graphicFrameMkLst>
        </pc:graphicFrameChg>
        <pc:picChg chg="add">
          <ac:chgData name="Pooja B" userId="7fff3f58f0262e1e" providerId="LiveId" clId="{05A6F2E2-6441-4A5B-A0D9-B605C7DCA612}" dt="2024-04-27T19:28:25.718" v="3315" actId="26606"/>
          <ac:picMkLst>
            <pc:docMk/>
            <pc:sldMk cId="195918368" sldId="258"/>
            <ac:picMk id="6" creationId="{F0C6CB12-A21C-4A5A-22B9-2302DDAE0EA0}"/>
          </ac:picMkLst>
        </pc:picChg>
        <pc:picChg chg="add del">
          <ac:chgData name="Pooja B" userId="7fff3f58f0262e1e" providerId="LiveId" clId="{05A6F2E2-6441-4A5B-A0D9-B605C7DCA612}" dt="2024-04-27T15:30:48.085" v="215" actId="26606"/>
          <ac:picMkLst>
            <pc:docMk/>
            <pc:sldMk cId="195918368" sldId="258"/>
            <ac:picMk id="10" creationId="{585B113B-D0FD-9B3A-A5A7-5F60E975A019}"/>
          </ac:picMkLst>
        </pc:picChg>
      </pc:sldChg>
      <pc:sldChg chg="modSp new mod">
        <pc:chgData name="Pooja B" userId="7fff3f58f0262e1e" providerId="LiveId" clId="{05A6F2E2-6441-4A5B-A0D9-B605C7DCA612}" dt="2024-04-27T16:54:19.354" v="1193" actId="27636"/>
        <pc:sldMkLst>
          <pc:docMk/>
          <pc:sldMk cId="3605589384" sldId="259"/>
        </pc:sldMkLst>
        <pc:spChg chg="mod">
          <ac:chgData name="Pooja B" userId="7fff3f58f0262e1e" providerId="LiveId" clId="{05A6F2E2-6441-4A5B-A0D9-B605C7DCA612}" dt="2024-04-27T15:31:00.893" v="218" actId="20577"/>
          <ac:spMkLst>
            <pc:docMk/>
            <pc:sldMk cId="3605589384" sldId="259"/>
            <ac:spMk id="2" creationId="{3D2AF95C-A0D3-84A8-DFCA-C599C917A39B}"/>
          </ac:spMkLst>
        </pc:spChg>
        <pc:spChg chg="mod">
          <ac:chgData name="Pooja B" userId="7fff3f58f0262e1e" providerId="LiveId" clId="{05A6F2E2-6441-4A5B-A0D9-B605C7DCA612}" dt="2024-04-27T16:54:19.354" v="1193" actId="27636"/>
          <ac:spMkLst>
            <pc:docMk/>
            <pc:sldMk cId="3605589384" sldId="259"/>
            <ac:spMk id="3" creationId="{896082AC-E013-A485-B387-8B088FA4C0D6}"/>
          </ac:spMkLst>
        </pc:spChg>
      </pc:sldChg>
      <pc:sldChg chg="addSp delSp modSp new mod setBg">
        <pc:chgData name="Pooja B" userId="7fff3f58f0262e1e" providerId="LiveId" clId="{05A6F2E2-6441-4A5B-A0D9-B605C7DCA612}" dt="2024-04-28T01:00:36.827" v="3322" actId="313"/>
        <pc:sldMkLst>
          <pc:docMk/>
          <pc:sldMk cId="116716995" sldId="260"/>
        </pc:sldMkLst>
        <pc:spChg chg="mod">
          <ac:chgData name="Pooja B" userId="7fff3f58f0262e1e" providerId="LiveId" clId="{05A6F2E2-6441-4A5B-A0D9-B605C7DCA612}" dt="2024-04-27T16:11:16.218" v="1085" actId="20577"/>
          <ac:spMkLst>
            <pc:docMk/>
            <pc:sldMk cId="116716995" sldId="260"/>
            <ac:spMk id="2" creationId="{09492317-7323-EF6A-5DF5-ADC1DDFC9236}"/>
          </ac:spMkLst>
        </pc:spChg>
        <pc:spChg chg="add del mod">
          <ac:chgData name="Pooja B" userId="7fff3f58f0262e1e" providerId="LiveId" clId="{05A6F2E2-6441-4A5B-A0D9-B605C7DCA612}" dt="2024-04-27T15:38:24.036" v="377" actId="26606"/>
          <ac:spMkLst>
            <pc:docMk/>
            <pc:sldMk cId="116716995" sldId="260"/>
            <ac:spMk id="3" creationId="{B4DAD014-1E24-8DA8-3CD5-2D46C55DFAD7}"/>
          </ac:spMkLst>
        </pc:spChg>
        <pc:spChg chg="add mod">
          <ac:chgData name="Pooja B" userId="7fff3f58f0262e1e" providerId="LiveId" clId="{05A6F2E2-6441-4A5B-A0D9-B605C7DCA612}" dt="2024-04-27T16:49:46.039" v="1151" actId="1076"/>
          <ac:spMkLst>
            <pc:docMk/>
            <pc:sldMk cId="116716995" sldId="260"/>
            <ac:spMk id="6" creationId="{FAE0265E-11A7-8E1D-74F1-761CCB7C63F6}"/>
          </ac:spMkLst>
        </pc:spChg>
        <pc:spChg chg="add mod">
          <ac:chgData name="Pooja B" userId="7fff3f58f0262e1e" providerId="LiveId" clId="{05A6F2E2-6441-4A5B-A0D9-B605C7DCA612}" dt="2024-04-28T01:00:24.974" v="3319" actId="20577"/>
          <ac:spMkLst>
            <pc:docMk/>
            <pc:sldMk cId="116716995" sldId="260"/>
            <ac:spMk id="8" creationId="{E22856A3-F624-ED5C-3872-1AD2F2FB1102}"/>
          </ac:spMkLst>
        </pc:spChg>
        <pc:spChg chg="add del">
          <ac:chgData name="Pooja B" userId="7fff3f58f0262e1e" providerId="LiveId" clId="{05A6F2E2-6441-4A5B-A0D9-B605C7DCA612}" dt="2024-04-27T15:38:24.003" v="376" actId="26606"/>
          <ac:spMkLst>
            <pc:docMk/>
            <pc:sldMk cId="116716995" sldId="260"/>
            <ac:spMk id="9" creationId="{F7422F06-6017-4361-8872-E0E2CEB20B48}"/>
          </ac:spMkLst>
        </pc:spChg>
        <pc:spChg chg="add mod">
          <ac:chgData name="Pooja B" userId="7fff3f58f0262e1e" providerId="LiveId" clId="{05A6F2E2-6441-4A5B-A0D9-B605C7DCA612}" dt="2024-04-28T01:00:27.824" v="3321" actId="20577"/>
          <ac:spMkLst>
            <pc:docMk/>
            <pc:sldMk cId="116716995" sldId="260"/>
            <ac:spMk id="10" creationId="{22295465-5180-19AE-AFBD-3AAC127BA1A3}"/>
          </ac:spMkLst>
        </pc:spChg>
        <pc:spChg chg="add">
          <ac:chgData name="Pooja B" userId="7fff3f58f0262e1e" providerId="LiveId" clId="{05A6F2E2-6441-4A5B-A0D9-B605C7DCA612}" dt="2024-04-27T15:38:24.036" v="377" actId="26606"/>
          <ac:spMkLst>
            <pc:docMk/>
            <pc:sldMk cId="116716995" sldId="260"/>
            <ac:spMk id="11" creationId="{F7422F06-6017-4361-8872-E0E2CEB20B48}"/>
          </ac:spMkLst>
        </pc:spChg>
        <pc:spChg chg="add del mod">
          <ac:chgData name="Pooja B" userId="7fff3f58f0262e1e" providerId="LiveId" clId="{05A6F2E2-6441-4A5B-A0D9-B605C7DCA612}" dt="2024-04-27T16:07:32.429" v="1003" actId="478"/>
          <ac:spMkLst>
            <pc:docMk/>
            <pc:sldMk cId="116716995" sldId="260"/>
            <ac:spMk id="13" creationId="{0C0FAA51-ACF5-74BA-B844-8B6B235BB726}"/>
          </ac:spMkLst>
        </pc:spChg>
        <pc:spChg chg="add mod">
          <ac:chgData name="Pooja B" userId="7fff3f58f0262e1e" providerId="LiveId" clId="{05A6F2E2-6441-4A5B-A0D9-B605C7DCA612}" dt="2024-04-27T16:10:02.612" v="1037" actId="1076"/>
          <ac:spMkLst>
            <pc:docMk/>
            <pc:sldMk cId="116716995" sldId="260"/>
            <ac:spMk id="24" creationId="{B464D089-E2C5-D28C-1DE7-0C0F62A0DAC7}"/>
          </ac:spMkLst>
        </pc:spChg>
        <pc:spChg chg="add mod">
          <ac:chgData name="Pooja B" userId="7fff3f58f0262e1e" providerId="LiveId" clId="{05A6F2E2-6441-4A5B-A0D9-B605C7DCA612}" dt="2024-04-27T16:10:43.756" v="1081" actId="20577"/>
          <ac:spMkLst>
            <pc:docMk/>
            <pc:sldMk cId="116716995" sldId="260"/>
            <ac:spMk id="25" creationId="{CB20CECF-745F-18C1-52B8-60543102BBEF}"/>
          </ac:spMkLst>
        </pc:spChg>
        <pc:spChg chg="add mod">
          <ac:chgData name="Pooja B" userId="7fff3f58f0262e1e" providerId="LiveId" clId="{05A6F2E2-6441-4A5B-A0D9-B605C7DCA612}" dt="2024-04-27T16:11:40.340" v="1088" actId="1076"/>
          <ac:spMkLst>
            <pc:docMk/>
            <pc:sldMk cId="116716995" sldId="260"/>
            <ac:spMk id="26" creationId="{D81FD658-32EA-A251-71DC-601C9FED2C30}"/>
          </ac:spMkLst>
        </pc:spChg>
        <pc:graphicFrameChg chg="add del">
          <ac:chgData name="Pooja B" userId="7fff3f58f0262e1e" providerId="LiveId" clId="{05A6F2E2-6441-4A5B-A0D9-B605C7DCA612}" dt="2024-04-27T15:38:19.961" v="374" actId="26606"/>
          <ac:graphicFrameMkLst>
            <pc:docMk/>
            <pc:sldMk cId="116716995" sldId="260"/>
            <ac:graphicFrameMk id="5" creationId="{5CEB0408-8652-0B71-150C-DC2F9D43F85B}"/>
          </ac:graphicFrameMkLst>
        </pc:graphicFrameChg>
        <pc:graphicFrameChg chg="add del">
          <ac:chgData name="Pooja B" userId="7fff3f58f0262e1e" providerId="LiveId" clId="{05A6F2E2-6441-4A5B-A0D9-B605C7DCA612}" dt="2024-04-27T15:38:24.003" v="376" actId="26606"/>
          <ac:graphicFrameMkLst>
            <pc:docMk/>
            <pc:sldMk cId="116716995" sldId="260"/>
            <ac:graphicFrameMk id="7" creationId="{69040749-CF24-8E70-83F4-7370870B31BD}"/>
          </ac:graphicFrameMkLst>
        </pc:graphicFrameChg>
        <pc:graphicFrameChg chg="add mod">
          <ac:chgData name="Pooja B" userId="7fff3f58f0262e1e" providerId="LiveId" clId="{05A6F2E2-6441-4A5B-A0D9-B605C7DCA612}" dt="2024-04-28T01:00:36.827" v="3322" actId="313"/>
          <ac:graphicFrameMkLst>
            <pc:docMk/>
            <pc:sldMk cId="116716995" sldId="260"/>
            <ac:graphicFrameMk id="12" creationId="{4D93C119-8538-B7AA-80BF-20236AA525E7}"/>
          </ac:graphicFrameMkLst>
        </pc:graphicFrameChg>
        <pc:picChg chg="add del mod">
          <ac:chgData name="Pooja B" userId="7fff3f58f0262e1e" providerId="LiveId" clId="{05A6F2E2-6441-4A5B-A0D9-B605C7DCA612}" dt="2024-04-27T16:04:02.872" v="937" actId="478"/>
          <ac:picMkLst>
            <pc:docMk/>
            <pc:sldMk cId="116716995" sldId="260"/>
            <ac:picMk id="4" creationId="{49BE39B3-FB04-6533-A435-FEC72741B2F0}"/>
          </ac:picMkLst>
        </pc:picChg>
        <pc:cxnChg chg="add del mod">
          <ac:chgData name="Pooja B" userId="7fff3f58f0262e1e" providerId="LiveId" clId="{05A6F2E2-6441-4A5B-A0D9-B605C7DCA612}" dt="2024-04-27T16:07:44.123" v="1005" actId="11529"/>
          <ac:cxnSpMkLst>
            <pc:docMk/>
            <pc:sldMk cId="116716995" sldId="260"/>
            <ac:cxnSpMk id="15" creationId="{74FEA781-4812-42E9-A9AA-7665117434C6}"/>
          </ac:cxnSpMkLst>
        </pc:cxnChg>
        <pc:cxnChg chg="add mod">
          <ac:chgData name="Pooja B" userId="7fff3f58f0262e1e" providerId="LiveId" clId="{05A6F2E2-6441-4A5B-A0D9-B605C7DCA612}" dt="2024-04-27T16:08:27.160" v="1012" actId="1076"/>
          <ac:cxnSpMkLst>
            <pc:docMk/>
            <pc:sldMk cId="116716995" sldId="260"/>
            <ac:cxnSpMk id="17" creationId="{86116C59-BC12-C755-87CB-F7BD9DB11EE6}"/>
          </ac:cxnSpMkLst>
        </pc:cxnChg>
        <pc:cxnChg chg="add mod">
          <ac:chgData name="Pooja B" userId="7fff3f58f0262e1e" providerId="LiveId" clId="{05A6F2E2-6441-4A5B-A0D9-B605C7DCA612}" dt="2024-04-27T16:08:40.597" v="1014" actId="14100"/>
          <ac:cxnSpMkLst>
            <pc:docMk/>
            <pc:sldMk cId="116716995" sldId="260"/>
            <ac:cxnSpMk id="19" creationId="{6079DFAF-9894-AE77-AC49-EB913314FFE9}"/>
          </ac:cxnSpMkLst>
        </pc:cxnChg>
        <pc:cxnChg chg="add mod">
          <ac:chgData name="Pooja B" userId="7fff3f58f0262e1e" providerId="LiveId" clId="{05A6F2E2-6441-4A5B-A0D9-B605C7DCA612}" dt="2024-04-27T16:49:50.171" v="1159" actId="1037"/>
          <ac:cxnSpMkLst>
            <pc:docMk/>
            <pc:sldMk cId="116716995" sldId="260"/>
            <ac:cxnSpMk id="22" creationId="{C65016CC-3EB5-C704-4C8B-B1E0AA427D94}"/>
          </ac:cxnSpMkLst>
        </pc:cxnChg>
        <pc:cxnChg chg="add mod">
          <ac:chgData name="Pooja B" userId="7fff3f58f0262e1e" providerId="LiveId" clId="{05A6F2E2-6441-4A5B-A0D9-B605C7DCA612}" dt="2024-04-27T16:12:32.690" v="1092" actId="13822"/>
          <ac:cxnSpMkLst>
            <pc:docMk/>
            <pc:sldMk cId="116716995" sldId="260"/>
            <ac:cxnSpMk id="28" creationId="{2CB33DDF-9DAB-BCAB-7586-CDBFE4E20807}"/>
          </ac:cxnSpMkLst>
        </pc:cxnChg>
        <pc:cxnChg chg="add mod">
          <ac:chgData name="Pooja B" userId="7fff3f58f0262e1e" providerId="LiveId" clId="{05A6F2E2-6441-4A5B-A0D9-B605C7DCA612}" dt="2024-04-27T16:12:50.249" v="1095" actId="13822"/>
          <ac:cxnSpMkLst>
            <pc:docMk/>
            <pc:sldMk cId="116716995" sldId="260"/>
            <ac:cxnSpMk id="30" creationId="{68AF1FC3-519A-0C66-616F-BF2B66AF6787}"/>
          </ac:cxnSpMkLst>
        </pc:cxnChg>
        <pc:cxnChg chg="add mod">
          <ac:chgData name="Pooja B" userId="7fff3f58f0262e1e" providerId="LiveId" clId="{05A6F2E2-6441-4A5B-A0D9-B605C7DCA612}" dt="2024-04-27T16:13:08.148" v="1098" actId="13822"/>
          <ac:cxnSpMkLst>
            <pc:docMk/>
            <pc:sldMk cId="116716995" sldId="260"/>
            <ac:cxnSpMk id="32" creationId="{17A58A87-539B-2C89-A196-B3B6809E8F6D}"/>
          </ac:cxnSpMkLst>
        </pc:cxnChg>
        <pc:cxnChg chg="add mod">
          <ac:chgData name="Pooja B" userId="7fff3f58f0262e1e" providerId="LiveId" clId="{05A6F2E2-6441-4A5B-A0D9-B605C7DCA612}" dt="2024-04-27T16:13:39.503" v="1101" actId="14100"/>
          <ac:cxnSpMkLst>
            <pc:docMk/>
            <pc:sldMk cId="116716995" sldId="260"/>
            <ac:cxnSpMk id="34" creationId="{41C6E998-80E1-ADD3-2F73-B6A3BC066CE4}"/>
          </ac:cxnSpMkLst>
        </pc:cxnChg>
        <pc:cxnChg chg="add mod">
          <ac:chgData name="Pooja B" userId="7fff3f58f0262e1e" providerId="LiveId" clId="{05A6F2E2-6441-4A5B-A0D9-B605C7DCA612}" dt="2024-04-27T16:14:06.017" v="1103" actId="13822"/>
          <ac:cxnSpMkLst>
            <pc:docMk/>
            <pc:sldMk cId="116716995" sldId="260"/>
            <ac:cxnSpMk id="37" creationId="{55B2DCAE-5F61-8365-4F88-992884691D05}"/>
          </ac:cxnSpMkLst>
        </pc:cxnChg>
        <pc:cxnChg chg="add mod">
          <ac:chgData name="Pooja B" userId="7fff3f58f0262e1e" providerId="LiveId" clId="{05A6F2E2-6441-4A5B-A0D9-B605C7DCA612}" dt="2024-04-27T16:14:20.788" v="1105" actId="13822"/>
          <ac:cxnSpMkLst>
            <pc:docMk/>
            <pc:sldMk cId="116716995" sldId="260"/>
            <ac:cxnSpMk id="39" creationId="{87C9E822-270A-802C-8F3E-D9703B811D05}"/>
          </ac:cxnSpMkLst>
        </pc:cxnChg>
      </pc:sldChg>
      <pc:sldChg chg="modSp new mod">
        <pc:chgData name="Pooja B" userId="7fff3f58f0262e1e" providerId="LiveId" clId="{05A6F2E2-6441-4A5B-A0D9-B605C7DCA612}" dt="2024-04-28T01:00:54.228" v="3325" actId="20577"/>
        <pc:sldMkLst>
          <pc:docMk/>
          <pc:sldMk cId="1085889776" sldId="261"/>
        </pc:sldMkLst>
        <pc:spChg chg="mod">
          <ac:chgData name="Pooja B" userId="7fff3f58f0262e1e" providerId="LiveId" clId="{05A6F2E2-6441-4A5B-A0D9-B605C7DCA612}" dt="2024-04-27T15:32:59.348" v="241" actId="20577"/>
          <ac:spMkLst>
            <pc:docMk/>
            <pc:sldMk cId="1085889776" sldId="261"/>
            <ac:spMk id="2" creationId="{17EA2A6B-27A8-4B02-8301-AE4DE05C7EAE}"/>
          </ac:spMkLst>
        </pc:spChg>
        <pc:spChg chg="mod">
          <ac:chgData name="Pooja B" userId="7fff3f58f0262e1e" providerId="LiveId" clId="{05A6F2E2-6441-4A5B-A0D9-B605C7DCA612}" dt="2024-04-28T01:00:54.228" v="3325" actId="20577"/>
          <ac:spMkLst>
            <pc:docMk/>
            <pc:sldMk cId="1085889776" sldId="261"/>
            <ac:spMk id="3" creationId="{CE597B50-E76E-3376-FF38-41D30A8DC70F}"/>
          </ac:spMkLst>
        </pc:spChg>
      </pc:sldChg>
      <pc:sldChg chg="addSp modSp new mod">
        <pc:chgData name="Pooja B" userId="7fff3f58f0262e1e" providerId="LiveId" clId="{05A6F2E2-6441-4A5B-A0D9-B605C7DCA612}" dt="2024-04-27T15:51:18.412" v="863" actId="12"/>
        <pc:sldMkLst>
          <pc:docMk/>
          <pc:sldMk cId="2448742913" sldId="262"/>
        </pc:sldMkLst>
        <pc:spChg chg="mod">
          <ac:chgData name="Pooja B" userId="7fff3f58f0262e1e" providerId="LiveId" clId="{05A6F2E2-6441-4A5B-A0D9-B605C7DCA612}" dt="2024-04-27T15:47:34.183" v="740" actId="20577"/>
          <ac:spMkLst>
            <pc:docMk/>
            <pc:sldMk cId="2448742913" sldId="262"/>
            <ac:spMk id="2" creationId="{3CFDBB44-B724-0A1B-1052-4AE891343978}"/>
          </ac:spMkLst>
        </pc:spChg>
        <pc:spChg chg="mod">
          <ac:chgData name="Pooja B" userId="7fff3f58f0262e1e" providerId="LiveId" clId="{05A6F2E2-6441-4A5B-A0D9-B605C7DCA612}" dt="2024-04-27T15:51:18.412" v="863" actId="12"/>
          <ac:spMkLst>
            <pc:docMk/>
            <pc:sldMk cId="2448742913" sldId="262"/>
            <ac:spMk id="3" creationId="{EB9F332A-1EFB-0A4F-2C7A-51FA37BE4E0D}"/>
          </ac:spMkLst>
        </pc:spChg>
        <pc:picChg chg="add mod">
          <ac:chgData name="Pooja B" userId="7fff3f58f0262e1e" providerId="LiveId" clId="{05A6F2E2-6441-4A5B-A0D9-B605C7DCA612}" dt="2024-04-27T15:51:03.062" v="855" actId="1076"/>
          <ac:picMkLst>
            <pc:docMk/>
            <pc:sldMk cId="2448742913" sldId="262"/>
            <ac:picMk id="5" creationId="{1A332A82-BEA2-BD13-26E0-B1618AF1F54A}"/>
          </ac:picMkLst>
        </pc:picChg>
      </pc:sldChg>
      <pc:sldChg chg="addSp delSp modSp new mod setBg">
        <pc:chgData name="Pooja B" userId="7fff3f58f0262e1e" providerId="LiveId" clId="{05A6F2E2-6441-4A5B-A0D9-B605C7DCA612}" dt="2024-04-28T01:01:21.478" v="3326" actId="20577"/>
        <pc:sldMkLst>
          <pc:docMk/>
          <pc:sldMk cId="2906115260" sldId="263"/>
        </pc:sldMkLst>
        <pc:spChg chg="mod">
          <ac:chgData name="Pooja B" userId="7fff3f58f0262e1e" providerId="LiveId" clId="{05A6F2E2-6441-4A5B-A0D9-B605C7DCA612}" dt="2024-04-27T15:55:05.059" v="902" actId="26606"/>
          <ac:spMkLst>
            <pc:docMk/>
            <pc:sldMk cId="2906115260" sldId="263"/>
            <ac:spMk id="2" creationId="{28B75503-2669-BAAF-40A1-14757F24B745}"/>
          </ac:spMkLst>
        </pc:spChg>
        <pc:spChg chg="mod">
          <ac:chgData name="Pooja B" userId="7fff3f58f0262e1e" providerId="LiveId" clId="{05A6F2E2-6441-4A5B-A0D9-B605C7DCA612}" dt="2024-04-28T01:01:21.478" v="3326" actId="20577"/>
          <ac:spMkLst>
            <pc:docMk/>
            <pc:sldMk cId="2906115260" sldId="263"/>
            <ac:spMk id="3" creationId="{F701B5C7-6635-F971-940F-C51DF8C4C56A}"/>
          </ac:spMkLst>
        </pc:spChg>
        <pc:spChg chg="add del">
          <ac:chgData name="Pooja B" userId="7fff3f58f0262e1e" providerId="LiveId" clId="{05A6F2E2-6441-4A5B-A0D9-B605C7DCA612}" dt="2024-04-27T15:55:05.059" v="902" actId="26606"/>
          <ac:spMkLst>
            <pc:docMk/>
            <pc:sldMk cId="2906115260" sldId="263"/>
            <ac:spMk id="1028" creationId="{7DD035E9-9492-4A96-8BC3-7FB24D7F94BC}"/>
          </ac:spMkLst>
        </pc:spChg>
        <pc:spChg chg="add del">
          <ac:chgData name="Pooja B" userId="7fff3f58f0262e1e" providerId="LiveId" clId="{05A6F2E2-6441-4A5B-A0D9-B605C7DCA612}" dt="2024-04-27T15:54:14.978" v="892" actId="26606"/>
          <ac:spMkLst>
            <pc:docMk/>
            <pc:sldMk cId="2906115260" sldId="263"/>
            <ac:spMk id="1031" creationId="{57D175FC-84CC-4D12-A5E2-FA27D934E9CE}"/>
          </ac:spMkLst>
        </pc:spChg>
        <pc:picChg chg="add mod ord">
          <ac:chgData name="Pooja B" userId="7fff3f58f0262e1e" providerId="LiveId" clId="{05A6F2E2-6441-4A5B-A0D9-B605C7DCA612}" dt="2024-04-27T15:55:35.120" v="907" actId="1076"/>
          <ac:picMkLst>
            <pc:docMk/>
            <pc:sldMk cId="2906115260" sldId="263"/>
            <ac:picMk id="1026" creationId="{2D87DE23-CF51-57D3-5E26-CB6F547BE286}"/>
          </ac:picMkLst>
        </pc:picChg>
        <pc:cxnChg chg="add del">
          <ac:chgData name="Pooja B" userId="7fff3f58f0262e1e" providerId="LiveId" clId="{05A6F2E2-6441-4A5B-A0D9-B605C7DCA612}" dt="2024-04-27T15:55:05.059" v="902" actId="26606"/>
          <ac:cxnSpMkLst>
            <pc:docMk/>
            <pc:sldMk cId="2906115260" sldId="263"/>
            <ac:cxnSpMk id="1029" creationId="{EEFBDC43-ADB2-4EDE-8696-528BCABD17DA}"/>
          </ac:cxnSpMkLst>
        </pc:cxnChg>
        <pc:cxnChg chg="add del">
          <ac:chgData name="Pooja B" userId="7fff3f58f0262e1e" providerId="LiveId" clId="{05A6F2E2-6441-4A5B-A0D9-B605C7DCA612}" dt="2024-04-27T15:54:14.978" v="892" actId="26606"/>
          <ac:cxnSpMkLst>
            <pc:docMk/>
            <pc:sldMk cId="2906115260" sldId="263"/>
            <ac:cxnSpMk id="1033" creationId="{8AC38328-2D50-4DDB-BD20-28DE12E4996E}"/>
          </ac:cxnSpMkLst>
        </pc:cxnChg>
      </pc:sldChg>
      <pc:sldChg chg="addSp modSp new mod">
        <pc:chgData name="Pooja B" userId="7fff3f58f0262e1e" providerId="LiveId" clId="{05A6F2E2-6441-4A5B-A0D9-B605C7DCA612}" dt="2024-04-27T15:57:11.563" v="912" actId="1076"/>
        <pc:sldMkLst>
          <pc:docMk/>
          <pc:sldMk cId="2813283154" sldId="264"/>
        </pc:sldMkLst>
        <pc:spChg chg="mod">
          <ac:chgData name="Pooja B" userId="7fff3f58f0262e1e" providerId="LiveId" clId="{05A6F2E2-6441-4A5B-A0D9-B605C7DCA612}" dt="2024-04-27T15:56:45.979" v="909"/>
          <ac:spMkLst>
            <pc:docMk/>
            <pc:sldMk cId="2813283154" sldId="264"/>
            <ac:spMk id="2" creationId="{EE3F24EC-3BAE-668E-503B-CAB7186FC569}"/>
          </ac:spMkLst>
        </pc:spChg>
        <pc:spChg chg="mod">
          <ac:chgData name="Pooja B" userId="7fff3f58f0262e1e" providerId="LiveId" clId="{05A6F2E2-6441-4A5B-A0D9-B605C7DCA612}" dt="2024-04-27T15:56:52.969" v="910"/>
          <ac:spMkLst>
            <pc:docMk/>
            <pc:sldMk cId="2813283154" sldId="264"/>
            <ac:spMk id="3" creationId="{B1660237-79AB-22F1-C891-BD9365F0FB6E}"/>
          </ac:spMkLst>
        </pc:spChg>
        <pc:picChg chg="add mod">
          <ac:chgData name="Pooja B" userId="7fff3f58f0262e1e" providerId="LiveId" clId="{05A6F2E2-6441-4A5B-A0D9-B605C7DCA612}" dt="2024-04-27T15:57:11.563" v="912" actId="1076"/>
          <ac:picMkLst>
            <pc:docMk/>
            <pc:sldMk cId="2813283154" sldId="264"/>
            <ac:picMk id="5" creationId="{B615B170-231E-FFE9-C8B1-774A9DFD8AB6}"/>
          </ac:picMkLst>
        </pc:picChg>
      </pc:sldChg>
      <pc:sldChg chg="addSp delSp modSp new mod">
        <pc:chgData name="Pooja B" userId="7fff3f58f0262e1e" providerId="LiveId" clId="{05A6F2E2-6441-4A5B-A0D9-B605C7DCA612}" dt="2024-04-28T01:04:43.205" v="3328" actId="22"/>
        <pc:sldMkLst>
          <pc:docMk/>
          <pc:sldMk cId="3668616491" sldId="265"/>
        </pc:sldMkLst>
        <pc:spChg chg="mod">
          <ac:chgData name="Pooja B" userId="7fff3f58f0262e1e" providerId="LiveId" clId="{05A6F2E2-6441-4A5B-A0D9-B605C7DCA612}" dt="2024-04-27T15:58:12.894" v="915"/>
          <ac:spMkLst>
            <pc:docMk/>
            <pc:sldMk cId="3668616491" sldId="265"/>
            <ac:spMk id="2" creationId="{F0E0CCCC-E0FA-D101-C83C-8FBE11B22D09}"/>
          </ac:spMkLst>
        </pc:spChg>
        <pc:spChg chg="mod">
          <ac:chgData name="Pooja B" userId="7fff3f58f0262e1e" providerId="LiveId" clId="{05A6F2E2-6441-4A5B-A0D9-B605C7DCA612}" dt="2024-04-27T15:58:35.562" v="920" actId="14100"/>
          <ac:spMkLst>
            <pc:docMk/>
            <pc:sldMk cId="3668616491" sldId="265"/>
            <ac:spMk id="3" creationId="{A1E5A757-16D8-3933-5314-0E62F71B18B2}"/>
          </ac:spMkLst>
        </pc:spChg>
        <pc:spChg chg="add del">
          <ac:chgData name="Pooja B" userId="7fff3f58f0262e1e" providerId="LiveId" clId="{05A6F2E2-6441-4A5B-A0D9-B605C7DCA612}" dt="2024-04-28T01:04:43.205" v="3328" actId="22"/>
          <ac:spMkLst>
            <pc:docMk/>
            <pc:sldMk cId="3668616491" sldId="265"/>
            <ac:spMk id="5" creationId="{CECB4FA6-5C37-BBA6-55D4-C76A980DD265}"/>
          </ac:spMkLst>
        </pc:spChg>
        <pc:picChg chg="add mod">
          <ac:chgData name="Pooja B" userId="7fff3f58f0262e1e" providerId="LiveId" clId="{05A6F2E2-6441-4A5B-A0D9-B605C7DCA612}" dt="2024-04-27T15:58:51.012" v="923" actId="1076"/>
          <ac:picMkLst>
            <pc:docMk/>
            <pc:sldMk cId="3668616491" sldId="265"/>
            <ac:picMk id="2050" creationId="{9F834CD8-0F1D-3CBA-CEA2-1CE6500F7AE7}"/>
          </ac:picMkLst>
        </pc:picChg>
      </pc:sldChg>
      <pc:sldChg chg="addSp delSp modSp new mod setBg">
        <pc:chgData name="Pooja B" userId="7fff3f58f0262e1e" providerId="LiveId" clId="{05A6F2E2-6441-4A5B-A0D9-B605C7DCA612}" dt="2024-04-28T02:44:40.476" v="3476" actId="5793"/>
        <pc:sldMkLst>
          <pc:docMk/>
          <pc:sldMk cId="904675546" sldId="266"/>
        </pc:sldMkLst>
        <pc:spChg chg="mod">
          <ac:chgData name="Pooja B" userId="7fff3f58f0262e1e" providerId="LiveId" clId="{05A6F2E2-6441-4A5B-A0D9-B605C7DCA612}" dt="2024-04-27T16:25:37.481" v="1133" actId="26606"/>
          <ac:spMkLst>
            <pc:docMk/>
            <pc:sldMk cId="904675546" sldId="266"/>
            <ac:spMk id="2" creationId="{543710AF-4DFD-0775-3BE9-07A896D4ECC2}"/>
          </ac:spMkLst>
        </pc:spChg>
        <pc:spChg chg="add del mod">
          <ac:chgData name="Pooja B" userId="7fff3f58f0262e1e" providerId="LiveId" clId="{05A6F2E2-6441-4A5B-A0D9-B605C7DCA612}" dt="2024-04-28T02:44:40.476" v="3476" actId="5793"/>
          <ac:spMkLst>
            <pc:docMk/>
            <pc:sldMk cId="904675546" sldId="266"/>
            <ac:spMk id="3" creationId="{AAAC14A3-D474-4D16-EA87-28861F3D10C5}"/>
          </ac:spMkLst>
        </pc:spChg>
        <pc:picChg chg="add del mod">
          <ac:chgData name="Pooja B" userId="7fff3f58f0262e1e" providerId="LiveId" clId="{05A6F2E2-6441-4A5B-A0D9-B605C7DCA612}" dt="2024-04-27T16:26:48.651" v="1137" actId="478"/>
          <ac:picMkLst>
            <pc:docMk/>
            <pc:sldMk cId="904675546" sldId="266"/>
            <ac:picMk id="5" creationId="{5DE88F48-D17D-0454-BAF3-9689DC52F6B6}"/>
          </ac:picMkLst>
        </pc:picChg>
        <pc:picChg chg="add del mod ord">
          <ac:chgData name="Pooja B" userId="7fff3f58f0262e1e" providerId="LiveId" clId="{05A6F2E2-6441-4A5B-A0D9-B605C7DCA612}" dt="2024-04-27T16:26:41.301" v="1135" actId="22"/>
          <ac:picMkLst>
            <pc:docMk/>
            <pc:sldMk cId="904675546" sldId="266"/>
            <ac:picMk id="7" creationId="{A76AFBFF-88EA-A2A5-4229-18BCA8F2D051}"/>
          </ac:picMkLst>
        </pc:picChg>
        <pc:picChg chg="add mod">
          <ac:chgData name="Pooja B" userId="7fff3f58f0262e1e" providerId="LiveId" clId="{05A6F2E2-6441-4A5B-A0D9-B605C7DCA612}" dt="2024-04-27T16:26:55.780" v="1140" actId="26606"/>
          <ac:picMkLst>
            <pc:docMk/>
            <pc:sldMk cId="904675546" sldId="266"/>
            <ac:picMk id="9" creationId="{31294617-9BE5-AE94-3E07-20950E9330D8}"/>
          </ac:picMkLst>
        </pc:picChg>
      </pc:sldChg>
      <pc:sldChg chg="addSp delSp modSp new mod">
        <pc:chgData name="Pooja B" userId="7fff3f58f0262e1e" providerId="LiveId" clId="{05A6F2E2-6441-4A5B-A0D9-B605C7DCA612}" dt="2024-04-28T02:41:11.188" v="3434" actId="1076"/>
        <pc:sldMkLst>
          <pc:docMk/>
          <pc:sldMk cId="692882556" sldId="267"/>
        </pc:sldMkLst>
        <pc:spChg chg="mod">
          <ac:chgData name="Pooja B" userId="7fff3f58f0262e1e" providerId="LiveId" clId="{05A6F2E2-6441-4A5B-A0D9-B605C7DCA612}" dt="2024-04-27T16:01:26.100" v="929" actId="20577"/>
          <ac:spMkLst>
            <pc:docMk/>
            <pc:sldMk cId="692882556" sldId="267"/>
            <ac:spMk id="2" creationId="{CE3E2FD6-C62B-8213-84BC-478E48013D03}"/>
          </ac:spMkLst>
        </pc:spChg>
        <pc:spChg chg="del">
          <ac:chgData name="Pooja B" userId="7fff3f58f0262e1e" providerId="LiveId" clId="{05A6F2E2-6441-4A5B-A0D9-B605C7DCA612}" dt="2024-04-27T18:46:07.727" v="2735"/>
          <ac:spMkLst>
            <pc:docMk/>
            <pc:sldMk cId="692882556" sldId="267"/>
            <ac:spMk id="3" creationId="{130228E7-9748-4F4F-99D6-1D95DE86C2C3}"/>
          </ac:spMkLst>
        </pc:spChg>
        <pc:spChg chg="add del mod">
          <ac:chgData name="Pooja B" userId="7fff3f58f0262e1e" providerId="LiveId" clId="{05A6F2E2-6441-4A5B-A0D9-B605C7DCA612}" dt="2024-04-28T02:40:26.418" v="3415"/>
          <ac:spMkLst>
            <pc:docMk/>
            <pc:sldMk cId="692882556" sldId="267"/>
            <ac:spMk id="4" creationId="{65ECCF4B-2D0F-02E6-0015-9B4FBF8D2B27}"/>
          </ac:spMkLst>
        </pc:spChg>
        <pc:picChg chg="add del mod">
          <ac:chgData name="Pooja B" userId="7fff3f58f0262e1e" providerId="LiveId" clId="{05A6F2E2-6441-4A5B-A0D9-B605C7DCA612}" dt="2024-04-28T02:40:11.875" v="3413" actId="478"/>
          <ac:picMkLst>
            <pc:docMk/>
            <pc:sldMk cId="692882556" sldId="267"/>
            <ac:picMk id="5" creationId="{B71611C4-AA1A-74A8-9197-F17DE70B9BAF}"/>
          </ac:picMkLst>
        </pc:picChg>
        <pc:picChg chg="add del mod">
          <ac:chgData name="Pooja B" userId="7fff3f58f0262e1e" providerId="LiveId" clId="{05A6F2E2-6441-4A5B-A0D9-B605C7DCA612}" dt="2024-04-28T02:40:19.589" v="3414" actId="478"/>
          <ac:picMkLst>
            <pc:docMk/>
            <pc:sldMk cId="692882556" sldId="267"/>
            <ac:picMk id="7" creationId="{516AE5DF-08DE-5505-17C7-236B64752C37}"/>
          </ac:picMkLst>
        </pc:picChg>
        <pc:picChg chg="add mod">
          <ac:chgData name="Pooja B" userId="7fff3f58f0262e1e" providerId="LiveId" clId="{05A6F2E2-6441-4A5B-A0D9-B605C7DCA612}" dt="2024-04-28T02:40:56.573" v="3431" actId="1035"/>
          <ac:picMkLst>
            <pc:docMk/>
            <pc:sldMk cId="692882556" sldId="267"/>
            <ac:picMk id="8" creationId="{A8AC88F6-0D01-C87E-EFC1-7DAE67EA5682}"/>
          </ac:picMkLst>
        </pc:picChg>
        <pc:picChg chg="add mod">
          <ac:chgData name="Pooja B" userId="7fff3f58f0262e1e" providerId="LiveId" clId="{05A6F2E2-6441-4A5B-A0D9-B605C7DCA612}" dt="2024-04-28T02:41:11.188" v="3434" actId="1076"/>
          <ac:picMkLst>
            <pc:docMk/>
            <pc:sldMk cId="692882556" sldId="267"/>
            <ac:picMk id="10" creationId="{73530A1A-D21B-9836-9F3D-0B81D4A93309}"/>
          </ac:picMkLst>
        </pc:picChg>
      </pc:sldChg>
      <pc:sldChg chg="modSp new mod">
        <pc:chgData name="Pooja B" userId="7fff3f58f0262e1e" providerId="LiveId" clId="{05A6F2E2-6441-4A5B-A0D9-B605C7DCA612}" dt="2024-04-27T18:57:50.532" v="3133" actId="113"/>
        <pc:sldMkLst>
          <pc:docMk/>
          <pc:sldMk cId="2333993179" sldId="268"/>
        </pc:sldMkLst>
        <pc:spChg chg="mod">
          <ac:chgData name="Pooja B" userId="7fff3f58f0262e1e" providerId="LiveId" clId="{05A6F2E2-6441-4A5B-A0D9-B605C7DCA612}" dt="2024-04-27T16:01:39.625" v="932" actId="20577"/>
          <ac:spMkLst>
            <pc:docMk/>
            <pc:sldMk cId="2333993179" sldId="268"/>
            <ac:spMk id="2" creationId="{1C083E17-0599-BE33-D129-AA3348B30C01}"/>
          </ac:spMkLst>
        </pc:spChg>
        <pc:spChg chg="mod">
          <ac:chgData name="Pooja B" userId="7fff3f58f0262e1e" providerId="LiveId" clId="{05A6F2E2-6441-4A5B-A0D9-B605C7DCA612}" dt="2024-04-27T18:57:50.532" v="3133" actId="113"/>
          <ac:spMkLst>
            <pc:docMk/>
            <pc:sldMk cId="2333993179" sldId="268"/>
            <ac:spMk id="3" creationId="{0740D54D-636C-F6EA-CE35-2B0E402E70FA}"/>
          </ac:spMkLst>
        </pc:spChg>
      </pc:sldChg>
      <pc:sldChg chg="modSp new mod">
        <pc:chgData name="Pooja B" userId="7fff3f58f0262e1e" providerId="LiveId" clId="{05A6F2E2-6441-4A5B-A0D9-B605C7DCA612}" dt="2024-04-28T03:37:10.587" v="3898" actId="20577"/>
        <pc:sldMkLst>
          <pc:docMk/>
          <pc:sldMk cId="2676522956" sldId="269"/>
        </pc:sldMkLst>
        <pc:spChg chg="mod">
          <ac:chgData name="Pooja B" userId="7fff3f58f0262e1e" providerId="LiveId" clId="{05A6F2E2-6441-4A5B-A0D9-B605C7DCA612}" dt="2024-04-27T16:18:38.439" v="1129" actId="20577"/>
          <ac:spMkLst>
            <pc:docMk/>
            <pc:sldMk cId="2676522956" sldId="269"/>
            <ac:spMk id="2" creationId="{55BE4C0C-4B63-B91E-26C1-476BEBE3890D}"/>
          </ac:spMkLst>
        </pc:spChg>
        <pc:spChg chg="mod">
          <ac:chgData name="Pooja B" userId="7fff3f58f0262e1e" providerId="LiveId" clId="{05A6F2E2-6441-4A5B-A0D9-B605C7DCA612}" dt="2024-04-28T03:37:10.587" v="3898" actId="20577"/>
          <ac:spMkLst>
            <pc:docMk/>
            <pc:sldMk cId="2676522956" sldId="269"/>
            <ac:spMk id="3" creationId="{DCF3DBC8-B88D-46D9-36E2-09E364E96839}"/>
          </ac:spMkLst>
        </pc:spChg>
      </pc:sldChg>
      <pc:sldChg chg="modSp add mod">
        <pc:chgData name="Pooja B" userId="7fff3f58f0262e1e" providerId="LiveId" clId="{05A6F2E2-6441-4A5B-A0D9-B605C7DCA612}" dt="2024-04-28T02:53:10.855" v="3879" actId="20577"/>
        <pc:sldMkLst>
          <pc:docMk/>
          <pc:sldMk cId="369962123" sldId="270"/>
        </pc:sldMkLst>
        <pc:spChg chg="mod">
          <ac:chgData name="Pooja B" userId="7fff3f58f0262e1e" providerId="LiveId" clId="{05A6F2E2-6441-4A5B-A0D9-B605C7DCA612}" dt="2024-04-28T02:53:10.855" v="3879" actId="20577"/>
          <ac:spMkLst>
            <pc:docMk/>
            <pc:sldMk cId="369962123" sldId="270"/>
            <ac:spMk id="2" creationId="{543710AF-4DFD-0775-3BE9-07A896D4ECC2}"/>
          </ac:spMkLst>
        </pc:spChg>
        <pc:spChg chg="mod">
          <ac:chgData name="Pooja B" userId="7fff3f58f0262e1e" providerId="LiveId" clId="{05A6F2E2-6441-4A5B-A0D9-B605C7DCA612}" dt="2024-04-28T01:11:43.919" v="3371"/>
          <ac:spMkLst>
            <pc:docMk/>
            <pc:sldMk cId="369962123" sldId="270"/>
            <ac:spMk id="3" creationId="{AAAC14A3-D474-4D16-EA87-28861F3D10C5}"/>
          </ac:spMkLst>
        </pc:spChg>
      </pc:sldChg>
      <pc:sldChg chg="addSp delSp modSp add mod setBg">
        <pc:chgData name="Pooja B" userId="7fff3f58f0262e1e" providerId="LiveId" clId="{05A6F2E2-6441-4A5B-A0D9-B605C7DCA612}" dt="2024-04-27T19:26:31.180" v="3308" actId="26606"/>
        <pc:sldMkLst>
          <pc:docMk/>
          <pc:sldMk cId="2889241756" sldId="271"/>
        </pc:sldMkLst>
        <pc:spChg chg="mod">
          <ac:chgData name="Pooja B" userId="7fff3f58f0262e1e" providerId="LiveId" clId="{05A6F2E2-6441-4A5B-A0D9-B605C7DCA612}" dt="2024-04-27T19:26:31.180" v="3308" actId="26606"/>
          <ac:spMkLst>
            <pc:docMk/>
            <pc:sldMk cId="2889241756" sldId="271"/>
            <ac:spMk id="2" creationId="{49AC947F-41F4-511B-3D55-C54BC314CEC6}"/>
          </ac:spMkLst>
        </pc:spChg>
        <pc:spChg chg="mod">
          <ac:chgData name="Pooja B" userId="7fff3f58f0262e1e" providerId="LiveId" clId="{05A6F2E2-6441-4A5B-A0D9-B605C7DCA612}" dt="2024-04-27T19:26:31.180" v="3308" actId="26606"/>
          <ac:spMkLst>
            <pc:docMk/>
            <pc:sldMk cId="2889241756" sldId="271"/>
            <ac:spMk id="3" creationId="{73993C1D-6B65-FFC3-101D-123DCEFEAF22}"/>
          </ac:spMkLst>
        </pc:spChg>
        <pc:picChg chg="add mod ord">
          <ac:chgData name="Pooja B" userId="7fff3f58f0262e1e" providerId="LiveId" clId="{05A6F2E2-6441-4A5B-A0D9-B605C7DCA612}" dt="2024-04-27T19:26:31.180" v="3308" actId="26606"/>
          <ac:picMkLst>
            <pc:docMk/>
            <pc:sldMk cId="2889241756" sldId="271"/>
            <ac:picMk id="5" creationId="{7ED6C4CC-3269-334C-9177-69A46DDAF2C9}"/>
          </ac:picMkLst>
        </pc:picChg>
        <pc:cxnChg chg="add del">
          <ac:chgData name="Pooja B" userId="7fff3f58f0262e1e" providerId="LiveId" clId="{05A6F2E2-6441-4A5B-A0D9-B605C7DCA612}" dt="2024-04-27T19:26:31.180" v="3308" actId="26606"/>
          <ac:cxnSpMkLst>
            <pc:docMk/>
            <pc:sldMk cId="2889241756" sldId="271"/>
            <ac:cxnSpMk id="9" creationId="{3FEFDF7D-B17C-4F16-B8BE-C55FFC7E295E}"/>
          </ac:cxnSpMkLst>
        </pc:cxnChg>
      </pc:sldChg>
      <pc:sldChg chg="modSp add mod">
        <pc:chgData name="Pooja B" userId="7fff3f58f0262e1e" providerId="LiveId" clId="{05A6F2E2-6441-4A5B-A0D9-B605C7DCA612}" dt="2024-04-28T00:59:27.007" v="3317" actId="20577"/>
        <pc:sldMkLst>
          <pc:docMk/>
          <pc:sldMk cId="2495133785" sldId="272"/>
        </pc:sldMkLst>
        <pc:spChg chg="mod">
          <ac:chgData name="Pooja B" userId="7fff3f58f0262e1e" providerId="LiveId" clId="{05A6F2E2-6441-4A5B-A0D9-B605C7DCA612}" dt="2024-04-27T16:56:53.075" v="1201" actId="20577"/>
          <ac:spMkLst>
            <pc:docMk/>
            <pc:sldMk cId="2495133785" sldId="272"/>
            <ac:spMk id="2" creationId="{17EA2A6B-27A8-4B02-8301-AE4DE05C7EAE}"/>
          </ac:spMkLst>
        </pc:spChg>
        <pc:spChg chg="mod">
          <ac:chgData name="Pooja B" userId="7fff3f58f0262e1e" providerId="LiveId" clId="{05A6F2E2-6441-4A5B-A0D9-B605C7DCA612}" dt="2024-04-28T00:59:27.007" v="3317" actId="20577"/>
          <ac:spMkLst>
            <pc:docMk/>
            <pc:sldMk cId="2495133785" sldId="272"/>
            <ac:spMk id="3" creationId="{CE597B50-E76E-3376-FF38-41D30A8DC70F}"/>
          </ac:spMkLst>
        </pc:spChg>
      </pc:sldChg>
      <pc:sldChg chg="modSp add mod">
        <pc:chgData name="Pooja B" userId="7fff3f58f0262e1e" providerId="LiveId" clId="{05A6F2E2-6441-4A5B-A0D9-B605C7DCA612}" dt="2024-04-27T18:58:00.087" v="3135" actId="113"/>
        <pc:sldMkLst>
          <pc:docMk/>
          <pc:sldMk cId="235138859" sldId="273"/>
        </pc:sldMkLst>
        <pc:spChg chg="mod">
          <ac:chgData name="Pooja B" userId="7fff3f58f0262e1e" providerId="LiveId" clId="{05A6F2E2-6441-4A5B-A0D9-B605C7DCA612}" dt="2024-04-27T18:25:59.533" v="2715" actId="20577"/>
          <ac:spMkLst>
            <pc:docMk/>
            <pc:sldMk cId="235138859" sldId="273"/>
            <ac:spMk id="2" creationId="{1C083E17-0599-BE33-D129-AA3348B30C01}"/>
          </ac:spMkLst>
        </pc:spChg>
        <pc:spChg chg="mod">
          <ac:chgData name="Pooja B" userId="7fff3f58f0262e1e" providerId="LiveId" clId="{05A6F2E2-6441-4A5B-A0D9-B605C7DCA612}" dt="2024-04-27T18:58:00.087" v="3135" actId="113"/>
          <ac:spMkLst>
            <pc:docMk/>
            <pc:sldMk cId="235138859" sldId="273"/>
            <ac:spMk id="3" creationId="{0740D54D-636C-F6EA-CE35-2B0E402E70FA}"/>
          </ac:spMkLst>
        </pc:spChg>
      </pc:sldChg>
      <pc:sldChg chg="addSp modSp new mod">
        <pc:chgData name="Pooja B" userId="7fff3f58f0262e1e" providerId="LiveId" clId="{05A6F2E2-6441-4A5B-A0D9-B605C7DCA612}" dt="2024-04-28T02:27:44.932" v="3405" actId="313"/>
        <pc:sldMkLst>
          <pc:docMk/>
          <pc:sldMk cId="3166766083" sldId="274"/>
        </pc:sldMkLst>
        <pc:spChg chg="mod">
          <ac:chgData name="Pooja B" userId="7fff3f58f0262e1e" providerId="LiveId" clId="{05A6F2E2-6441-4A5B-A0D9-B605C7DCA612}" dt="2024-04-27T19:01:53.216" v="3166" actId="20577"/>
          <ac:spMkLst>
            <pc:docMk/>
            <pc:sldMk cId="3166766083" sldId="274"/>
            <ac:spMk id="2" creationId="{14DD0386-6094-C06A-C3D9-FBFA4FB7FE33}"/>
          </ac:spMkLst>
        </pc:spChg>
        <pc:spChg chg="mod">
          <ac:chgData name="Pooja B" userId="7fff3f58f0262e1e" providerId="LiveId" clId="{05A6F2E2-6441-4A5B-A0D9-B605C7DCA612}" dt="2024-04-28T02:27:44.932" v="3405" actId="313"/>
          <ac:spMkLst>
            <pc:docMk/>
            <pc:sldMk cId="3166766083" sldId="274"/>
            <ac:spMk id="3" creationId="{B888C8B1-A79A-B7F5-FAC5-1ECDCAF4416D}"/>
          </ac:spMkLst>
        </pc:spChg>
        <pc:picChg chg="add mod">
          <ac:chgData name="Pooja B" userId="7fff3f58f0262e1e" providerId="LiveId" clId="{05A6F2E2-6441-4A5B-A0D9-B605C7DCA612}" dt="2024-04-27T19:26:45.157" v="3309"/>
          <ac:picMkLst>
            <pc:docMk/>
            <pc:sldMk cId="3166766083" sldId="274"/>
            <ac:picMk id="4" creationId="{2F15820B-E4CA-2413-DE8D-47B1F1FC99B4}"/>
          </ac:picMkLst>
        </pc:picChg>
      </pc:sldChg>
      <pc:sldChg chg="addSp delSp modSp new mod setBg">
        <pc:chgData name="Pooja B" userId="7fff3f58f0262e1e" providerId="LiveId" clId="{05A6F2E2-6441-4A5B-A0D9-B605C7DCA612}" dt="2024-04-28T01:22:57.176" v="3383" actId="12"/>
        <pc:sldMkLst>
          <pc:docMk/>
          <pc:sldMk cId="2544828745" sldId="275"/>
        </pc:sldMkLst>
        <pc:spChg chg="mod">
          <ac:chgData name="Pooja B" userId="7fff3f58f0262e1e" providerId="LiveId" clId="{05A6F2E2-6441-4A5B-A0D9-B605C7DCA612}" dt="2024-04-27T19:12:56.765" v="3281" actId="26606"/>
          <ac:spMkLst>
            <pc:docMk/>
            <pc:sldMk cId="2544828745" sldId="275"/>
            <ac:spMk id="2" creationId="{0A68CFCD-BFFB-C4FB-D677-A66F5DEBDE5B}"/>
          </ac:spMkLst>
        </pc:spChg>
        <pc:spChg chg="add del mod">
          <ac:chgData name="Pooja B" userId="7fff3f58f0262e1e" providerId="LiveId" clId="{05A6F2E2-6441-4A5B-A0D9-B605C7DCA612}" dt="2024-04-27T19:12:56.765" v="3281" actId="26606"/>
          <ac:spMkLst>
            <pc:docMk/>
            <pc:sldMk cId="2544828745" sldId="275"/>
            <ac:spMk id="3" creationId="{6547B125-0F2A-D2B1-BC87-88B930974BDD}"/>
          </ac:spMkLst>
        </pc:spChg>
        <pc:spChg chg="add del mod">
          <ac:chgData name="Pooja B" userId="7fff3f58f0262e1e" providerId="LiveId" clId="{05A6F2E2-6441-4A5B-A0D9-B605C7DCA612}" dt="2024-04-28T01:22:57.176" v="3383" actId="12"/>
          <ac:spMkLst>
            <pc:docMk/>
            <pc:sldMk cId="2544828745" sldId="275"/>
            <ac:spMk id="4" creationId="{20C5E17F-9792-7911-B595-9B12AF7A0EFB}"/>
          </ac:spMkLst>
        </pc:spChg>
        <pc:graphicFrameChg chg="add del">
          <ac:chgData name="Pooja B" userId="7fff3f58f0262e1e" providerId="LiveId" clId="{05A6F2E2-6441-4A5B-A0D9-B605C7DCA612}" dt="2024-04-27T19:12:37.976" v="3274" actId="26606"/>
          <ac:graphicFrameMkLst>
            <pc:docMk/>
            <pc:sldMk cId="2544828745" sldId="275"/>
            <ac:graphicFrameMk id="5" creationId="{98591D70-3425-A5F7-87E1-D1BBDDD0CDF4}"/>
          </ac:graphicFrameMkLst>
        </pc:graphicFrameChg>
        <pc:graphicFrameChg chg="add del">
          <ac:chgData name="Pooja B" userId="7fff3f58f0262e1e" providerId="LiveId" clId="{05A6F2E2-6441-4A5B-A0D9-B605C7DCA612}" dt="2024-04-28T01:06:00.491" v="3337" actId="26606"/>
          <ac:graphicFrameMkLst>
            <pc:docMk/>
            <pc:sldMk cId="2544828745" sldId="275"/>
            <ac:graphicFrameMk id="6" creationId="{38B86B04-2568-FC55-7890-EDE194B6F9A0}"/>
          </ac:graphicFrameMkLst>
        </pc:graphicFrameChg>
        <pc:graphicFrameChg chg="add del">
          <ac:chgData name="Pooja B" userId="7fff3f58f0262e1e" providerId="LiveId" clId="{05A6F2E2-6441-4A5B-A0D9-B605C7DCA612}" dt="2024-04-27T19:12:41.350" v="3276" actId="26606"/>
          <ac:graphicFrameMkLst>
            <pc:docMk/>
            <pc:sldMk cId="2544828745" sldId="275"/>
            <ac:graphicFrameMk id="7" creationId="{77C3CA8E-8815-5943-DAD4-6D964AEEB098}"/>
          </ac:graphicFrameMkLst>
        </pc:graphicFrameChg>
        <pc:graphicFrameChg chg="add del mod">
          <ac:chgData name="Pooja B" userId="7fff3f58f0262e1e" providerId="LiveId" clId="{05A6F2E2-6441-4A5B-A0D9-B605C7DCA612}" dt="2024-04-28T01:07:34.671" v="3349" actId="26606"/>
          <ac:graphicFrameMkLst>
            <pc:docMk/>
            <pc:sldMk cId="2544828745" sldId="275"/>
            <ac:graphicFrameMk id="8" creationId="{D62A52DE-1573-F327-3306-CC7EF2544543}"/>
          </ac:graphicFrameMkLst>
        </pc:graphicFrameChg>
        <pc:graphicFrameChg chg="add del">
          <ac:chgData name="Pooja B" userId="7fff3f58f0262e1e" providerId="LiveId" clId="{05A6F2E2-6441-4A5B-A0D9-B605C7DCA612}" dt="2024-04-27T19:12:53.787" v="3278" actId="26606"/>
          <ac:graphicFrameMkLst>
            <pc:docMk/>
            <pc:sldMk cId="2544828745" sldId="275"/>
            <ac:graphicFrameMk id="9" creationId="{98591D70-3425-A5F7-87E1-D1BBDDD0CDF4}"/>
          </ac:graphicFrameMkLst>
        </pc:graphicFrameChg>
        <pc:graphicFrameChg chg="add del">
          <ac:chgData name="Pooja B" userId="7fff3f58f0262e1e" providerId="LiveId" clId="{05A6F2E2-6441-4A5B-A0D9-B605C7DCA612}" dt="2024-04-27T19:12:56.733" v="3280" actId="26606"/>
          <ac:graphicFrameMkLst>
            <pc:docMk/>
            <pc:sldMk cId="2544828745" sldId="275"/>
            <ac:graphicFrameMk id="11" creationId="{F75D97EC-D290-EFDE-7641-CFDA84D8A628}"/>
          </ac:graphicFrameMkLst>
        </pc:graphicFrameChg>
        <pc:graphicFrameChg chg="add del mod">
          <ac:chgData name="Pooja B" userId="7fff3f58f0262e1e" providerId="LiveId" clId="{05A6F2E2-6441-4A5B-A0D9-B605C7DCA612}" dt="2024-04-28T01:05:23.544" v="3333" actId="478"/>
          <ac:graphicFrameMkLst>
            <pc:docMk/>
            <pc:sldMk cId="2544828745" sldId="275"/>
            <ac:graphicFrameMk id="13" creationId="{98591D70-3425-A5F7-87E1-D1BBDDD0CDF4}"/>
          </ac:graphicFrameMkLst>
        </pc:graphicFrameChg>
      </pc:sldChg>
      <pc:sldChg chg="modSp new mod">
        <pc:chgData name="Pooja B" userId="7fff3f58f0262e1e" providerId="LiveId" clId="{05A6F2E2-6441-4A5B-A0D9-B605C7DCA612}" dt="2024-04-28T02:44:00.919" v="3474" actId="6549"/>
        <pc:sldMkLst>
          <pc:docMk/>
          <pc:sldMk cId="884976359" sldId="276"/>
        </pc:sldMkLst>
        <pc:spChg chg="mod">
          <ac:chgData name="Pooja B" userId="7fff3f58f0262e1e" providerId="LiveId" clId="{05A6F2E2-6441-4A5B-A0D9-B605C7DCA612}" dt="2024-04-27T19:24:47.632" v="3304" actId="20577"/>
          <ac:spMkLst>
            <pc:docMk/>
            <pc:sldMk cId="884976359" sldId="276"/>
            <ac:spMk id="2" creationId="{5E5D787E-0F91-9699-E5BA-CF6D9061DCBF}"/>
          </ac:spMkLst>
        </pc:spChg>
        <pc:spChg chg="mod">
          <ac:chgData name="Pooja B" userId="7fff3f58f0262e1e" providerId="LiveId" clId="{05A6F2E2-6441-4A5B-A0D9-B605C7DCA612}" dt="2024-04-28T02:44:00.919" v="3474" actId="6549"/>
          <ac:spMkLst>
            <pc:docMk/>
            <pc:sldMk cId="884976359" sldId="276"/>
            <ac:spMk id="3" creationId="{3BAF5AD2-F6DA-3AE3-A026-194E5BF34CAD}"/>
          </ac:spMkLst>
        </pc:spChg>
      </pc:sldChg>
      <pc:sldChg chg="modSp add mod setBg">
        <pc:chgData name="Pooja B" userId="7fff3f58f0262e1e" providerId="LiveId" clId="{05A6F2E2-6441-4A5B-A0D9-B605C7DCA612}" dt="2024-04-28T01:08:24.256" v="3370" actId="20577"/>
        <pc:sldMkLst>
          <pc:docMk/>
          <pc:sldMk cId="3018898109" sldId="277"/>
        </pc:sldMkLst>
        <pc:spChg chg="mod">
          <ac:chgData name="Pooja B" userId="7fff3f58f0262e1e" providerId="LiveId" clId="{05A6F2E2-6441-4A5B-A0D9-B605C7DCA612}" dt="2024-04-28T01:08:24.256" v="3370" actId="20577"/>
          <ac:spMkLst>
            <pc:docMk/>
            <pc:sldMk cId="3018898109" sldId="277"/>
            <ac:spMk id="2" creationId="{0A68CFCD-BFFB-C4FB-D677-A66F5DEBDE5B}"/>
          </ac:spMkLst>
        </pc:spChg>
      </pc:sldChg>
      <pc:sldChg chg="modSp add mod">
        <pc:chgData name="Pooja B" userId="7fff3f58f0262e1e" providerId="LiveId" clId="{05A6F2E2-6441-4A5B-A0D9-B605C7DCA612}" dt="2024-04-28T01:23:07.968" v="3385" actId="12"/>
        <pc:sldMkLst>
          <pc:docMk/>
          <pc:sldMk cId="1110167926" sldId="278"/>
        </pc:sldMkLst>
        <pc:spChg chg="mod">
          <ac:chgData name="Pooja B" userId="7fff3f58f0262e1e" providerId="LiveId" clId="{05A6F2E2-6441-4A5B-A0D9-B605C7DCA612}" dt="2024-04-28T01:08:18.318" v="3363" actId="20577"/>
          <ac:spMkLst>
            <pc:docMk/>
            <pc:sldMk cId="1110167926" sldId="278"/>
            <ac:spMk id="2" creationId="{0A68CFCD-BFFB-C4FB-D677-A66F5DEBDE5B}"/>
          </ac:spMkLst>
        </pc:spChg>
        <pc:spChg chg="mod">
          <ac:chgData name="Pooja B" userId="7fff3f58f0262e1e" providerId="LiveId" clId="{05A6F2E2-6441-4A5B-A0D9-B605C7DCA612}" dt="2024-04-28T01:23:07.968" v="3385" actId="12"/>
          <ac:spMkLst>
            <pc:docMk/>
            <pc:sldMk cId="1110167926" sldId="278"/>
            <ac:spMk id="4" creationId="{20C5E17F-9792-7911-B595-9B12AF7A0EFB}"/>
          </ac:spMkLst>
        </pc:spChg>
      </pc:sldChg>
      <pc:sldChg chg="addSp delSp modSp new mod">
        <pc:chgData name="Pooja B" userId="7fff3f58f0262e1e" providerId="LiveId" clId="{05A6F2E2-6441-4A5B-A0D9-B605C7DCA612}" dt="2024-04-28T02:53:17.305" v="3886" actId="20577"/>
        <pc:sldMkLst>
          <pc:docMk/>
          <pc:sldMk cId="2112881266" sldId="279"/>
        </pc:sldMkLst>
        <pc:spChg chg="mod">
          <ac:chgData name="Pooja B" userId="7fff3f58f0262e1e" providerId="LiveId" clId="{05A6F2E2-6441-4A5B-A0D9-B605C7DCA612}" dt="2024-04-28T02:53:17.305" v="3886" actId="20577"/>
          <ac:spMkLst>
            <pc:docMk/>
            <pc:sldMk cId="2112881266" sldId="279"/>
            <ac:spMk id="2" creationId="{53F1C21C-DDA8-BEA6-5D6C-96096AA6E210}"/>
          </ac:spMkLst>
        </pc:spChg>
        <pc:spChg chg="add del mod">
          <ac:chgData name="Pooja B" userId="7fff3f58f0262e1e" providerId="LiveId" clId="{05A6F2E2-6441-4A5B-A0D9-B605C7DCA612}" dt="2024-04-28T02:51:10.295" v="3872" actId="20577"/>
          <ac:spMkLst>
            <pc:docMk/>
            <pc:sldMk cId="2112881266" sldId="279"/>
            <ac:spMk id="3" creationId="{110953CD-2992-4462-B7EE-4BD7CD4764F2}"/>
          </ac:spMkLst>
        </pc:spChg>
        <pc:picChg chg="add mod">
          <ac:chgData name="Pooja B" userId="7fff3f58f0262e1e" providerId="LiveId" clId="{05A6F2E2-6441-4A5B-A0D9-B605C7DCA612}" dt="2024-04-28T02:44:49.941" v="3482"/>
          <ac:picMkLst>
            <pc:docMk/>
            <pc:sldMk cId="2112881266" sldId="279"/>
            <ac:picMk id="5" creationId="{84DA509E-452D-944F-9446-FF70FE42343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A0130B-C98B-41A3-AB89-B5B237728B8B}"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B2E51BD2-8896-4998-A9A7-BC2339ABB2A6}">
      <dgm:prSet/>
      <dgm:spPr/>
      <dgm:t>
        <a:bodyPr/>
        <a:lstStyle/>
        <a:p>
          <a:r>
            <a:rPr lang="en-US" dirty="0"/>
            <a:t>Introduction</a:t>
          </a:r>
        </a:p>
      </dgm:t>
    </dgm:pt>
    <dgm:pt modelId="{C54A7983-444E-4CA0-8BDD-6142E46B047D}" type="parTrans" cxnId="{E837D2A9-CC5F-4783-A3EC-B5C6D2EF288F}">
      <dgm:prSet/>
      <dgm:spPr/>
      <dgm:t>
        <a:bodyPr/>
        <a:lstStyle/>
        <a:p>
          <a:endParaRPr lang="en-US"/>
        </a:p>
      </dgm:t>
    </dgm:pt>
    <dgm:pt modelId="{80522BFE-4FFF-4B42-9FCD-0D561134A3F5}" type="sibTrans" cxnId="{E837D2A9-CC5F-4783-A3EC-B5C6D2EF288F}">
      <dgm:prSet/>
      <dgm:spPr/>
      <dgm:t>
        <a:bodyPr/>
        <a:lstStyle/>
        <a:p>
          <a:endParaRPr lang="en-US"/>
        </a:p>
      </dgm:t>
    </dgm:pt>
    <dgm:pt modelId="{3B1501C9-10F6-4FF8-A79E-FBC4A08B79EF}">
      <dgm:prSet/>
      <dgm:spPr/>
      <dgm:t>
        <a:bodyPr/>
        <a:lstStyle/>
        <a:p>
          <a:r>
            <a:rPr lang="en-US" dirty="0"/>
            <a:t>Problem statement/Hypothesis</a:t>
          </a:r>
        </a:p>
      </dgm:t>
    </dgm:pt>
    <dgm:pt modelId="{146B1C1C-BD9C-4AAD-BDB5-DCCDB075D298}" type="parTrans" cxnId="{B2A99351-2E48-4610-9C3E-9C3CE5C9E3CC}">
      <dgm:prSet/>
      <dgm:spPr/>
      <dgm:t>
        <a:bodyPr/>
        <a:lstStyle/>
        <a:p>
          <a:endParaRPr lang="en-US"/>
        </a:p>
      </dgm:t>
    </dgm:pt>
    <dgm:pt modelId="{8DD08D23-B815-4ADF-8578-29E5E41E314F}" type="sibTrans" cxnId="{B2A99351-2E48-4610-9C3E-9C3CE5C9E3CC}">
      <dgm:prSet/>
      <dgm:spPr/>
      <dgm:t>
        <a:bodyPr/>
        <a:lstStyle/>
        <a:p>
          <a:endParaRPr lang="en-US"/>
        </a:p>
      </dgm:t>
    </dgm:pt>
    <dgm:pt modelId="{74E50050-7FB4-4C13-A295-8AB8A3B98882}">
      <dgm:prSet/>
      <dgm:spPr/>
      <dgm:t>
        <a:bodyPr/>
        <a:lstStyle/>
        <a:p>
          <a:r>
            <a:rPr lang="en-US" dirty="0"/>
            <a:t>Methodology</a:t>
          </a:r>
        </a:p>
      </dgm:t>
    </dgm:pt>
    <dgm:pt modelId="{CF57DBC2-B145-40AF-882D-D3FE72E6382F}" type="parTrans" cxnId="{D25C1869-ACA7-4ADA-92AB-AE6CAABBFA19}">
      <dgm:prSet/>
      <dgm:spPr/>
      <dgm:t>
        <a:bodyPr/>
        <a:lstStyle/>
        <a:p>
          <a:endParaRPr lang="en-US"/>
        </a:p>
      </dgm:t>
    </dgm:pt>
    <dgm:pt modelId="{6B21F2DE-AC58-4764-AFD1-81FF619EAB79}" type="sibTrans" cxnId="{D25C1869-ACA7-4ADA-92AB-AE6CAABBFA19}">
      <dgm:prSet/>
      <dgm:spPr/>
      <dgm:t>
        <a:bodyPr/>
        <a:lstStyle/>
        <a:p>
          <a:endParaRPr lang="en-US"/>
        </a:p>
      </dgm:t>
    </dgm:pt>
    <dgm:pt modelId="{06CC4195-17B9-4A14-B44B-E9670E6F91F2}">
      <dgm:prSet/>
      <dgm:spPr/>
      <dgm:t>
        <a:bodyPr/>
        <a:lstStyle/>
        <a:p>
          <a:r>
            <a:rPr lang="en-US" dirty="0"/>
            <a:t>Dataset</a:t>
          </a:r>
        </a:p>
      </dgm:t>
    </dgm:pt>
    <dgm:pt modelId="{07960FB0-4257-4FA3-9DC8-AB55214E47AF}" type="parTrans" cxnId="{C7C5CFB7-F2BB-4817-A67C-98704C5CE59B}">
      <dgm:prSet/>
      <dgm:spPr/>
      <dgm:t>
        <a:bodyPr/>
        <a:lstStyle/>
        <a:p>
          <a:endParaRPr lang="en-US"/>
        </a:p>
      </dgm:t>
    </dgm:pt>
    <dgm:pt modelId="{2A6B31D0-6F18-4C88-AF94-A6448EC3AC5B}" type="sibTrans" cxnId="{C7C5CFB7-F2BB-4817-A67C-98704C5CE59B}">
      <dgm:prSet/>
      <dgm:spPr/>
      <dgm:t>
        <a:bodyPr/>
        <a:lstStyle/>
        <a:p>
          <a:endParaRPr lang="en-US"/>
        </a:p>
      </dgm:t>
    </dgm:pt>
    <dgm:pt modelId="{B968567F-9825-41A2-9A1F-99F53D834FD6}">
      <dgm:prSet/>
      <dgm:spPr/>
      <dgm:t>
        <a:bodyPr/>
        <a:lstStyle/>
        <a:p>
          <a:r>
            <a:rPr lang="en-US" dirty="0"/>
            <a:t>Exploratory data analysis</a:t>
          </a:r>
        </a:p>
      </dgm:t>
    </dgm:pt>
    <dgm:pt modelId="{7DE67D14-2C77-4E5B-BB58-CB68C4FA2E40}" type="parTrans" cxnId="{828C998A-C662-4D13-A059-1DC64AF03E1B}">
      <dgm:prSet/>
      <dgm:spPr/>
      <dgm:t>
        <a:bodyPr/>
        <a:lstStyle/>
        <a:p>
          <a:endParaRPr lang="en-US"/>
        </a:p>
      </dgm:t>
    </dgm:pt>
    <dgm:pt modelId="{71AB21D7-EFEA-46D1-A4A1-B0B115014DC0}" type="sibTrans" cxnId="{828C998A-C662-4D13-A059-1DC64AF03E1B}">
      <dgm:prSet/>
      <dgm:spPr/>
      <dgm:t>
        <a:bodyPr/>
        <a:lstStyle/>
        <a:p>
          <a:endParaRPr lang="en-US"/>
        </a:p>
      </dgm:t>
    </dgm:pt>
    <dgm:pt modelId="{35778B9F-FE3C-43B2-BEA5-3494A0740343}">
      <dgm:prSet/>
      <dgm:spPr/>
      <dgm:t>
        <a:bodyPr/>
        <a:lstStyle/>
        <a:p>
          <a:r>
            <a:rPr lang="en-US" dirty="0"/>
            <a:t>Feature Engineering</a:t>
          </a:r>
        </a:p>
      </dgm:t>
    </dgm:pt>
    <dgm:pt modelId="{B8C8CCEC-4773-490C-BC12-2834346831AF}" type="parTrans" cxnId="{8DE9EC9E-FDDE-4E3E-B9B7-73E3BFE269E7}">
      <dgm:prSet/>
      <dgm:spPr/>
      <dgm:t>
        <a:bodyPr/>
        <a:lstStyle/>
        <a:p>
          <a:endParaRPr lang="en-US"/>
        </a:p>
      </dgm:t>
    </dgm:pt>
    <dgm:pt modelId="{23F862D3-35DF-4458-8E45-2A6D81CCA920}" type="sibTrans" cxnId="{8DE9EC9E-FDDE-4E3E-B9B7-73E3BFE269E7}">
      <dgm:prSet/>
      <dgm:spPr/>
      <dgm:t>
        <a:bodyPr/>
        <a:lstStyle/>
        <a:p>
          <a:endParaRPr lang="en-US"/>
        </a:p>
      </dgm:t>
    </dgm:pt>
    <dgm:pt modelId="{ECC9264E-37AC-4C3C-957E-DE40EB9AB326}">
      <dgm:prSet/>
      <dgm:spPr/>
      <dgm:t>
        <a:bodyPr/>
        <a:lstStyle/>
        <a:p>
          <a:r>
            <a:rPr lang="en-US" dirty="0"/>
            <a:t>Results</a:t>
          </a:r>
        </a:p>
      </dgm:t>
    </dgm:pt>
    <dgm:pt modelId="{77FDD3F0-F38C-4FE0-A7DC-CDC5EAE2BD75}" type="parTrans" cxnId="{0B48D980-B892-49E0-92F8-7AB8117B0BDF}">
      <dgm:prSet/>
      <dgm:spPr/>
      <dgm:t>
        <a:bodyPr/>
        <a:lstStyle/>
        <a:p>
          <a:endParaRPr lang="en-US"/>
        </a:p>
      </dgm:t>
    </dgm:pt>
    <dgm:pt modelId="{60942C9F-6C66-4768-820F-E6C24DD1A3E8}" type="sibTrans" cxnId="{0B48D980-B892-49E0-92F8-7AB8117B0BDF}">
      <dgm:prSet/>
      <dgm:spPr/>
      <dgm:t>
        <a:bodyPr/>
        <a:lstStyle/>
        <a:p>
          <a:endParaRPr lang="en-US"/>
        </a:p>
      </dgm:t>
    </dgm:pt>
    <dgm:pt modelId="{6AE964C3-35FD-4726-9C83-90696D6552FC}">
      <dgm:prSet/>
      <dgm:spPr/>
      <dgm:t>
        <a:bodyPr/>
        <a:lstStyle/>
        <a:p>
          <a:r>
            <a:rPr lang="en-US" dirty="0"/>
            <a:t>Project Management</a:t>
          </a:r>
        </a:p>
      </dgm:t>
    </dgm:pt>
    <dgm:pt modelId="{E83CA803-94D1-4FEE-8233-0C93985E9A9A}" type="parTrans" cxnId="{297320C7-8A04-4601-BBCC-E60D7E7B0057}">
      <dgm:prSet/>
      <dgm:spPr/>
      <dgm:t>
        <a:bodyPr/>
        <a:lstStyle/>
        <a:p>
          <a:endParaRPr lang="en-US"/>
        </a:p>
      </dgm:t>
    </dgm:pt>
    <dgm:pt modelId="{FF2A5BDC-0DBE-43D9-8AC5-0DE74F124FA3}" type="sibTrans" cxnId="{297320C7-8A04-4601-BBCC-E60D7E7B0057}">
      <dgm:prSet/>
      <dgm:spPr/>
      <dgm:t>
        <a:bodyPr/>
        <a:lstStyle/>
        <a:p>
          <a:endParaRPr lang="en-US"/>
        </a:p>
      </dgm:t>
    </dgm:pt>
    <dgm:pt modelId="{B9A9743D-1B8C-4D67-BCBA-5EBE3486CE77}">
      <dgm:prSet/>
      <dgm:spPr/>
      <dgm:t>
        <a:bodyPr/>
        <a:lstStyle/>
        <a:p>
          <a:r>
            <a:rPr lang="en-US" dirty="0"/>
            <a:t>References</a:t>
          </a:r>
        </a:p>
      </dgm:t>
    </dgm:pt>
    <dgm:pt modelId="{AE6AF4E4-E332-4D50-885D-CD7F611EFA15}" type="parTrans" cxnId="{B77507DD-92C0-4153-A813-288B1CDC1911}">
      <dgm:prSet/>
      <dgm:spPr/>
      <dgm:t>
        <a:bodyPr/>
        <a:lstStyle/>
        <a:p>
          <a:endParaRPr lang="en-US"/>
        </a:p>
      </dgm:t>
    </dgm:pt>
    <dgm:pt modelId="{50533610-CFC7-4860-BE7E-4DFC4B28737E}" type="sibTrans" cxnId="{B77507DD-92C0-4153-A813-288B1CDC1911}">
      <dgm:prSet/>
      <dgm:spPr/>
      <dgm:t>
        <a:bodyPr/>
        <a:lstStyle/>
        <a:p>
          <a:endParaRPr lang="en-US"/>
        </a:p>
      </dgm:t>
    </dgm:pt>
    <dgm:pt modelId="{B2CC4941-B5CD-4C5A-8635-B11744252199}">
      <dgm:prSet/>
      <dgm:spPr/>
      <dgm:t>
        <a:bodyPr/>
        <a:lstStyle/>
        <a:p>
          <a:r>
            <a:rPr lang="en-US" dirty="0"/>
            <a:t>Implementation</a:t>
          </a:r>
        </a:p>
      </dgm:t>
    </dgm:pt>
    <dgm:pt modelId="{EA8000E6-3B17-4146-A7E0-F095B646DF2A}" type="parTrans" cxnId="{F78A7699-0B06-47DE-810F-FA4A3B4EBA5A}">
      <dgm:prSet/>
      <dgm:spPr/>
      <dgm:t>
        <a:bodyPr/>
        <a:lstStyle/>
        <a:p>
          <a:endParaRPr lang="en-US"/>
        </a:p>
      </dgm:t>
    </dgm:pt>
    <dgm:pt modelId="{F9DC55A0-26E3-4CED-9A91-F889EC97F797}" type="sibTrans" cxnId="{F78A7699-0B06-47DE-810F-FA4A3B4EBA5A}">
      <dgm:prSet/>
      <dgm:spPr/>
      <dgm:t>
        <a:bodyPr/>
        <a:lstStyle/>
        <a:p>
          <a:endParaRPr lang="en-US"/>
        </a:p>
      </dgm:t>
    </dgm:pt>
    <dgm:pt modelId="{60A20140-E076-41F7-8D95-9F4C306FAC43}">
      <dgm:prSet/>
      <dgm:spPr/>
      <dgm:t>
        <a:bodyPr/>
        <a:lstStyle/>
        <a:p>
          <a:r>
            <a:rPr lang="en-US" dirty="0"/>
            <a:t>Summary</a:t>
          </a:r>
        </a:p>
      </dgm:t>
    </dgm:pt>
    <dgm:pt modelId="{48143DB9-5DA0-444F-A5C9-5CE2723DD72E}" type="parTrans" cxnId="{DB218CEE-9742-4ED2-8532-1D51ACCBFFC0}">
      <dgm:prSet/>
      <dgm:spPr/>
      <dgm:t>
        <a:bodyPr/>
        <a:lstStyle/>
        <a:p>
          <a:endParaRPr lang="en-US"/>
        </a:p>
      </dgm:t>
    </dgm:pt>
    <dgm:pt modelId="{9A9B83E0-B827-4B10-9EAC-5EDF7D7BAE73}" type="sibTrans" cxnId="{DB218CEE-9742-4ED2-8532-1D51ACCBFFC0}">
      <dgm:prSet/>
      <dgm:spPr/>
      <dgm:t>
        <a:bodyPr/>
        <a:lstStyle/>
        <a:p>
          <a:endParaRPr lang="en-US"/>
        </a:p>
      </dgm:t>
    </dgm:pt>
    <dgm:pt modelId="{44B3468B-E1AE-4DB4-820E-40A44A7BA236}" type="pres">
      <dgm:prSet presAssocID="{19A0130B-C98B-41A3-AB89-B5B237728B8B}" presName="vert0" presStyleCnt="0">
        <dgm:presLayoutVars>
          <dgm:dir/>
          <dgm:animOne val="branch"/>
          <dgm:animLvl val="lvl"/>
        </dgm:presLayoutVars>
      </dgm:prSet>
      <dgm:spPr/>
    </dgm:pt>
    <dgm:pt modelId="{EB5BD63B-9D5F-471B-A8BC-70044344A268}" type="pres">
      <dgm:prSet presAssocID="{B2E51BD2-8896-4998-A9A7-BC2339ABB2A6}" presName="thickLine" presStyleLbl="alignNode1" presStyleIdx="0" presStyleCnt="11"/>
      <dgm:spPr/>
    </dgm:pt>
    <dgm:pt modelId="{08B3F954-8F0A-4C76-89B3-DC680471458B}" type="pres">
      <dgm:prSet presAssocID="{B2E51BD2-8896-4998-A9A7-BC2339ABB2A6}" presName="horz1" presStyleCnt="0"/>
      <dgm:spPr/>
    </dgm:pt>
    <dgm:pt modelId="{9EE3EB94-242E-4D8D-A508-62F6F90702D5}" type="pres">
      <dgm:prSet presAssocID="{B2E51BD2-8896-4998-A9A7-BC2339ABB2A6}" presName="tx1" presStyleLbl="revTx" presStyleIdx="0" presStyleCnt="11"/>
      <dgm:spPr/>
    </dgm:pt>
    <dgm:pt modelId="{192EA338-3F2E-414E-AD72-E562E739D793}" type="pres">
      <dgm:prSet presAssocID="{B2E51BD2-8896-4998-A9A7-BC2339ABB2A6}" presName="vert1" presStyleCnt="0"/>
      <dgm:spPr/>
    </dgm:pt>
    <dgm:pt modelId="{42D29AA1-80BF-405D-AFAB-F5C547A0D32F}" type="pres">
      <dgm:prSet presAssocID="{3B1501C9-10F6-4FF8-A79E-FBC4A08B79EF}" presName="thickLine" presStyleLbl="alignNode1" presStyleIdx="1" presStyleCnt="11"/>
      <dgm:spPr/>
    </dgm:pt>
    <dgm:pt modelId="{B00DA055-22BB-4872-9C8A-617C42720344}" type="pres">
      <dgm:prSet presAssocID="{3B1501C9-10F6-4FF8-A79E-FBC4A08B79EF}" presName="horz1" presStyleCnt="0"/>
      <dgm:spPr/>
    </dgm:pt>
    <dgm:pt modelId="{AE59D283-5427-4DDC-9899-7D905288C89E}" type="pres">
      <dgm:prSet presAssocID="{3B1501C9-10F6-4FF8-A79E-FBC4A08B79EF}" presName="tx1" presStyleLbl="revTx" presStyleIdx="1" presStyleCnt="11"/>
      <dgm:spPr/>
    </dgm:pt>
    <dgm:pt modelId="{3D2F7F5A-330A-42EE-9CAC-50400BD19E75}" type="pres">
      <dgm:prSet presAssocID="{3B1501C9-10F6-4FF8-A79E-FBC4A08B79EF}" presName="vert1" presStyleCnt="0"/>
      <dgm:spPr/>
    </dgm:pt>
    <dgm:pt modelId="{9329F69E-D014-47AC-9379-1A7073800A0D}" type="pres">
      <dgm:prSet presAssocID="{74E50050-7FB4-4C13-A295-8AB8A3B98882}" presName="thickLine" presStyleLbl="alignNode1" presStyleIdx="2" presStyleCnt="11"/>
      <dgm:spPr/>
    </dgm:pt>
    <dgm:pt modelId="{B52551A6-C93B-42E5-B52E-D88023C65846}" type="pres">
      <dgm:prSet presAssocID="{74E50050-7FB4-4C13-A295-8AB8A3B98882}" presName="horz1" presStyleCnt="0"/>
      <dgm:spPr/>
    </dgm:pt>
    <dgm:pt modelId="{28D5C7B2-B7E7-49A8-BEE0-AACD8F9127A3}" type="pres">
      <dgm:prSet presAssocID="{74E50050-7FB4-4C13-A295-8AB8A3B98882}" presName="tx1" presStyleLbl="revTx" presStyleIdx="2" presStyleCnt="11"/>
      <dgm:spPr/>
    </dgm:pt>
    <dgm:pt modelId="{9996A0C4-92B1-4027-970D-935DB63F7997}" type="pres">
      <dgm:prSet presAssocID="{74E50050-7FB4-4C13-A295-8AB8A3B98882}" presName="vert1" presStyleCnt="0"/>
      <dgm:spPr/>
    </dgm:pt>
    <dgm:pt modelId="{511FFFBE-505F-450D-B424-AF83C6DDF11C}" type="pres">
      <dgm:prSet presAssocID="{06CC4195-17B9-4A14-B44B-E9670E6F91F2}" presName="thickLine" presStyleLbl="alignNode1" presStyleIdx="3" presStyleCnt="11"/>
      <dgm:spPr/>
    </dgm:pt>
    <dgm:pt modelId="{673D7305-201C-4B46-927E-93171D8014C8}" type="pres">
      <dgm:prSet presAssocID="{06CC4195-17B9-4A14-B44B-E9670E6F91F2}" presName="horz1" presStyleCnt="0"/>
      <dgm:spPr/>
    </dgm:pt>
    <dgm:pt modelId="{517F62BF-153C-406D-818E-539C4410A164}" type="pres">
      <dgm:prSet presAssocID="{06CC4195-17B9-4A14-B44B-E9670E6F91F2}" presName="tx1" presStyleLbl="revTx" presStyleIdx="3" presStyleCnt="11"/>
      <dgm:spPr/>
    </dgm:pt>
    <dgm:pt modelId="{A43DEC84-9B46-42BE-960A-6B874EE97EAA}" type="pres">
      <dgm:prSet presAssocID="{06CC4195-17B9-4A14-B44B-E9670E6F91F2}" presName="vert1" presStyleCnt="0"/>
      <dgm:spPr/>
    </dgm:pt>
    <dgm:pt modelId="{B33B0EE8-742F-42A9-A019-FD3F2B19B072}" type="pres">
      <dgm:prSet presAssocID="{B968567F-9825-41A2-9A1F-99F53D834FD6}" presName="thickLine" presStyleLbl="alignNode1" presStyleIdx="4" presStyleCnt="11"/>
      <dgm:spPr/>
    </dgm:pt>
    <dgm:pt modelId="{3BB4A578-BAA3-4A87-A140-E0B39CCD753B}" type="pres">
      <dgm:prSet presAssocID="{B968567F-9825-41A2-9A1F-99F53D834FD6}" presName="horz1" presStyleCnt="0"/>
      <dgm:spPr/>
    </dgm:pt>
    <dgm:pt modelId="{C6D068E4-1E39-40E2-84C8-14E0C1D66489}" type="pres">
      <dgm:prSet presAssocID="{B968567F-9825-41A2-9A1F-99F53D834FD6}" presName="tx1" presStyleLbl="revTx" presStyleIdx="4" presStyleCnt="11"/>
      <dgm:spPr/>
    </dgm:pt>
    <dgm:pt modelId="{1C73F8FD-1BC4-416B-818D-41899B5BEE78}" type="pres">
      <dgm:prSet presAssocID="{B968567F-9825-41A2-9A1F-99F53D834FD6}" presName="vert1" presStyleCnt="0"/>
      <dgm:spPr/>
    </dgm:pt>
    <dgm:pt modelId="{C1446272-E9E4-4D69-90D3-81364F69ADF9}" type="pres">
      <dgm:prSet presAssocID="{35778B9F-FE3C-43B2-BEA5-3494A0740343}" presName="thickLine" presStyleLbl="alignNode1" presStyleIdx="5" presStyleCnt="11"/>
      <dgm:spPr/>
    </dgm:pt>
    <dgm:pt modelId="{D6CC26C1-7C38-4761-B41B-3C290C1FB6E5}" type="pres">
      <dgm:prSet presAssocID="{35778B9F-FE3C-43B2-BEA5-3494A0740343}" presName="horz1" presStyleCnt="0"/>
      <dgm:spPr/>
    </dgm:pt>
    <dgm:pt modelId="{911B3B08-F8CB-421E-ADA3-ED71ACB8273F}" type="pres">
      <dgm:prSet presAssocID="{35778B9F-FE3C-43B2-BEA5-3494A0740343}" presName="tx1" presStyleLbl="revTx" presStyleIdx="5" presStyleCnt="11"/>
      <dgm:spPr/>
    </dgm:pt>
    <dgm:pt modelId="{B4080FCB-4D2B-4E4E-AEF7-8A1D1514E678}" type="pres">
      <dgm:prSet presAssocID="{35778B9F-FE3C-43B2-BEA5-3494A0740343}" presName="vert1" presStyleCnt="0"/>
      <dgm:spPr/>
    </dgm:pt>
    <dgm:pt modelId="{152CF800-1A18-4C0F-8E80-53ED269A5484}" type="pres">
      <dgm:prSet presAssocID="{B2CC4941-B5CD-4C5A-8635-B11744252199}" presName="thickLine" presStyleLbl="alignNode1" presStyleIdx="6" presStyleCnt="11"/>
      <dgm:spPr/>
    </dgm:pt>
    <dgm:pt modelId="{9E73F818-D160-43B2-85E4-C65955E46995}" type="pres">
      <dgm:prSet presAssocID="{B2CC4941-B5CD-4C5A-8635-B11744252199}" presName="horz1" presStyleCnt="0"/>
      <dgm:spPr/>
    </dgm:pt>
    <dgm:pt modelId="{FD1D0990-C4E5-4F7B-8279-37AAD7BFCEB1}" type="pres">
      <dgm:prSet presAssocID="{B2CC4941-B5CD-4C5A-8635-B11744252199}" presName="tx1" presStyleLbl="revTx" presStyleIdx="6" presStyleCnt="11"/>
      <dgm:spPr/>
    </dgm:pt>
    <dgm:pt modelId="{84B362FE-B8DC-4057-B7EE-5345163A6C52}" type="pres">
      <dgm:prSet presAssocID="{B2CC4941-B5CD-4C5A-8635-B11744252199}" presName="vert1" presStyleCnt="0"/>
      <dgm:spPr/>
    </dgm:pt>
    <dgm:pt modelId="{D736668B-4698-419C-9083-514A6A1D32A1}" type="pres">
      <dgm:prSet presAssocID="{ECC9264E-37AC-4C3C-957E-DE40EB9AB326}" presName="thickLine" presStyleLbl="alignNode1" presStyleIdx="7" presStyleCnt="11"/>
      <dgm:spPr/>
    </dgm:pt>
    <dgm:pt modelId="{10192AB2-E1E1-4829-9BA1-5252961DDAED}" type="pres">
      <dgm:prSet presAssocID="{ECC9264E-37AC-4C3C-957E-DE40EB9AB326}" presName="horz1" presStyleCnt="0"/>
      <dgm:spPr/>
    </dgm:pt>
    <dgm:pt modelId="{7403891A-ABA6-443E-8E72-97D5189313EC}" type="pres">
      <dgm:prSet presAssocID="{ECC9264E-37AC-4C3C-957E-DE40EB9AB326}" presName="tx1" presStyleLbl="revTx" presStyleIdx="7" presStyleCnt="11"/>
      <dgm:spPr/>
    </dgm:pt>
    <dgm:pt modelId="{38C1CFE0-B19D-42E7-850F-3E09F6D0394D}" type="pres">
      <dgm:prSet presAssocID="{ECC9264E-37AC-4C3C-957E-DE40EB9AB326}" presName="vert1" presStyleCnt="0"/>
      <dgm:spPr/>
    </dgm:pt>
    <dgm:pt modelId="{E3221132-F338-4D6D-9256-CEC79D610642}" type="pres">
      <dgm:prSet presAssocID="{6AE964C3-35FD-4726-9C83-90696D6552FC}" presName="thickLine" presStyleLbl="alignNode1" presStyleIdx="8" presStyleCnt="11"/>
      <dgm:spPr/>
    </dgm:pt>
    <dgm:pt modelId="{9236BE90-C29C-4C65-8870-13C05125098B}" type="pres">
      <dgm:prSet presAssocID="{6AE964C3-35FD-4726-9C83-90696D6552FC}" presName="horz1" presStyleCnt="0"/>
      <dgm:spPr/>
    </dgm:pt>
    <dgm:pt modelId="{F9F95A62-C089-45E1-82DD-EEC264704BF1}" type="pres">
      <dgm:prSet presAssocID="{6AE964C3-35FD-4726-9C83-90696D6552FC}" presName="tx1" presStyleLbl="revTx" presStyleIdx="8" presStyleCnt="11"/>
      <dgm:spPr/>
    </dgm:pt>
    <dgm:pt modelId="{09A939BE-9780-4296-B045-D6ABBF2AEBC0}" type="pres">
      <dgm:prSet presAssocID="{6AE964C3-35FD-4726-9C83-90696D6552FC}" presName="vert1" presStyleCnt="0"/>
      <dgm:spPr/>
    </dgm:pt>
    <dgm:pt modelId="{74D212C1-7BE0-4CFF-A476-7941FBCFA2AA}" type="pres">
      <dgm:prSet presAssocID="{60A20140-E076-41F7-8D95-9F4C306FAC43}" presName="thickLine" presStyleLbl="alignNode1" presStyleIdx="9" presStyleCnt="11"/>
      <dgm:spPr/>
    </dgm:pt>
    <dgm:pt modelId="{272277A5-844D-4D66-80D6-8903D5175355}" type="pres">
      <dgm:prSet presAssocID="{60A20140-E076-41F7-8D95-9F4C306FAC43}" presName="horz1" presStyleCnt="0"/>
      <dgm:spPr/>
    </dgm:pt>
    <dgm:pt modelId="{E3C7BB16-EED5-44C8-AEA7-3E18FE3DEC7C}" type="pres">
      <dgm:prSet presAssocID="{60A20140-E076-41F7-8D95-9F4C306FAC43}" presName="tx1" presStyleLbl="revTx" presStyleIdx="9" presStyleCnt="11"/>
      <dgm:spPr/>
    </dgm:pt>
    <dgm:pt modelId="{2F2ED770-DEA1-4829-98E2-476F8FF08C3D}" type="pres">
      <dgm:prSet presAssocID="{60A20140-E076-41F7-8D95-9F4C306FAC43}" presName="vert1" presStyleCnt="0"/>
      <dgm:spPr/>
    </dgm:pt>
    <dgm:pt modelId="{B76EFA9E-E692-414B-8921-12B4A484E540}" type="pres">
      <dgm:prSet presAssocID="{B9A9743D-1B8C-4D67-BCBA-5EBE3486CE77}" presName="thickLine" presStyleLbl="alignNode1" presStyleIdx="10" presStyleCnt="11"/>
      <dgm:spPr/>
    </dgm:pt>
    <dgm:pt modelId="{B2E3A5D7-245C-47FD-A7D5-918F0A0BD5A5}" type="pres">
      <dgm:prSet presAssocID="{B9A9743D-1B8C-4D67-BCBA-5EBE3486CE77}" presName="horz1" presStyleCnt="0"/>
      <dgm:spPr/>
    </dgm:pt>
    <dgm:pt modelId="{6CDD3150-4EE3-44C5-B18D-871C6287CAE4}" type="pres">
      <dgm:prSet presAssocID="{B9A9743D-1B8C-4D67-BCBA-5EBE3486CE77}" presName="tx1" presStyleLbl="revTx" presStyleIdx="10" presStyleCnt="11"/>
      <dgm:spPr/>
    </dgm:pt>
    <dgm:pt modelId="{176D250E-2ED0-4D04-935C-86DB593AFF28}" type="pres">
      <dgm:prSet presAssocID="{B9A9743D-1B8C-4D67-BCBA-5EBE3486CE77}" presName="vert1" presStyleCnt="0"/>
      <dgm:spPr/>
    </dgm:pt>
  </dgm:ptLst>
  <dgm:cxnLst>
    <dgm:cxn modelId="{C6C14917-C300-43FB-9D80-A66CA24136C7}" type="presOf" srcId="{60A20140-E076-41F7-8D95-9F4C306FAC43}" destId="{E3C7BB16-EED5-44C8-AEA7-3E18FE3DEC7C}" srcOrd="0" destOrd="0" presId="urn:microsoft.com/office/officeart/2008/layout/LinedList"/>
    <dgm:cxn modelId="{01673365-6C72-4563-B26B-3EB3F30E4370}" type="presOf" srcId="{6AE964C3-35FD-4726-9C83-90696D6552FC}" destId="{F9F95A62-C089-45E1-82DD-EEC264704BF1}" srcOrd="0" destOrd="0" presId="urn:microsoft.com/office/officeart/2008/layout/LinedList"/>
    <dgm:cxn modelId="{D25C1869-ACA7-4ADA-92AB-AE6CAABBFA19}" srcId="{19A0130B-C98B-41A3-AB89-B5B237728B8B}" destId="{74E50050-7FB4-4C13-A295-8AB8A3B98882}" srcOrd="2" destOrd="0" parTransId="{CF57DBC2-B145-40AF-882D-D3FE72E6382F}" sibTransId="{6B21F2DE-AC58-4764-AFD1-81FF619EAB79}"/>
    <dgm:cxn modelId="{B2A99351-2E48-4610-9C3E-9C3CE5C9E3CC}" srcId="{19A0130B-C98B-41A3-AB89-B5B237728B8B}" destId="{3B1501C9-10F6-4FF8-A79E-FBC4A08B79EF}" srcOrd="1" destOrd="0" parTransId="{146B1C1C-BD9C-4AAD-BDB5-DCCDB075D298}" sibTransId="{8DD08D23-B815-4ADF-8578-29E5E41E314F}"/>
    <dgm:cxn modelId="{8AD3ED76-ADA8-4E00-B6D9-88327991FFC1}" type="presOf" srcId="{3B1501C9-10F6-4FF8-A79E-FBC4A08B79EF}" destId="{AE59D283-5427-4DDC-9899-7D905288C89E}" srcOrd="0" destOrd="0" presId="urn:microsoft.com/office/officeart/2008/layout/LinedList"/>
    <dgm:cxn modelId="{0B48D980-B892-49E0-92F8-7AB8117B0BDF}" srcId="{19A0130B-C98B-41A3-AB89-B5B237728B8B}" destId="{ECC9264E-37AC-4C3C-957E-DE40EB9AB326}" srcOrd="7" destOrd="0" parTransId="{77FDD3F0-F38C-4FE0-A7DC-CDC5EAE2BD75}" sibTransId="{60942C9F-6C66-4768-820F-E6C24DD1A3E8}"/>
    <dgm:cxn modelId="{828C998A-C662-4D13-A059-1DC64AF03E1B}" srcId="{19A0130B-C98B-41A3-AB89-B5B237728B8B}" destId="{B968567F-9825-41A2-9A1F-99F53D834FD6}" srcOrd="4" destOrd="0" parTransId="{7DE67D14-2C77-4E5B-BB58-CB68C4FA2E40}" sibTransId="{71AB21D7-EFEA-46D1-A4A1-B0B115014DC0}"/>
    <dgm:cxn modelId="{35721690-CBF9-4DF0-B52B-24BE945CE67D}" type="presOf" srcId="{19A0130B-C98B-41A3-AB89-B5B237728B8B}" destId="{44B3468B-E1AE-4DB4-820E-40A44A7BA236}" srcOrd="0" destOrd="0" presId="urn:microsoft.com/office/officeart/2008/layout/LinedList"/>
    <dgm:cxn modelId="{F78A7699-0B06-47DE-810F-FA4A3B4EBA5A}" srcId="{19A0130B-C98B-41A3-AB89-B5B237728B8B}" destId="{B2CC4941-B5CD-4C5A-8635-B11744252199}" srcOrd="6" destOrd="0" parTransId="{EA8000E6-3B17-4146-A7E0-F095B646DF2A}" sibTransId="{F9DC55A0-26E3-4CED-9A91-F889EC97F797}"/>
    <dgm:cxn modelId="{8DE9EC9E-FDDE-4E3E-B9B7-73E3BFE269E7}" srcId="{19A0130B-C98B-41A3-AB89-B5B237728B8B}" destId="{35778B9F-FE3C-43B2-BEA5-3494A0740343}" srcOrd="5" destOrd="0" parTransId="{B8C8CCEC-4773-490C-BC12-2834346831AF}" sibTransId="{23F862D3-35DF-4458-8E45-2A6D81CCA920}"/>
    <dgm:cxn modelId="{8AFFDCA1-963A-4475-B69F-FF2D78497E67}" type="presOf" srcId="{B2E51BD2-8896-4998-A9A7-BC2339ABB2A6}" destId="{9EE3EB94-242E-4D8D-A508-62F6F90702D5}" srcOrd="0" destOrd="0" presId="urn:microsoft.com/office/officeart/2008/layout/LinedList"/>
    <dgm:cxn modelId="{E837D2A9-CC5F-4783-A3EC-B5C6D2EF288F}" srcId="{19A0130B-C98B-41A3-AB89-B5B237728B8B}" destId="{B2E51BD2-8896-4998-A9A7-BC2339ABB2A6}" srcOrd="0" destOrd="0" parTransId="{C54A7983-444E-4CA0-8BDD-6142E46B047D}" sibTransId="{80522BFE-4FFF-4B42-9FCD-0D561134A3F5}"/>
    <dgm:cxn modelId="{296C0BAA-7A99-4B75-940B-6A51E73D7A37}" type="presOf" srcId="{B968567F-9825-41A2-9A1F-99F53D834FD6}" destId="{C6D068E4-1E39-40E2-84C8-14E0C1D66489}" srcOrd="0" destOrd="0" presId="urn:microsoft.com/office/officeart/2008/layout/LinedList"/>
    <dgm:cxn modelId="{C7C5CFB7-F2BB-4817-A67C-98704C5CE59B}" srcId="{19A0130B-C98B-41A3-AB89-B5B237728B8B}" destId="{06CC4195-17B9-4A14-B44B-E9670E6F91F2}" srcOrd="3" destOrd="0" parTransId="{07960FB0-4257-4FA3-9DC8-AB55214E47AF}" sibTransId="{2A6B31D0-6F18-4C88-AF94-A6448EC3AC5B}"/>
    <dgm:cxn modelId="{297320C7-8A04-4601-BBCC-E60D7E7B0057}" srcId="{19A0130B-C98B-41A3-AB89-B5B237728B8B}" destId="{6AE964C3-35FD-4726-9C83-90696D6552FC}" srcOrd="8" destOrd="0" parTransId="{E83CA803-94D1-4FEE-8233-0C93985E9A9A}" sibTransId="{FF2A5BDC-0DBE-43D9-8AC5-0DE74F124FA3}"/>
    <dgm:cxn modelId="{462C6CC8-F76F-45E2-858E-6FE772671D3D}" type="presOf" srcId="{06CC4195-17B9-4A14-B44B-E9670E6F91F2}" destId="{517F62BF-153C-406D-818E-539C4410A164}" srcOrd="0" destOrd="0" presId="urn:microsoft.com/office/officeart/2008/layout/LinedList"/>
    <dgm:cxn modelId="{19DCE4CA-DE2D-4A62-AE81-3E1F2D6BB1C7}" type="presOf" srcId="{35778B9F-FE3C-43B2-BEA5-3494A0740343}" destId="{911B3B08-F8CB-421E-ADA3-ED71ACB8273F}" srcOrd="0" destOrd="0" presId="urn:microsoft.com/office/officeart/2008/layout/LinedList"/>
    <dgm:cxn modelId="{FDBFEED6-88A7-4380-BBAA-46C0FAD199E1}" type="presOf" srcId="{B9A9743D-1B8C-4D67-BCBA-5EBE3486CE77}" destId="{6CDD3150-4EE3-44C5-B18D-871C6287CAE4}" srcOrd="0" destOrd="0" presId="urn:microsoft.com/office/officeart/2008/layout/LinedList"/>
    <dgm:cxn modelId="{B77507DD-92C0-4153-A813-288B1CDC1911}" srcId="{19A0130B-C98B-41A3-AB89-B5B237728B8B}" destId="{B9A9743D-1B8C-4D67-BCBA-5EBE3486CE77}" srcOrd="10" destOrd="0" parTransId="{AE6AF4E4-E332-4D50-885D-CD7F611EFA15}" sibTransId="{50533610-CFC7-4860-BE7E-4DFC4B28737E}"/>
    <dgm:cxn modelId="{840D9BE5-B56B-445E-83B3-BAD5A76CC3CD}" type="presOf" srcId="{74E50050-7FB4-4C13-A295-8AB8A3B98882}" destId="{28D5C7B2-B7E7-49A8-BEE0-AACD8F9127A3}" srcOrd="0" destOrd="0" presId="urn:microsoft.com/office/officeart/2008/layout/LinedList"/>
    <dgm:cxn modelId="{DB218CEE-9742-4ED2-8532-1D51ACCBFFC0}" srcId="{19A0130B-C98B-41A3-AB89-B5B237728B8B}" destId="{60A20140-E076-41F7-8D95-9F4C306FAC43}" srcOrd="9" destOrd="0" parTransId="{48143DB9-5DA0-444F-A5C9-5CE2723DD72E}" sibTransId="{9A9B83E0-B827-4B10-9EAC-5EDF7D7BAE73}"/>
    <dgm:cxn modelId="{3EBCF4FA-EE0E-4023-93C6-887596E4DC6F}" type="presOf" srcId="{ECC9264E-37AC-4C3C-957E-DE40EB9AB326}" destId="{7403891A-ABA6-443E-8E72-97D5189313EC}" srcOrd="0" destOrd="0" presId="urn:microsoft.com/office/officeart/2008/layout/LinedList"/>
    <dgm:cxn modelId="{A2A5D5FF-1CF1-4C06-AFF2-DD083CFFEAA4}" type="presOf" srcId="{B2CC4941-B5CD-4C5A-8635-B11744252199}" destId="{FD1D0990-C4E5-4F7B-8279-37AAD7BFCEB1}" srcOrd="0" destOrd="0" presId="urn:microsoft.com/office/officeart/2008/layout/LinedList"/>
    <dgm:cxn modelId="{83C7D6CB-3101-4D01-A035-3309B5B5154A}" type="presParOf" srcId="{44B3468B-E1AE-4DB4-820E-40A44A7BA236}" destId="{EB5BD63B-9D5F-471B-A8BC-70044344A268}" srcOrd="0" destOrd="0" presId="urn:microsoft.com/office/officeart/2008/layout/LinedList"/>
    <dgm:cxn modelId="{4DDE4635-1202-4EAF-8371-E4DAA8E12597}" type="presParOf" srcId="{44B3468B-E1AE-4DB4-820E-40A44A7BA236}" destId="{08B3F954-8F0A-4C76-89B3-DC680471458B}" srcOrd="1" destOrd="0" presId="urn:microsoft.com/office/officeart/2008/layout/LinedList"/>
    <dgm:cxn modelId="{9CE3A13F-8059-4F45-9863-6BE82B391E91}" type="presParOf" srcId="{08B3F954-8F0A-4C76-89B3-DC680471458B}" destId="{9EE3EB94-242E-4D8D-A508-62F6F90702D5}" srcOrd="0" destOrd="0" presId="urn:microsoft.com/office/officeart/2008/layout/LinedList"/>
    <dgm:cxn modelId="{2D834649-FF14-4042-8D37-51BB741BA1AE}" type="presParOf" srcId="{08B3F954-8F0A-4C76-89B3-DC680471458B}" destId="{192EA338-3F2E-414E-AD72-E562E739D793}" srcOrd="1" destOrd="0" presId="urn:microsoft.com/office/officeart/2008/layout/LinedList"/>
    <dgm:cxn modelId="{2993A95E-9854-40BD-9084-1349F323BF12}" type="presParOf" srcId="{44B3468B-E1AE-4DB4-820E-40A44A7BA236}" destId="{42D29AA1-80BF-405D-AFAB-F5C547A0D32F}" srcOrd="2" destOrd="0" presId="urn:microsoft.com/office/officeart/2008/layout/LinedList"/>
    <dgm:cxn modelId="{5F0DBA06-791E-4F44-B764-9303664FEAC3}" type="presParOf" srcId="{44B3468B-E1AE-4DB4-820E-40A44A7BA236}" destId="{B00DA055-22BB-4872-9C8A-617C42720344}" srcOrd="3" destOrd="0" presId="urn:microsoft.com/office/officeart/2008/layout/LinedList"/>
    <dgm:cxn modelId="{37C416C8-88E4-4B9C-9DA5-AC40B487872E}" type="presParOf" srcId="{B00DA055-22BB-4872-9C8A-617C42720344}" destId="{AE59D283-5427-4DDC-9899-7D905288C89E}" srcOrd="0" destOrd="0" presId="urn:microsoft.com/office/officeart/2008/layout/LinedList"/>
    <dgm:cxn modelId="{1E113483-365B-41A5-B898-0D55D83A9C2F}" type="presParOf" srcId="{B00DA055-22BB-4872-9C8A-617C42720344}" destId="{3D2F7F5A-330A-42EE-9CAC-50400BD19E75}" srcOrd="1" destOrd="0" presId="urn:microsoft.com/office/officeart/2008/layout/LinedList"/>
    <dgm:cxn modelId="{DA983191-DEC6-4A44-8D8C-29078E8F2FFE}" type="presParOf" srcId="{44B3468B-E1AE-4DB4-820E-40A44A7BA236}" destId="{9329F69E-D014-47AC-9379-1A7073800A0D}" srcOrd="4" destOrd="0" presId="urn:microsoft.com/office/officeart/2008/layout/LinedList"/>
    <dgm:cxn modelId="{6EA367DE-3E83-4F57-A3A1-58F83377C195}" type="presParOf" srcId="{44B3468B-E1AE-4DB4-820E-40A44A7BA236}" destId="{B52551A6-C93B-42E5-B52E-D88023C65846}" srcOrd="5" destOrd="0" presId="urn:microsoft.com/office/officeart/2008/layout/LinedList"/>
    <dgm:cxn modelId="{EFDB3B34-4612-4127-8FEA-A438F48A6C68}" type="presParOf" srcId="{B52551A6-C93B-42E5-B52E-D88023C65846}" destId="{28D5C7B2-B7E7-49A8-BEE0-AACD8F9127A3}" srcOrd="0" destOrd="0" presId="urn:microsoft.com/office/officeart/2008/layout/LinedList"/>
    <dgm:cxn modelId="{47661EDA-FE38-4F5E-B5D0-47FD80E11523}" type="presParOf" srcId="{B52551A6-C93B-42E5-B52E-D88023C65846}" destId="{9996A0C4-92B1-4027-970D-935DB63F7997}" srcOrd="1" destOrd="0" presId="urn:microsoft.com/office/officeart/2008/layout/LinedList"/>
    <dgm:cxn modelId="{A543D3DD-6468-4824-AF09-3A67E1F19228}" type="presParOf" srcId="{44B3468B-E1AE-4DB4-820E-40A44A7BA236}" destId="{511FFFBE-505F-450D-B424-AF83C6DDF11C}" srcOrd="6" destOrd="0" presId="urn:microsoft.com/office/officeart/2008/layout/LinedList"/>
    <dgm:cxn modelId="{B5639B75-DC3D-46E7-B9BE-22522D6B0366}" type="presParOf" srcId="{44B3468B-E1AE-4DB4-820E-40A44A7BA236}" destId="{673D7305-201C-4B46-927E-93171D8014C8}" srcOrd="7" destOrd="0" presId="urn:microsoft.com/office/officeart/2008/layout/LinedList"/>
    <dgm:cxn modelId="{B77044AE-EF4F-4120-8F94-098457193D10}" type="presParOf" srcId="{673D7305-201C-4B46-927E-93171D8014C8}" destId="{517F62BF-153C-406D-818E-539C4410A164}" srcOrd="0" destOrd="0" presId="urn:microsoft.com/office/officeart/2008/layout/LinedList"/>
    <dgm:cxn modelId="{DFCC58FA-04F2-4BDA-B650-DF4E02476343}" type="presParOf" srcId="{673D7305-201C-4B46-927E-93171D8014C8}" destId="{A43DEC84-9B46-42BE-960A-6B874EE97EAA}" srcOrd="1" destOrd="0" presId="urn:microsoft.com/office/officeart/2008/layout/LinedList"/>
    <dgm:cxn modelId="{FE44DF0A-C2EE-42E0-995A-D0208FC7C5F6}" type="presParOf" srcId="{44B3468B-E1AE-4DB4-820E-40A44A7BA236}" destId="{B33B0EE8-742F-42A9-A019-FD3F2B19B072}" srcOrd="8" destOrd="0" presId="urn:microsoft.com/office/officeart/2008/layout/LinedList"/>
    <dgm:cxn modelId="{79C4CA7E-5E5A-4E37-908F-730E57CDFD7C}" type="presParOf" srcId="{44B3468B-E1AE-4DB4-820E-40A44A7BA236}" destId="{3BB4A578-BAA3-4A87-A140-E0B39CCD753B}" srcOrd="9" destOrd="0" presId="urn:microsoft.com/office/officeart/2008/layout/LinedList"/>
    <dgm:cxn modelId="{8AE555C5-9DEB-46BD-BE5C-F9298AC2939C}" type="presParOf" srcId="{3BB4A578-BAA3-4A87-A140-E0B39CCD753B}" destId="{C6D068E4-1E39-40E2-84C8-14E0C1D66489}" srcOrd="0" destOrd="0" presId="urn:microsoft.com/office/officeart/2008/layout/LinedList"/>
    <dgm:cxn modelId="{42B2AB7F-E2BE-4639-B8D7-19CBC4F1F5AF}" type="presParOf" srcId="{3BB4A578-BAA3-4A87-A140-E0B39CCD753B}" destId="{1C73F8FD-1BC4-416B-818D-41899B5BEE78}" srcOrd="1" destOrd="0" presId="urn:microsoft.com/office/officeart/2008/layout/LinedList"/>
    <dgm:cxn modelId="{4FE99679-8B2B-4716-A465-E831D7B00861}" type="presParOf" srcId="{44B3468B-E1AE-4DB4-820E-40A44A7BA236}" destId="{C1446272-E9E4-4D69-90D3-81364F69ADF9}" srcOrd="10" destOrd="0" presId="urn:microsoft.com/office/officeart/2008/layout/LinedList"/>
    <dgm:cxn modelId="{9D5442C3-4043-4192-AF26-4768F1E65559}" type="presParOf" srcId="{44B3468B-E1AE-4DB4-820E-40A44A7BA236}" destId="{D6CC26C1-7C38-4761-B41B-3C290C1FB6E5}" srcOrd="11" destOrd="0" presId="urn:microsoft.com/office/officeart/2008/layout/LinedList"/>
    <dgm:cxn modelId="{253238E4-C4A6-4DC6-81D2-CF3F13A3BA4E}" type="presParOf" srcId="{D6CC26C1-7C38-4761-B41B-3C290C1FB6E5}" destId="{911B3B08-F8CB-421E-ADA3-ED71ACB8273F}" srcOrd="0" destOrd="0" presId="urn:microsoft.com/office/officeart/2008/layout/LinedList"/>
    <dgm:cxn modelId="{EA695AEB-13D8-467C-8FAB-24AEF1F36FEA}" type="presParOf" srcId="{D6CC26C1-7C38-4761-B41B-3C290C1FB6E5}" destId="{B4080FCB-4D2B-4E4E-AEF7-8A1D1514E678}" srcOrd="1" destOrd="0" presId="urn:microsoft.com/office/officeart/2008/layout/LinedList"/>
    <dgm:cxn modelId="{D29CAC6E-EB39-4BC2-8E7E-0F7C5E82E045}" type="presParOf" srcId="{44B3468B-E1AE-4DB4-820E-40A44A7BA236}" destId="{152CF800-1A18-4C0F-8E80-53ED269A5484}" srcOrd="12" destOrd="0" presId="urn:microsoft.com/office/officeart/2008/layout/LinedList"/>
    <dgm:cxn modelId="{538EBF60-3F3C-4C5A-A8B5-A0BAF2505B90}" type="presParOf" srcId="{44B3468B-E1AE-4DB4-820E-40A44A7BA236}" destId="{9E73F818-D160-43B2-85E4-C65955E46995}" srcOrd="13" destOrd="0" presId="urn:microsoft.com/office/officeart/2008/layout/LinedList"/>
    <dgm:cxn modelId="{73B33BAA-12CD-44EC-B66A-3B2B5C14F3A7}" type="presParOf" srcId="{9E73F818-D160-43B2-85E4-C65955E46995}" destId="{FD1D0990-C4E5-4F7B-8279-37AAD7BFCEB1}" srcOrd="0" destOrd="0" presId="urn:microsoft.com/office/officeart/2008/layout/LinedList"/>
    <dgm:cxn modelId="{67D8E4EC-A6D3-466A-936E-4BC8DB1C7ECB}" type="presParOf" srcId="{9E73F818-D160-43B2-85E4-C65955E46995}" destId="{84B362FE-B8DC-4057-B7EE-5345163A6C52}" srcOrd="1" destOrd="0" presId="urn:microsoft.com/office/officeart/2008/layout/LinedList"/>
    <dgm:cxn modelId="{D25EDFC8-705A-41CA-8B92-AB89559A37AE}" type="presParOf" srcId="{44B3468B-E1AE-4DB4-820E-40A44A7BA236}" destId="{D736668B-4698-419C-9083-514A6A1D32A1}" srcOrd="14" destOrd="0" presId="urn:microsoft.com/office/officeart/2008/layout/LinedList"/>
    <dgm:cxn modelId="{7BE4ACF5-4FA1-41A3-889C-C2D009E5CA18}" type="presParOf" srcId="{44B3468B-E1AE-4DB4-820E-40A44A7BA236}" destId="{10192AB2-E1E1-4829-9BA1-5252961DDAED}" srcOrd="15" destOrd="0" presId="urn:microsoft.com/office/officeart/2008/layout/LinedList"/>
    <dgm:cxn modelId="{65E529A0-C24D-446F-8208-00B7D9B420C1}" type="presParOf" srcId="{10192AB2-E1E1-4829-9BA1-5252961DDAED}" destId="{7403891A-ABA6-443E-8E72-97D5189313EC}" srcOrd="0" destOrd="0" presId="urn:microsoft.com/office/officeart/2008/layout/LinedList"/>
    <dgm:cxn modelId="{B1F0E038-274D-4921-A705-8A036F3BB61D}" type="presParOf" srcId="{10192AB2-E1E1-4829-9BA1-5252961DDAED}" destId="{38C1CFE0-B19D-42E7-850F-3E09F6D0394D}" srcOrd="1" destOrd="0" presId="urn:microsoft.com/office/officeart/2008/layout/LinedList"/>
    <dgm:cxn modelId="{71F73D99-D24D-4AB1-AC13-09E6B8608778}" type="presParOf" srcId="{44B3468B-E1AE-4DB4-820E-40A44A7BA236}" destId="{E3221132-F338-4D6D-9256-CEC79D610642}" srcOrd="16" destOrd="0" presId="urn:microsoft.com/office/officeart/2008/layout/LinedList"/>
    <dgm:cxn modelId="{2E5B23A5-82C0-4C2C-AA93-0A362C55ABFE}" type="presParOf" srcId="{44B3468B-E1AE-4DB4-820E-40A44A7BA236}" destId="{9236BE90-C29C-4C65-8870-13C05125098B}" srcOrd="17" destOrd="0" presId="urn:microsoft.com/office/officeart/2008/layout/LinedList"/>
    <dgm:cxn modelId="{CC2B8488-21B3-4262-9C85-A49627E3A7BA}" type="presParOf" srcId="{9236BE90-C29C-4C65-8870-13C05125098B}" destId="{F9F95A62-C089-45E1-82DD-EEC264704BF1}" srcOrd="0" destOrd="0" presId="urn:microsoft.com/office/officeart/2008/layout/LinedList"/>
    <dgm:cxn modelId="{323C362B-B63F-439B-8EB6-CDD6C19DC7F9}" type="presParOf" srcId="{9236BE90-C29C-4C65-8870-13C05125098B}" destId="{09A939BE-9780-4296-B045-D6ABBF2AEBC0}" srcOrd="1" destOrd="0" presId="urn:microsoft.com/office/officeart/2008/layout/LinedList"/>
    <dgm:cxn modelId="{70674366-2761-4803-AEB2-B19DEA52FD2D}" type="presParOf" srcId="{44B3468B-E1AE-4DB4-820E-40A44A7BA236}" destId="{74D212C1-7BE0-4CFF-A476-7941FBCFA2AA}" srcOrd="18" destOrd="0" presId="urn:microsoft.com/office/officeart/2008/layout/LinedList"/>
    <dgm:cxn modelId="{4A5FDF24-C619-4130-90F6-061E63D27956}" type="presParOf" srcId="{44B3468B-E1AE-4DB4-820E-40A44A7BA236}" destId="{272277A5-844D-4D66-80D6-8903D5175355}" srcOrd="19" destOrd="0" presId="urn:microsoft.com/office/officeart/2008/layout/LinedList"/>
    <dgm:cxn modelId="{58AEA0A8-AB4C-412F-BFE3-1ED5EF09A7E8}" type="presParOf" srcId="{272277A5-844D-4D66-80D6-8903D5175355}" destId="{E3C7BB16-EED5-44C8-AEA7-3E18FE3DEC7C}" srcOrd="0" destOrd="0" presId="urn:microsoft.com/office/officeart/2008/layout/LinedList"/>
    <dgm:cxn modelId="{9B8F98B7-A968-4F16-ABDB-64A6927B2EF0}" type="presParOf" srcId="{272277A5-844D-4D66-80D6-8903D5175355}" destId="{2F2ED770-DEA1-4829-98E2-476F8FF08C3D}" srcOrd="1" destOrd="0" presId="urn:microsoft.com/office/officeart/2008/layout/LinedList"/>
    <dgm:cxn modelId="{59F7D8CB-865B-454E-8C5D-2CA7674971D7}" type="presParOf" srcId="{44B3468B-E1AE-4DB4-820E-40A44A7BA236}" destId="{B76EFA9E-E692-414B-8921-12B4A484E540}" srcOrd="20" destOrd="0" presId="urn:microsoft.com/office/officeart/2008/layout/LinedList"/>
    <dgm:cxn modelId="{0FC95D78-5811-4433-9325-AA5349C10B94}" type="presParOf" srcId="{44B3468B-E1AE-4DB4-820E-40A44A7BA236}" destId="{B2E3A5D7-245C-47FD-A7D5-918F0A0BD5A5}" srcOrd="21" destOrd="0" presId="urn:microsoft.com/office/officeart/2008/layout/LinedList"/>
    <dgm:cxn modelId="{5BFD9C74-9D34-484F-A776-8956BE019D12}" type="presParOf" srcId="{B2E3A5D7-245C-47FD-A7D5-918F0A0BD5A5}" destId="{6CDD3150-4EE3-44C5-B18D-871C6287CAE4}" srcOrd="0" destOrd="0" presId="urn:microsoft.com/office/officeart/2008/layout/LinedList"/>
    <dgm:cxn modelId="{03209348-24A8-4B0A-9099-D8AB3B45A77B}" type="presParOf" srcId="{B2E3A5D7-245C-47FD-A7D5-918F0A0BD5A5}" destId="{176D250E-2ED0-4D04-935C-86DB593AFF2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CCE1B2-5EC9-4256-A416-6C7C8A2BE5F7}"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4CF69F6C-5D22-42E7-B093-A297BA5FE15F}">
      <dgm:prSet/>
      <dgm:spPr/>
      <dgm:t>
        <a:bodyPr/>
        <a:lstStyle/>
        <a:p>
          <a:r>
            <a:rPr lang="en-US" dirty="0"/>
            <a:t>Phase1: Data Extraction</a:t>
          </a:r>
        </a:p>
      </dgm:t>
    </dgm:pt>
    <dgm:pt modelId="{FE4734C4-7B38-4EB8-918C-B84ACF7C8F68}" type="parTrans" cxnId="{FC91C277-7FA5-4D1B-B9FB-4AFE032B833C}">
      <dgm:prSet/>
      <dgm:spPr/>
      <dgm:t>
        <a:bodyPr/>
        <a:lstStyle/>
        <a:p>
          <a:endParaRPr lang="en-US"/>
        </a:p>
      </dgm:t>
    </dgm:pt>
    <dgm:pt modelId="{8FE9E863-947F-44E6-ACDF-5C348E3A848E}" type="sibTrans" cxnId="{FC91C277-7FA5-4D1B-B9FB-4AFE032B833C}">
      <dgm:prSet/>
      <dgm:spPr/>
      <dgm:t>
        <a:bodyPr/>
        <a:lstStyle/>
        <a:p>
          <a:endParaRPr lang="en-US"/>
        </a:p>
      </dgm:t>
    </dgm:pt>
    <dgm:pt modelId="{9DDB7686-9A1D-4CF7-B1FD-F478E0DB46FB}">
      <dgm:prSet/>
      <dgm:spPr/>
      <dgm:t>
        <a:bodyPr/>
        <a:lstStyle/>
        <a:p>
          <a:r>
            <a:rPr lang="en-US" dirty="0"/>
            <a:t>We started with finding out the Semantic Similarity checker for Quora Dataset</a:t>
          </a:r>
        </a:p>
      </dgm:t>
    </dgm:pt>
    <dgm:pt modelId="{15D58FAD-AB47-44BB-BDF1-5F2A7B3EE03F}" type="parTrans" cxnId="{BF38EF8A-9712-46E1-9667-4CB9D070529D}">
      <dgm:prSet/>
      <dgm:spPr/>
      <dgm:t>
        <a:bodyPr/>
        <a:lstStyle/>
        <a:p>
          <a:endParaRPr lang="en-US"/>
        </a:p>
      </dgm:t>
    </dgm:pt>
    <dgm:pt modelId="{AF765A36-F4A2-40CE-8E2D-6A68C540A6C0}" type="sibTrans" cxnId="{BF38EF8A-9712-46E1-9667-4CB9D070529D}">
      <dgm:prSet/>
      <dgm:spPr/>
      <dgm:t>
        <a:bodyPr/>
        <a:lstStyle/>
        <a:p>
          <a:endParaRPr lang="en-US"/>
        </a:p>
      </dgm:t>
    </dgm:pt>
    <dgm:pt modelId="{4C9A1832-1216-4D7C-A10C-C7771238E1D8}">
      <dgm:prSet/>
      <dgm:spPr/>
      <dgm:t>
        <a:bodyPr/>
        <a:lstStyle/>
        <a:p>
          <a:r>
            <a:rPr lang="en-US" dirty="0"/>
            <a:t>Pre-processing the dataset like handling missing values</a:t>
          </a:r>
        </a:p>
      </dgm:t>
    </dgm:pt>
    <dgm:pt modelId="{4FDE33E8-2E13-48E3-A88F-09E4EAD6D53D}" type="parTrans" cxnId="{DA6AA485-67EF-48F9-A2E1-938838276995}">
      <dgm:prSet/>
      <dgm:spPr/>
      <dgm:t>
        <a:bodyPr/>
        <a:lstStyle/>
        <a:p>
          <a:endParaRPr lang="en-US"/>
        </a:p>
      </dgm:t>
    </dgm:pt>
    <dgm:pt modelId="{AAB2DCE1-78EC-40BE-ABA1-DBB6051397A3}" type="sibTrans" cxnId="{DA6AA485-67EF-48F9-A2E1-938838276995}">
      <dgm:prSet/>
      <dgm:spPr/>
      <dgm:t>
        <a:bodyPr/>
        <a:lstStyle/>
        <a:p>
          <a:endParaRPr lang="en-US"/>
        </a:p>
      </dgm:t>
    </dgm:pt>
    <dgm:pt modelId="{BA586607-333E-46DC-A44A-F34DF517320C}">
      <dgm:prSet/>
      <dgm:spPr/>
      <dgm:t>
        <a:bodyPr/>
        <a:lstStyle/>
        <a:p>
          <a:r>
            <a:rPr lang="en-US" dirty="0"/>
            <a:t>Basic Analysis</a:t>
          </a:r>
        </a:p>
      </dgm:t>
    </dgm:pt>
    <dgm:pt modelId="{9411EA6C-3326-4536-8ABA-6F6346ACF300}" type="parTrans" cxnId="{EB02ED6A-A7F7-492E-877C-EC3B5A5805DD}">
      <dgm:prSet/>
      <dgm:spPr/>
      <dgm:t>
        <a:bodyPr/>
        <a:lstStyle/>
        <a:p>
          <a:endParaRPr lang="en-US"/>
        </a:p>
      </dgm:t>
    </dgm:pt>
    <dgm:pt modelId="{4D9A8CB6-B0F4-4A10-9032-7A0A35A2C4A8}" type="sibTrans" cxnId="{EB02ED6A-A7F7-492E-877C-EC3B5A5805DD}">
      <dgm:prSet/>
      <dgm:spPr/>
      <dgm:t>
        <a:bodyPr/>
        <a:lstStyle/>
        <a:p>
          <a:endParaRPr lang="en-US"/>
        </a:p>
      </dgm:t>
    </dgm:pt>
    <dgm:pt modelId="{31B07354-DA0B-4FCE-A53D-23498CDCF66C}">
      <dgm:prSet/>
      <dgm:spPr/>
      <dgm:t>
        <a:bodyPr/>
        <a:lstStyle/>
        <a:p>
          <a:r>
            <a:rPr lang="en-US" dirty="0"/>
            <a:t>Phase2: Exploratory Data Analysis</a:t>
          </a:r>
        </a:p>
      </dgm:t>
    </dgm:pt>
    <dgm:pt modelId="{3CAD6F7B-FAA3-47EC-B232-9402A8D87193}" type="parTrans" cxnId="{4C0B65F6-B998-4914-8B47-84ADEC23304B}">
      <dgm:prSet/>
      <dgm:spPr/>
      <dgm:t>
        <a:bodyPr/>
        <a:lstStyle/>
        <a:p>
          <a:endParaRPr lang="en-US"/>
        </a:p>
      </dgm:t>
    </dgm:pt>
    <dgm:pt modelId="{F81DED8A-945E-4948-9AC5-8E0EEB4BF318}" type="sibTrans" cxnId="{4C0B65F6-B998-4914-8B47-84ADEC23304B}">
      <dgm:prSet/>
      <dgm:spPr/>
      <dgm:t>
        <a:bodyPr/>
        <a:lstStyle/>
        <a:p>
          <a:endParaRPr lang="en-US"/>
        </a:p>
      </dgm:t>
    </dgm:pt>
    <dgm:pt modelId="{9AB6B8AB-D7B3-425B-928A-402B21885B15}">
      <dgm:prSet/>
      <dgm:spPr/>
      <dgm:t>
        <a:bodyPr/>
        <a:lstStyle/>
        <a:p>
          <a:r>
            <a:rPr lang="en-US" b="0" i="0" dirty="0"/>
            <a:t>Target Variable Distribution and handling class imbalance</a:t>
          </a:r>
          <a:endParaRPr lang="en-US" dirty="0"/>
        </a:p>
      </dgm:t>
    </dgm:pt>
    <dgm:pt modelId="{0452A1F0-F9D8-4AF0-BA0A-D5775CCC61CB}" type="parTrans" cxnId="{67B3E419-C982-4136-9CAD-8B2379188E01}">
      <dgm:prSet/>
      <dgm:spPr/>
      <dgm:t>
        <a:bodyPr/>
        <a:lstStyle/>
        <a:p>
          <a:endParaRPr lang="en-US"/>
        </a:p>
      </dgm:t>
    </dgm:pt>
    <dgm:pt modelId="{F59E8D14-D61C-4B09-A687-F63E2F4775E9}" type="sibTrans" cxnId="{67B3E419-C982-4136-9CAD-8B2379188E01}">
      <dgm:prSet/>
      <dgm:spPr/>
      <dgm:t>
        <a:bodyPr/>
        <a:lstStyle/>
        <a:p>
          <a:endParaRPr lang="en-US"/>
        </a:p>
      </dgm:t>
    </dgm:pt>
    <dgm:pt modelId="{BA6E4486-C56F-4D84-9284-CE8F22B9CC59}">
      <dgm:prSet/>
      <dgm:spPr/>
      <dgm:t>
        <a:bodyPr/>
        <a:lstStyle/>
        <a:p>
          <a:r>
            <a:rPr lang="en-US" b="0" i="0" dirty="0"/>
            <a:t>Unique questions details</a:t>
          </a:r>
          <a:endParaRPr lang="en-US" dirty="0"/>
        </a:p>
      </dgm:t>
    </dgm:pt>
    <dgm:pt modelId="{234609EB-90A1-4CC9-9086-172FFCA08D36}" type="parTrans" cxnId="{EB3BEC2F-8533-4639-B439-60DD13ED3DFE}">
      <dgm:prSet/>
      <dgm:spPr/>
      <dgm:t>
        <a:bodyPr/>
        <a:lstStyle/>
        <a:p>
          <a:endParaRPr lang="en-US"/>
        </a:p>
      </dgm:t>
    </dgm:pt>
    <dgm:pt modelId="{8BE9429F-01D8-417E-8606-2F50F08B6B98}" type="sibTrans" cxnId="{EB3BEC2F-8533-4639-B439-60DD13ED3DFE}">
      <dgm:prSet/>
      <dgm:spPr/>
      <dgm:t>
        <a:bodyPr/>
        <a:lstStyle/>
        <a:p>
          <a:endParaRPr lang="en-US"/>
        </a:p>
      </dgm:t>
    </dgm:pt>
    <dgm:pt modelId="{4AC453FA-EBC5-44A1-B097-9861A6C6A897}">
      <dgm:prSet/>
      <dgm:spPr/>
      <dgm:t>
        <a:bodyPr/>
        <a:lstStyle/>
        <a:p>
          <a:r>
            <a:rPr lang="en-US" b="0" i="0" dirty="0"/>
            <a:t>Each question occurrences count</a:t>
          </a:r>
          <a:endParaRPr lang="en-US" dirty="0"/>
        </a:p>
      </dgm:t>
    </dgm:pt>
    <dgm:pt modelId="{80D50025-FBA8-48CC-ACC6-A05160E5C0D1}" type="parTrans" cxnId="{69AE6B3F-FB53-4764-AD60-7AF62231277E}">
      <dgm:prSet/>
      <dgm:spPr/>
      <dgm:t>
        <a:bodyPr/>
        <a:lstStyle/>
        <a:p>
          <a:endParaRPr lang="en-US"/>
        </a:p>
      </dgm:t>
    </dgm:pt>
    <dgm:pt modelId="{AABF88DD-8D6B-46FC-B314-BD51F277EF72}" type="sibTrans" cxnId="{69AE6B3F-FB53-4764-AD60-7AF62231277E}">
      <dgm:prSet/>
      <dgm:spPr/>
      <dgm:t>
        <a:bodyPr/>
        <a:lstStyle/>
        <a:p>
          <a:endParaRPr lang="en-US"/>
        </a:p>
      </dgm:t>
    </dgm:pt>
    <dgm:pt modelId="{F1A1188B-82F1-40F2-BD33-B6F59EEFEA06}">
      <dgm:prSet/>
      <dgm:spPr/>
      <dgm:t>
        <a:bodyPr/>
        <a:lstStyle/>
        <a:p>
          <a:r>
            <a:rPr lang="en-US" dirty="0"/>
            <a:t>Phase3: Feature Engineering, Model Building and Performance Metrics</a:t>
          </a:r>
        </a:p>
      </dgm:t>
    </dgm:pt>
    <dgm:pt modelId="{B1A6B12A-15D1-4440-A387-DDF6B0F27874}" type="parTrans" cxnId="{DB54261F-EB90-4974-95F0-21641C3E5783}">
      <dgm:prSet/>
      <dgm:spPr/>
      <dgm:t>
        <a:bodyPr/>
        <a:lstStyle/>
        <a:p>
          <a:endParaRPr lang="en-US"/>
        </a:p>
      </dgm:t>
    </dgm:pt>
    <dgm:pt modelId="{BA253A94-4669-4B26-A28C-A7CCEAC94F04}" type="sibTrans" cxnId="{DB54261F-EB90-4974-95F0-21641C3E5783}">
      <dgm:prSet/>
      <dgm:spPr/>
      <dgm:t>
        <a:bodyPr/>
        <a:lstStyle/>
        <a:p>
          <a:endParaRPr lang="en-US"/>
        </a:p>
      </dgm:t>
    </dgm:pt>
    <dgm:pt modelId="{4D19EA7A-268E-4797-BE30-BFCA78883042}">
      <dgm:prSet/>
      <dgm:spPr/>
      <dgm:t>
        <a:bodyPr/>
        <a:lstStyle/>
        <a:p>
          <a:r>
            <a:rPr lang="en-US" b="0" dirty="0"/>
            <a:t>Vectorization</a:t>
          </a:r>
          <a:endParaRPr lang="en-US" dirty="0"/>
        </a:p>
      </dgm:t>
    </dgm:pt>
    <dgm:pt modelId="{154F67D6-DC89-4DF5-BE3C-7E463D71D904}" type="parTrans" cxnId="{D8A82BB4-3EB3-49E7-AF82-22E2B635A1FD}">
      <dgm:prSet/>
      <dgm:spPr/>
      <dgm:t>
        <a:bodyPr/>
        <a:lstStyle/>
        <a:p>
          <a:endParaRPr lang="en-US"/>
        </a:p>
      </dgm:t>
    </dgm:pt>
    <dgm:pt modelId="{EBB264BB-C203-4D7D-8695-ACD3660E1086}" type="sibTrans" cxnId="{D8A82BB4-3EB3-49E7-AF82-22E2B635A1FD}">
      <dgm:prSet/>
      <dgm:spPr/>
      <dgm:t>
        <a:bodyPr/>
        <a:lstStyle/>
        <a:p>
          <a:endParaRPr lang="en-US"/>
        </a:p>
      </dgm:t>
    </dgm:pt>
    <dgm:pt modelId="{AA3BAA3F-8A1E-4B6C-8901-4000EE70EB77}">
      <dgm:prSet/>
      <dgm:spPr/>
      <dgm:t>
        <a:bodyPr/>
        <a:lstStyle/>
        <a:p>
          <a:r>
            <a:rPr lang="en-US" b="0" dirty="0"/>
            <a:t>Word2vec-Tf-idf - Question-1</a:t>
          </a:r>
          <a:endParaRPr lang="en-US" dirty="0"/>
        </a:p>
      </dgm:t>
    </dgm:pt>
    <dgm:pt modelId="{B386BF19-0070-4E4D-8868-2DA4A2EB38B7}" type="parTrans" cxnId="{A94A2A75-B1B5-4208-A662-2758EC3CF48B}">
      <dgm:prSet/>
      <dgm:spPr/>
      <dgm:t>
        <a:bodyPr/>
        <a:lstStyle/>
        <a:p>
          <a:endParaRPr lang="en-US"/>
        </a:p>
      </dgm:t>
    </dgm:pt>
    <dgm:pt modelId="{C3E1C905-C659-45A5-B18A-31A4B956D037}" type="sibTrans" cxnId="{A94A2A75-B1B5-4208-A662-2758EC3CF48B}">
      <dgm:prSet/>
      <dgm:spPr/>
      <dgm:t>
        <a:bodyPr/>
        <a:lstStyle/>
        <a:p>
          <a:endParaRPr lang="en-US"/>
        </a:p>
      </dgm:t>
    </dgm:pt>
    <dgm:pt modelId="{9B3A41A3-6DAC-4425-BD80-78EEBBDEE35B}">
      <dgm:prSet/>
      <dgm:spPr/>
      <dgm:t>
        <a:bodyPr/>
        <a:lstStyle/>
        <a:p>
          <a:r>
            <a:rPr lang="en-US" b="0" i="0" dirty="0"/>
            <a:t>Word distribution of questions</a:t>
          </a:r>
          <a:endParaRPr lang="en-US" dirty="0"/>
        </a:p>
      </dgm:t>
    </dgm:pt>
    <dgm:pt modelId="{A023AA39-AF57-4636-B763-CBDF24CF670A}" type="parTrans" cxnId="{52F2C81B-6E78-41B1-BC04-F8A6B7A5F700}">
      <dgm:prSet/>
      <dgm:spPr/>
      <dgm:t>
        <a:bodyPr/>
        <a:lstStyle/>
        <a:p>
          <a:endParaRPr lang="en-US"/>
        </a:p>
      </dgm:t>
    </dgm:pt>
    <dgm:pt modelId="{27150CEA-8C62-462A-9466-C8A390158FAF}" type="sibTrans" cxnId="{52F2C81B-6E78-41B1-BC04-F8A6B7A5F700}">
      <dgm:prSet/>
      <dgm:spPr/>
      <dgm:t>
        <a:bodyPr/>
        <a:lstStyle/>
        <a:p>
          <a:endParaRPr lang="en-US"/>
        </a:p>
      </dgm:t>
    </dgm:pt>
    <dgm:pt modelId="{154B674C-AB29-4607-A5FE-6AC825CEFB30}">
      <dgm:prSet/>
      <dgm:spPr/>
      <dgm:t>
        <a:bodyPr/>
        <a:lstStyle/>
        <a:p>
          <a:r>
            <a:rPr lang="en-US" b="0" i="0" dirty="0"/>
            <a:t>Character distribution</a:t>
          </a:r>
          <a:endParaRPr lang="en-US" dirty="0"/>
        </a:p>
      </dgm:t>
    </dgm:pt>
    <dgm:pt modelId="{68A07D0E-03B8-406A-B289-C3C58E5E652F}" type="parTrans" cxnId="{45DFE449-015D-4883-9F22-0FDF7237EE0A}">
      <dgm:prSet/>
      <dgm:spPr/>
      <dgm:t>
        <a:bodyPr/>
        <a:lstStyle/>
        <a:p>
          <a:endParaRPr lang="en-US"/>
        </a:p>
      </dgm:t>
    </dgm:pt>
    <dgm:pt modelId="{0BE9F2ED-27D6-4B8B-842A-E4C41E47DC5E}" type="sibTrans" cxnId="{45DFE449-015D-4883-9F22-0FDF7237EE0A}">
      <dgm:prSet/>
      <dgm:spPr/>
      <dgm:t>
        <a:bodyPr/>
        <a:lstStyle/>
        <a:p>
          <a:endParaRPr lang="en-US"/>
        </a:p>
      </dgm:t>
    </dgm:pt>
    <dgm:pt modelId="{1384D5D9-788E-49B8-9BB6-138537FEDA41}">
      <dgm:prSet/>
      <dgm:spPr/>
      <dgm:t>
        <a:bodyPr/>
        <a:lstStyle/>
        <a:p>
          <a:r>
            <a:rPr lang="en-US" b="0" i="0" dirty="0"/>
            <a:t>Unigrams</a:t>
          </a:r>
          <a:endParaRPr lang="en-US" dirty="0"/>
        </a:p>
      </dgm:t>
    </dgm:pt>
    <dgm:pt modelId="{2D8B3C74-8F1C-4AE6-9B28-82909AC77CA3}" type="parTrans" cxnId="{16FB8F1C-68DE-4901-89E4-C209996689B4}">
      <dgm:prSet/>
      <dgm:spPr/>
      <dgm:t>
        <a:bodyPr/>
        <a:lstStyle/>
        <a:p>
          <a:endParaRPr lang="en-US"/>
        </a:p>
      </dgm:t>
    </dgm:pt>
    <dgm:pt modelId="{949FDEED-4384-4671-9C76-FDC212961F22}" type="sibTrans" cxnId="{16FB8F1C-68DE-4901-89E4-C209996689B4}">
      <dgm:prSet/>
      <dgm:spPr/>
      <dgm:t>
        <a:bodyPr/>
        <a:lstStyle/>
        <a:p>
          <a:endParaRPr lang="en-US"/>
        </a:p>
      </dgm:t>
    </dgm:pt>
    <dgm:pt modelId="{AF4DF77E-FD7B-47F6-8078-3C4CA0D8519F}">
      <dgm:prSet/>
      <dgm:spPr/>
      <dgm:t>
        <a:bodyPr/>
        <a:lstStyle/>
        <a:p>
          <a:r>
            <a:rPr lang="en-US" b="0" dirty="0"/>
            <a:t>Word2vec-Tf-idf - Question-2</a:t>
          </a:r>
          <a:endParaRPr lang="en-US" dirty="0"/>
        </a:p>
      </dgm:t>
    </dgm:pt>
    <dgm:pt modelId="{F87F405F-0C31-4CA6-8062-4D9699985716}" type="parTrans" cxnId="{47D53BB9-149C-441C-9338-A28281F44602}">
      <dgm:prSet/>
      <dgm:spPr/>
      <dgm:t>
        <a:bodyPr/>
        <a:lstStyle/>
        <a:p>
          <a:endParaRPr lang="en-US"/>
        </a:p>
      </dgm:t>
    </dgm:pt>
    <dgm:pt modelId="{E2EC198F-3DE9-4AC3-8E98-A68F3C91A4F3}" type="sibTrans" cxnId="{47D53BB9-149C-441C-9338-A28281F44602}">
      <dgm:prSet/>
      <dgm:spPr/>
      <dgm:t>
        <a:bodyPr/>
        <a:lstStyle/>
        <a:p>
          <a:endParaRPr lang="en-US"/>
        </a:p>
      </dgm:t>
    </dgm:pt>
    <dgm:pt modelId="{29A9622A-B1BD-4319-8D5D-D3CB5EEE6AC9}">
      <dgm:prSet/>
      <dgm:spPr/>
      <dgm:t>
        <a:bodyPr/>
        <a:lstStyle/>
        <a:p>
          <a:r>
            <a:rPr lang="en-US" b="0" i="0" dirty="0"/>
            <a:t>Test-train split</a:t>
          </a:r>
          <a:endParaRPr lang="en-US" dirty="0"/>
        </a:p>
      </dgm:t>
    </dgm:pt>
    <dgm:pt modelId="{B48B4D56-3126-4236-A259-5CA5C56BB427}" type="parTrans" cxnId="{0BB8D835-4DC0-4550-ACB6-C831E826E5A6}">
      <dgm:prSet/>
      <dgm:spPr/>
      <dgm:t>
        <a:bodyPr/>
        <a:lstStyle/>
        <a:p>
          <a:endParaRPr lang="en-US"/>
        </a:p>
      </dgm:t>
    </dgm:pt>
    <dgm:pt modelId="{AD30B17B-0288-4EA3-A880-582BEB1A9293}" type="sibTrans" cxnId="{0BB8D835-4DC0-4550-ACB6-C831E826E5A6}">
      <dgm:prSet/>
      <dgm:spPr/>
      <dgm:t>
        <a:bodyPr/>
        <a:lstStyle/>
        <a:p>
          <a:endParaRPr lang="en-US"/>
        </a:p>
      </dgm:t>
    </dgm:pt>
    <dgm:pt modelId="{9FA77E1E-15BB-4871-A4C1-FE7030E735D0}">
      <dgm:prSet/>
      <dgm:spPr/>
      <dgm:t>
        <a:bodyPr/>
        <a:lstStyle/>
        <a:p>
          <a:r>
            <a:rPr lang="en-US" b="0" i="0" dirty="0"/>
            <a:t>Logistic Regression</a:t>
          </a:r>
          <a:endParaRPr lang="en-US" dirty="0"/>
        </a:p>
      </dgm:t>
    </dgm:pt>
    <dgm:pt modelId="{5A941BFE-CE73-4EDE-A196-56BB9729BD82}" type="parTrans" cxnId="{5F8FFED3-2815-489D-86BC-A224F22A3474}">
      <dgm:prSet/>
      <dgm:spPr/>
      <dgm:t>
        <a:bodyPr/>
        <a:lstStyle/>
        <a:p>
          <a:endParaRPr lang="en-US"/>
        </a:p>
      </dgm:t>
    </dgm:pt>
    <dgm:pt modelId="{15F68552-ABDE-424F-BCA2-F00C650740E8}" type="sibTrans" cxnId="{5F8FFED3-2815-489D-86BC-A224F22A3474}">
      <dgm:prSet/>
      <dgm:spPr/>
      <dgm:t>
        <a:bodyPr/>
        <a:lstStyle/>
        <a:p>
          <a:endParaRPr lang="en-US"/>
        </a:p>
      </dgm:t>
    </dgm:pt>
    <dgm:pt modelId="{692D65E0-0F60-49F6-BAE4-22309DABAD45}" type="pres">
      <dgm:prSet presAssocID="{DFCCE1B2-5EC9-4256-A416-6C7C8A2BE5F7}" presName="linear" presStyleCnt="0">
        <dgm:presLayoutVars>
          <dgm:dir/>
          <dgm:animLvl val="lvl"/>
          <dgm:resizeHandles val="exact"/>
        </dgm:presLayoutVars>
      </dgm:prSet>
      <dgm:spPr/>
    </dgm:pt>
    <dgm:pt modelId="{ACBC1441-6894-4FCA-A6A2-C2A4F0C1C65B}" type="pres">
      <dgm:prSet presAssocID="{4CF69F6C-5D22-42E7-B093-A297BA5FE15F}" presName="parentLin" presStyleCnt="0"/>
      <dgm:spPr/>
    </dgm:pt>
    <dgm:pt modelId="{DEEF66F3-FC37-4AF5-AFD4-931EF1DBA600}" type="pres">
      <dgm:prSet presAssocID="{4CF69F6C-5D22-42E7-B093-A297BA5FE15F}" presName="parentLeftMargin" presStyleLbl="node1" presStyleIdx="0" presStyleCnt="3"/>
      <dgm:spPr/>
    </dgm:pt>
    <dgm:pt modelId="{503A9B4F-EDDA-4C5C-9A62-8A7EF0C79257}" type="pres">
      <dgm:prSet presAssocID="{4CF69F6C-5D22-42E7-B093-A297BA5FE15F}" presName="parentText" presStyleLbl="node1" presStyleIdx="0" presStyleCnt="3">
        <dgm:presLayoutVars>
          <dgm:chMax val="0"/>
          <dgm:bulletEnabled val="1"/>
        </dgm:presLayoutVars>
      </dgm:prSet>
      <dgm:spPr/>
    </dgm:pt>
    <dgm:pt modelId="{0239FA2B-CF5C-41A1-BBEF-01372D5FEE24}" type="pres">
      <dgm:prSet presAssocID="{4CF69F6C-5D22-42E7-B093-A297BA5FE15F}" presName="negativeSpace" presStyleCnt="0"/>
      <dgm:spPr/>
    </dgm:pt>
    <dgm:pt modelId="{8EBAD013-26EF-444E-9AB9-FF111C50BF25}" type="pres">
      <dgm:prSet presAssocID="{4CF69F6C-5D22-42E7-B093-A297BA5FE15F}" presName="childText" presStyleLbl="conFgAcc1" presStyleIdx="0" presStyleCnt="3">
        <dgm:presLayoutVars>
          <dgm:bulletEnabled val="1"/>
        </dgm:presLayoutVars>
      </dgm:prSet>
      <dgm:spPr/>
    </dgm:pt>
    <dgm:pt modelId="{F0068CF0-E590-4D77-B704-02A3850094C8}" type="pres">
      <dgm:prSet presAssocID="{8FE9E863-947F-44E6-ACDF-5C348E3A848E}" presName="spaceBetweenRectangles" presStyleCnt="0"/>
      <dgm:spPr/>
    </dgm:pt>
    <dgm:pt modelId="{5F1013D4-02E4-47A9-8EB9-F93CF2F87C22}" type="pres">
      <dgm:prSet presAssocID="{31B07354-DA0B-4FCE-A53D-23498CDCF66C}" presName="parentLin" presStyleCnt="0"/>
      <dgm:spPr/>
    </dgm:pt>
    <dgm:pt modelId="{58A0E390-2927-402E-9A3E-85EB3F858D67}" type="pres">
      <dgm:prSet presAssocID="{31B07354-DA0B-4FCE-A53D-23498CDCF66C}" presName="parentLeftMargin" presStyleLbl="node1" presStyleIdx="0" presStyleCnt="3"/>
      <dgm:spPr/>
    </dgm:pt>
    <dgm:pt modelId="{42BF1DC2-5D15-4FE6-8199-C0245124AE90}" type="pres">
      <dgm:prSet presAssocID="{31B07354-DA0B-4FCE-A53D-23498CDCF66C}" presName="parentText" presStyleLbl="node1" presStyleIdx="1" presStyleCnt="3">
        <dgm:presLayoutVars>
          <dgm:chMax val="0"/>
          <dgm:bulletEnabled val="1"/>
        </dgm:presLayoutVars>
      </dgm:prSet>
      <dgm:spPr/>
    </dgm:pt>
    <dgm:pt modelId="{CB8ADD23-6000-4E68-A945-47EB340699C6}" type="pres">
      <dgm:prSet presAssocID="{31B07354-DA0B-4FCE-A53D-23498CDCF66C}" presName="negativeSpace" presStyleCnt="0"/>
      <dgm:spPr/>
    </dgm:pt>
    <dgm:pt modelId="{4C74E503-A690-4AA8-97CC-8A8AF3BAC6E7}" type="pres">
      <dgm:prSet presAssocID="{31B07354-DA0B-4FCE-A53D-23498CDCF66C}" presName="childText" presStyleLbl="conFgAcc1" presStyleIdx="1" presStyleCnt="3">
        <dgm:presLayoutVars>
          <dgm:bulletEnabled val="1"/>
        </dgm:presLayoutVars>
      </dgm:prSet>
      <dgm:spPr/>
    </dgm:pt>
    <dgm:pt modelId="{324773E9-3336-49B4-873C-95899DE21E6C}" type="pres">
      <dgm:prSet presAssocID="{F81DED8A-945E-4948-9AC5-8E0EEB4BF318}" presName="spaceBetweenRectangles" presStyleCnt="0"/>
      <dgm:spPr/>
    </dgm:pt>
    <dgm:pt modelId="{E6AE9CFA-C2DD-4F28-A88F-6E35D5BA7F4A}" type="pres">
      <dgm:prSet presAssocID="{F1A1188B-82F1-40F2-BD33-B6F59EEFEA06}" presName="parentLin" presStyleCnt="0"/>
      <dgm:spPr/>
    </dgm:pt>
    <dgm:pt modelId="{ED576618-B8B3-40FA-B440-81BBCFA424B5}" type="pres">
      <dgm:prSet presAssocID="{F1A1188B-82F1-40F2-BD33-B6F59EEFEA06}" presName="parentLeftMargin" presStyleLbl="node1" presStyleIdx="1" presStyleCnt="3"/>
      <dgm:spPr/>
    </dgm:pt>
    <dgm:pt modelId="{74611403-CAD2-43EC-B4B2-1A2958836406}" type="pres">
      <dgm:prSet presAssocID="{F1A1188B-82F1-40F2-BD33-B6F59EEFEA06}" presName="parentText" presStyleLbl="node1" presStyleIdx="2" presStyleCnt="3">
        <dgm:presLayoutVars>
          <dgm:chMax val="0"/>
          <dgm:bulletEnabled val="1"/>
        </dgm:presLayoutVars>
      </dgm:prSet>
      <dgm:spPr/>
    </dgm:pt>
    <dgm:pt modelId="{9DB53381-AF66-4421-8C87-B3CD62515267}" type="pres">
      <dgm:prSet presAssocID="{F1A1188B-82F1-40F2-BD33-B6F59EEFEA06}" presName="negativeSpace" presStyleCnt="0"/>
      <dgm:spPr/>
    </dgm:pt>
    <dgm:pt modelId="{2C964A86-36AA-4BBD-936B-349AC884DA9F}" type="pres">
      <dgm:prSet presAssocID="{F1A1188B-82F1-40F2-BD33-B6F59EEFEA06}" presName="childText" presStyleLbl="conFgAcc1" presStyleIdx="2" presStyleCnt="3">
        <dgm:presLayoutVars>
          <dgm:bulletEnabled val="1"/>
        </dgm:presLayoutVars>
      </dgm:prSet>
      <dgm:spPr/>
    </dgm:pt>
  </dgm:ptLst>
  <dgm:cxnLst>
    <dgm:cxn modelId="{88D5CF06-D343-4DB3-9C45-215343A2CBC0}" type="presOf" srcId="{AF4DF77E-FD7B-47F6-8078-3C4CA0D8519F}" destId="{2C964A86-36AA-4BBD-936B-349AC884DA9F}" srcOrd="0" destOrd="2" presId="urn:microsoft.com/office/officeart/2005/8/layout/list1"/>
    <dgm:cxn modelId="{FBAD3F12-E11A-4FAD-9ADE-B958AA69E74F}" type="presOf" srcId="{4D19EA7A-268E-4797-BE30-BFCA78883042}" destId="{2C964A86-36AA-4BBD-936B-349AC884DA9F}" srcOrd="0" destOrd="0" presId="urn:microsoft.com/office/officeart/2005/8/layout/list1"/>
    <dgm:cxn modelId="{67B3E419-C982-4136-9CAD-8B2379188E01}" srcId="{31B07354-DA0B-4FCE-A53D-23498CDCF66C}" destId="{9AB6B8AB-D7B3-425B-928A-402B21885B15}" srcOrd="0" destOrd="0" parTransId="{0452A1F0-F9D8-4AF0-BA0A-D5775CCC61CB}" sibTransId="{F59E8D14-D61C-4B09-A687-F63E2F4775E9}"/>
    <dgm:cxn modelId="{3709EA1A-E564-418B-A53C-D0BE18DA6A59}" type="presOf" srcId="{9DDB7686-9A1D-4CF7-B1FD-F478E0DB46FB}" destId="{8EBAD013-26EF-444E-9AB9-FF111C50BF25}" srcOrd="0" destOrd="0" presId="urn:microsoft.com/office/officeart/2005/8/layout/list1"/>
    <dgm:cxn modelId="{52F2C81B-6E78-41B1-BC04-F8A6B7A5F700}" srcId="{31B07354-DA0B-4FCE-A53D-23498CDCF66C}" destId="{9B3A41A3-6DAC-4425-BD80-78EEBBDEE35B}" srcOrd="3" destOrd="0" parTransId="{A023AA39-AF57-4636-B763-CBDF24CF670A}" sibTransId="{27150CEA-8C62-462A-9466-C8A390158FAF}"/>
    <dgm:cxn modelId="{16FB8F1C-68DE-4901-89E4-C209996689B4}" srcId="{31B07354-DA0B-4FCE-A53D-23498CDCF66C}" destId="{1384D5D9-788E-49B8-9BB6-138537FEDA41}" srcOrd="5" destOrd="0" parTransId="{2D8B3C74-8F1C-4AE6-9B28-82909AC77CA3}" sibTransId="{949FDEED-4384-4671-9C76-FDC212961F22}"/>
    <dgm:cxn modelId="{17B4341E-B169-43BD-BE41-406375964E5F}" type="presOf" srcId="{F1A1188B-82F1-40F2-BD33-B6F59EEFEA06}" destId="{ED576618-B8B3-40FA-B440-81BBCFA424B5}" srcOrd="0" destOrd="0" presId="urn:microsoft.com/office/officeart/2005/8/layout/list1"/>
    <dgm:cxn modelId="{DB54261F-EB90-4974-95F0-21641C3E5783}" srcId="{DFCCE1B2-5EC9-4256-A416-6C7C8A2BE5F7}" destId="{F1A1188B-82F1-40F2-BD33-B6F59EEFEA06}" srcOrd="2" destOrd="0" parTransId="{B1A6B12A-15D1-4440-A387-DDF6B0F27874}" sibTransId="{BA253A94-4669-4B26-A28C-A7CCEAC94F04}"/>
    <dgm:cxn modelId="{5B4B7E26-C872-40A1-9B64-A7B859DE5D44}" type="presOf" srcId="{9FA77E1E-15BB-4871-A4C1-FE7030E735D0}" destId="{2C964A86-36AA-4BBD-936B-349AC884DA9F}" srcOrd="0" destOrd="4" presId="urn:microsoft.com/office/officeart/2005/8/layout/list1"/>
    <dgm:cxn modelId="{EB3BEC2F-8533-4639-B439-60DD13ED3DFE}" srcId="{31B07354-DA0B-4FCE-A53D-23498CDCF66C}" destId="{BA6E4486-C56F-4D84-9284-CE8F22B9CC59}" srcOrd="1" destOrd="0" parTransId="{234609EB-90A1-4CC9-9086-172FFCA08D36}" sibTransId="{8BE9429F-01D8-417E-8606-2F50F08B6B98}"/>
    <dgm:cxn modelId="{0BB8D835-4DC0-4550-ACB6-C831E826E5A6}" srcId="{F1A1188B-82F1-40F2-BD33-B6F59EEFEA06}" destId="{29A9622A-B1BD-4319-8D5D-D3CB5EEE6AC9}" srcOrd="3" destOrd="0" parTransId="{B48B4D56-3126-4236-A259-5CA5C56BB427}" sibTransId="{AD30B17B-0288-4EA3-A880-582BEB1A9293}"/>
    <dgm:cxn modelId="{2F525B3E-3DE6-43AC-8F40-EB5E0BBCDB92}" type="presOf" srcId="{4CF69F6C-5D22-42E7-B093-A297BA5FE15F}" destId="{503A9B4F-EDDA-4C5C-9A62-8A7EF0C79257}" srcOrd="1" destOrd="0" presId="urn:microsoft.com/office/officeart/2005/8/layout/list1"/>
    <dgm:cxn modelId="{69AE6B3F-FB53-4764-AD60-7AF62231277E}" srcId="{31B07354-DA0B-4FCE-A53D-23498CDCF66C}" destId="{4AC453FA-EBC5-44A1-B097-9861A6C6A897}" srcOrd="2" destOrd="0" parTransId="{80D50025-FBA8-48CC-ACC6-A05160E5C0D1}" sibTransId="{AABF88DD-8D6B-46FC-B314-BD51F277EF72}"/>
    <dgm:cxn modelId="{1345CB3F-9163-4FEE-8847-C71909E16EBC}" type="presOf" srcId="{BA586607-333E-46DC-A44A-F34DF517320C}" destId="{8EBAD013-26EF-444E-9AB9-FF111C50BF25}" srcOrd="0" destOrd="2" presId="urn:microsoft.com/office/officeart/2005/8/layout/list1"/>
    <dgm:cxn modelId="{B1A4D95B-C247-451C-A28E-A9818A5B33D5}" type="presOf" srcId="{F1A1188B-82F1-40F2-BD33-B6F59EEFEA06}" destId="{74611403-CAD2-43EC-B4B2-1A2958836406}" srcOrd="1" destOrd="0" presId="urn:microsoft.com/office/officeart/2005/8/layout/list1"/>
    <dgm:cxn modelId="{15E97B5C-B1D5-4D60-8FC1-2209108FF081}" type="presOf" srcId="{AA3BAA3F-8A1E-4B6C-8901-4000EE70EB77}" destId="{2C964A86-36AA-4BBD-936B-349AC884DA9F}" srcOrd="0" destOrd="1" presId="urn:microsoft.com/office/officeart/2005/8/layout/list1"/>
    <dgm:cxn modelId="{45DFE449-015D-4883-9F22-0FDF7237EE0A}" srcId="{31B07354-DA0B-4FCE-A53D-23498CDCF66C}" destId="{154B674C-AB29-4607-A5FE-6AC825CEFB30}" srcOrd="4" destOrd="0" parTransId="{68A07D0E-03B8-406A-B289-C3C58E5E652F}" sibTransId="{0BE9F2ED-27D6-4B8B-842A-E4C41E47DC5E}"/>
    <dgm:cxn modelId="{EB02ED6A-A7F7-492E-877C-EC3B5A5805DD}" srcId="{4CF69F6C-5D22-42E7-B093-A297BA5FE15F}" destId="{BA586607-333E-46DC-A44A-F34DF517320C}" srcOrd="2" destOrd="0" parTransId="{9411EA6C-3326-4536-8ABA-6F6346ACF300}" sibTransId="{4D9A8CB6-B0F4-4A10-9032-7A0A35A2C4A8}"/>
    <dgm:cxn modelId="{4B57EE4C-014A-4995-A527-6B79A5538187}" type="presOf" srcId="{4AC453FA-EBC5-44A1-B097-9861A6C6A897}" destId="{4C74E503-A690-4AA8-97CC-8A8AF3BAC6E7}" srcOrd="0" destOrd="2" presId="urn:microsoft.com/office/officeart/2005/8/layout/list1"/>
    <dgm:cxn modelId="{4F57954E-DCFC-4E10-A1EA-E98745EB9FDD}" type="presOf" srcId="{9B3A41A3-6DAC-4425-BD80-78EEBBDEE35B}" destId="{4C74E503-A690-4AA8-97CC-8A8AF3BAC6E7}" srcOrd="0" destOrd="3" presId="urn:microsoft.com/office/officeart/2005/8/layout/list1"/>
    <dgm:cxn modelId="{A94A2A75-B1B5-4208-A662-2758EC3CF48B}" srcId="{F1A1188B-82F1-40F2-BD33-B6F59EEFEA06}" destId="{AA3BAA3F-8A1E-4B6C-8901-4000EE70EB77}" srcOrd="1" destOrd="0" parTransId="{B386BF19-0070-4E4D-8868-2DA4A2EB38B7}" sibTransId="{C3E1C905-C659-45A5-B18A-31A4B956D037}"/>
    <dgm:cxn modelId="{FC91C277-7FA5-4D1B-B9FB-4AFE032B833C}" srcId="{DFCCE1B2-5EC9-4256-A416-6C7C8A2BE5F7}" destId="{4CF69F6C-5D22-42E7-B093-A297BA5FE15F}" srcOrd="0" destOrd="0" parTransId="{FE4734C4-7B38-4EB8-918C-B84ACF7C8F68}" sibTransId="{8FE9E863-947F-44E6-ACDF-5C348E3A848E}"/>
    <dgm:cxn modelId="{14FC2159-68E4-4DC3-AF91-759FDDFDD726}" type="presOf" srcId="{DFCCE1B2-5EC9-4256-A416-6C7C8A2BE5F7}" destId="{692D65E0-0F60-49F6-BAE4-22309DABAD45}" srcOrd="0" destOrd="0" presId="urn:microsoft.com/office/officeart/2005/8/layout/list1"/>
    <dgm:cxn modelId="{9AB2F883-B5F6-4C89-A7F6-63F98E701A67}" type="presOf" srcId="{4CF69F6C-5D22-42E7-B093-A297BA5FE15F}" destId="{DEEF66F3-FC37-4AF5-AFD4-931EF1DBA600}" srcOrd="0" destOrd="0" presId="urn:microsoft.com/office/officeart/2005/8/layout/list1"/>
    <dgm:cxn modelId="{DA6AA485-67EF-48F9-A2E1-938838276995}" srcId="{4CF69F6C-5D22-42E7-B093-A297BA5FE15F}" destId="{4C9A1832-1216-4D7C-A10C-C7771238E1D8}" srcOrd="1" destOrd="0" parTransId="{4FDE33E8-2E13-48E3-A88F-09E4EAD6D53D}" sibTransId="{AAB2DCE1-78EC-40BE-ABA1-DBB6051397A3}"/>
    <dgm:cxn modelId="{31F3568A-5D4A-4440-A339-48133F191947}" type="presOf" srcId="{31B07354-DA0B-4FCE-A53D-23498CDCF66C}" destId="{58A0E390-2927-402E-9A3E-85EB3F858D67}" srcOrd="0" destOrd="0" presId="urn:microsoft.com/office/officeart/2005/8/layout/list1"/>
    <dgm:cxn modelId="{BF38EF8A-9712-46E1-9667-4CB9D070529D}" srcId="{4CF69F6C-5D22-42E7-B093-A297BA5FE15F}" destId="{9DDB7686-9A1D-4CF7-B1FD-F478E0DB46FB}" srcOrd="0" destOrd="0" parTransId="{15D58FAD-AB47-44BB-BDF1-5F2A7B3EE03F}" sibTransId="{AF765A36-F4A2-40CE-8E2D-6A68C540A6C0}"/>
    <dgm:cxn modelId="{18CC7D92-98B5-4EB6-8234-FE4B1E0C4C16}" type="presOf" srcId="{154B674C-AB29-4607-A5FE-6AC825CEFB30}" destId="{4C74E503-A690-4AA8-97CC-8A8AF3BAC6E7}" srcOrd="0" destOrd="4" presId="urn:microsoft.com/office/officeart/2005/8/layout/list1"/>
    <dgm:cxn modelId="{08B57B96-7188-470C-A530-03CBD1BC98BA}" type="presOf" srcId="{4C9A1832-1216-4D7C-A10C-C7771238E1D8}" destId="{8EBAD013-26EF-444E-9AB9-FF111C50BF25}" srcOrd="0" destOrd="1" presId="urn:microsoft.com/office/officeart/2005/8/layout/list1"/>
    <dgm:cxn modelId="{9B21E297-1582-4FC9-83D4-BF3EB8FCBAB0}" type="presOf" srcId="{1384D5D9-788E-49B8-9BB6-138537FEDA41}" destId="{4C74E503-A690-4AA8-97CC-8A8AF3BAC6E7}" srcOrd="0" destOrd="5" presId="urn:microsoft.com/office/officeart/2005/8/layout/list1"/>
    <dgm:cxn modelId="{D8A82BB4-3EB3-49E7-AF82-22E2B635A1FD}" srcId="{F1A1188B-82F1-40F2-BD33-B6F59EEFEA06}" destId="{4D19EA7A-268E-4797-BE30-BFCA78883042}" srcOrd="0" destOrd="0" parTransId="{154F67D6-DC89-4DF5-BE3C-7E463D71D904}" sibTransId="{EBB264BB-C203-4D7D-8695-ACD3660E1086}"/>
    <dgm:cxn modelId="{47D53BB9-149C-441C-9338-A28281F44602}" srcId="{F1A1188B-82F1-40F2-BD33-B6F59EEFEA06}" destId="{AF4DF77E-FD7B-47F6-8078-3C4CA0D8519F}" srcOrd="2" destOrd="0" parTransId="{F87F405F-0C31-4CA6-8062-4D9699985716}" sibTransId="{E2EC198F-3DE9-4AC3-8E98-A68F3C91A4F3}"/>
    <dgm:cxn modelId="{F3096EBF-4B2F-4E15-A6C1-A428749C3A85}" type="presOf" srcId="{BA6E4486-C56F-4D84-9284-CE8F22B9CC59}" destId="{4C74E503-A690-4AA8-97CC-8A8AF3BAC6E7}" srcOrd="0" destOrd="1" presId="urn:microsoft.com/office/officeart/2005/8/layout/list1"/>
    <dgm:cxn modelId="{376DD8CC-EF5D-42E7-9E59-035F1007BEC8}" type="presOf" srcId="{9AB6B8AB-D7B3-425B-928A-402B21885B15}" destId="{4C74E503-A690-4AA8-97CC-8A8AF3BAC6E7}" srcOrd="0" destOrd="0" presId="urn:microsoft.com/office/officeart/2005/8/layout/list1"/>
    <dgm:cxn modelId="{5F8FFED3-2815-489D-86BC-A224F22A3474}" srcId="{F1A1188B-82F1-40F2-BD33-B6F59EEFEA06}" destId="{9FA77E1E-15BB-4871-A4C1-FE7030E735D0}" srcOrd="4" destOrd="0" parTransId="{5A941BFE-CE73-4EDE-A196-56BB9729BD82}" sibTransId="{15F68552-ABDE-424F-BCA2-F00C650740E8}"/>
    <dgm:cxn modelId="{EE104FDE-4B43-494A-859C-23421F1FD610}" type="presOf" srcId="{29A9622A-B1BD-4319-8D5D-D3CB5EEE6AC9}" destId="{2C964A86-36AA-4BBD-936B-349AC884DA9F}" srcOrd="0" destOrd="3" presId="urn:microsoft.com/office/officeart/2005/8/layout/list1"/>
    <dgm:cxn modelId="{8494ACE4-2AF0-4058-AA52-5E196382824F}" type="presOf" srcId="{31B07354-DA0B-4FCE-A53D-23498CDCF66C}" destId="{42BF1DC2-5D15-4FE6-8199-C0245124AE90}" srcOrd="1" destOrd="0" presId="urn:microsoft.com/office/officeart/2005/8/layout/list1"/>
    <dgm:cxn modelId="{4C0B65F6-B998-4914-8B47-84ADEC23304B}" srcId="{DFCCE1B2-5EC9-4256-A416-6C7C8A2BE5F7}" destId="{31B07354-DA0B-4FCE-A53D-23498CDCF66C}" srcOrd="1" destOrd="0" parTransId="{3CAD6F7B-FAA3-47EC-B232-9402A8D87193}" sibTransId="{F81DED8A-945E-4948-9AC5-8E0EEB4BF318}"/>
    <dgm:cxn modelId="{117AF356-A076-4586-8CFE-B957E175C5CC}" type="presParOf" srcId="{692D65E0-0F60-49F6-BAE4-22309DABAD45}" destId="{ACBC1441-6894-4FCA-A6A2-C2A4F0C1C65B}" srcOrd="0" destOrd="0" presId="urn:microsoft.com/office/officeart/2005/8/layout/list1"/>
    <dgm:cxn modelId="{F52466C1-F861-43CA-8D0E-8A6B49E95A04}" type="presParOf" srcId="{ACBC1441-6894-4FCA-A6A2-C2A4F0C1C65B}" destId="{DEEF66F3-FC37-4AF5-AFD4-931EF1DBA600}" srcOrd="0" destOrd="0" presId="urn:microsoft.com/office/officeart/2005/8/layout/list1"/>
    <dgm:cxn modelId="{15876670-13FC-4B10-8C31-64BD1A74D8FF}" type="presParOf" srcId="{ACBC1441-6894-4FCA-A6A2-C2A4F0C1C65B}" destId="{503A9B4F-EDDA-4C5C-9A62-8A7EF0C79257}" srcOrd="1" destOrd="0" presId="urn:microsoft.com/office/officeart/2005/8/layout/list1"/>
    <dgm:cxn modelId="{845BF519-AD98-4B5F-A4D3-1AF366768ACE}" type="presParOf" srcId="{692D65E0-0F60-49F6-BAE4-22309DABAD45}" destId="{0239FA2B-CF5C-41A1-BBEF-01372D5FEE24}" srcOrd="1" destOrd="0" presId="urn:microsoft.com/office/officeart/2005/8/layout/list1"/>
    <dgm:cxn modelId="{963901F4-79F5-45A2-8D68-0D75DC53BD02}" type="presParOf" srcId="{692D65E0-0F60-49F6-BAE4-22309DABAD45}" destId="{8EBAD013-26EF-444E-9AB9-FF111C50BF25}" srcOrd="2" destOrd="0" presId="urn:microsoft.com/office/officeart/2005/8/layout/list1"/>
    <dgm:cxn modelId="{71A4D419-4F27-46AE-B811-88896FF3A33B}" type="presParOf" srcId="{692D65E0-0F60-49F6-BAE4-22309DABAD45}" destId="{F0068CF0-E590-4D77-B704-02A3850094C8}" srcOrd="3" destOrd="0" presId="urn:microsoft.com/office/officeart/2005/8/layout/list1"/>
    <dgm:cxn modelId="{0C0DB963-BED4-40AF-9F7B-70CD2E43D457}" type="presParOf" srcId="{692D65E0-0F60-49F6-BAE4-22309DABAD45}" destId="{5F1013D4-02E4-47A9-8EB9-F93CF2F87C22}" srcOrd="4" destOrd="0" presId="urn:microsoft.com/office/officeart/2005/8/layout/list1"/>
    <dgm:cxn modelId="{4F73D7FE-1663-40BF-9EDC-F98FB462D3E0}" type="presParOf" srcId="{5F1013D4-02E4-47A9-8EB9-F93CF2F87C22}" destId="{58A0E390-2927-402E-9A3E-85EB3F858D67}" srcOrd="0" destOrd="0" presId="urn:microsoft.com/office/officeart/2005/8/layout/list1"/>
    <dgm:cxn modelId="{850C705F-4F71-4FA4-A661-43D77F57E969}" type="presParOf" srcId="{5F1013D4-02E4-47A9-8EB9-F93CF2F87C22}" destId="{42BF1DC2-5D15-4FE6-8199-C0245124AE90}" srcOrd="1" destOrd="0" presId="urn:microsoft.com/office/officeart/2005/8/layout/list1"/>
    <dgm:cxn modelId="{D89ECF4D-EBB6-4C45-8B80-F81EBCFAFC1F}" type="presParOf" srcId="{692D65E0-0F60-49F6-BAE4-22309DABAD45}" destId="{CB8ADD23-6000-4E68-A945-47EB340699C6}" srcOrd="5" destOrd="0" presId="urn:microsoft.com/office/officeart/2005/8/layout/list1"/>
    <dgm:cxn modelId="{95C0237F-9C97-42A6-91EE-8439B6474EB4}" type="presParOf" srcId="{692D65E0-0F60-49F6-BAE4-22309DABAD45}" destId="{4C74E503-A690-4AA8-97CC-8A8AF3BAC6E7}" srcOrd="6" destOrd="0" presId="urn:microsoft.com/office/officeart/2005/8/layout/list1"/>
    <dgm:cxn modelId="{2EDACF9F-AEED-4C35-9A4B-CE0DCB379D00}" type="presParOf" srcId="{692D65E0-0F60-49F6-BAE4-22309DABAD45}" destId="{324773E9-3336-49B4-873C-95899DE21E6C}" srcOrd="7" destOrd="0" presId="urn:microsoft.com/office/officeart/2005/8/layout/list1"/>
    <dgm:cxn modelId="{11868A78-F76F-4BF5-818F-205E86E660C9}" type="presParOf" srcId="{692D65E0-0F60-49F6-BAE4-22309DABAD45}" destId="{E6AE9CFA-C2DD-4F28-A88F-6E35D5BA7F4A}" srcOrd="8" destOrd="0" presId="urn:microsoft.com/office/officeart/2005/8/layout/list1"/>
    <dgm:cxn modelId="{56248566-7FEB-4196-87D6-8DE5C482080E}" type="presParOf" srcId="{E6AE9CFA-C2DD-4F28-A88F-6E35D5BA7F4A}" destId="{ED576618-B8B3-40FA-B440-81BBCFA424B5}" srcOrd="0" destOrd="0" presId="urn:microsoft.com/office/officeart/2005/8/layout/list1"/>
    <dgm:cxn modelId="{85847698-A9E9-444C-B233-15F3BE306780}" type="presParOf" srcId="{E6AE9CFA-C2DD-4F28-A88F-6E35D5BA7F4A}" destId="{74611403-CAD2-43EC-B4B2-1A2958836406}" srcOrd="1" destOrd="0" presId="urn:microsoft.com/office/officeart/2005/8/layout/list1"/>
    <dgm:cxn modelId="{6B7F43D0-1873-4CAC-97A7-D966383EECB9}" type="presParOf" srcId="{692D65E0-0F60-49F6-BAE4-22309DABAD45}" destId="{9DB53381-AF66-4421-8C87-B3CD62515267}" srcOrd="9" destOrd="0" presId="urn:microsoft.com/office/officeart/2005/8/layout/list1"/>
    <dgm:cxn modelId="{EC0E4D81-9D98-45D4-AB32-1A10FC8917C7}" type="presParOf" srcId="{692D65E0-0F60-49F6-BAE4-22309DABAD45}" destId="{2C964A86-36AA-4BBD-936B-349AC884DA9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D282ED-2B03-4E2B-9588-C820EFBF4CD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4C63175-0072-406E-A0BA-21D818557949}">
      <dgm:prSet/>
      <dgm:spPr/>
      <dgm:t>
        <a:bodyPr/>
        <a:lstStyle/>
        <a:p>
          <a:r>
            <a:rPr lang="en-US"/>
            <a:t>freq_qid1</a:t>
          </a:r>
        </a:p>
      </dgm:t>
    </dgm:pt>
    <dgm:pt modelId="{0033D1C8-483E-446F-A57C-A4264AD27EB4}" type="parTrans" cxnId="{967B4F3A-4C90-41C1-95ED-9F1225BC37B2}">
      <dgm:prSet/>
      <dgm:spPr/>
      <dgm:t>
        <a:bodyPr/>
        <a:lstStyle/>
        <a:p>
          <a:endParaRPr lang="en-US"/>
        </a:p>
      </dgm:t>
    </dgm:pt>
    <dgm:pt modelId="{282E3C03-25DB-4D6B-AC35-A617E636CD40}" type="sibTrans" cxnId="{967B4F3A-4C90-41C1-95ED-9F1225BC37B2}">
      <dgm:prSet/>
      <dgm:spPr/>
      <dgm:t>
        <a:bodyPr/>
        <a:lstStyle/>
        <a:p>
          <a:endParaRPr lang="en-US"/>
        </a:p>
      </dgm:t>
    </dgm:pt>
    <dgm:pt modelId="{25662735-2C2F-49E3-84BE-DE61D92DED9D}">
      <dgm:prSet/>
      <dgm:spPr/>
      <dgm:t>
        <a:bodyPr/>
        <a:lstStyle/>
        <a:p>
          <a:r>
            <a:rPr lang="en-US"/>
            <a:t>freq_qid2</a:t>
          </a:r>
        </a:p>
      </dgm:t>
    </dgm:pt>
    <dgm:pt modelId="{148FCB65-A431-4141-A9B0-7550C4D9E184}" type="parTrans" cxnId="{ED2A976A-D8E9-4F14-A173-8D96C4FD5F84}">
      <dgm:prSet/>
      <dgm:spPr/>
      <dgm:t>
        <a:bodyPr/>
        <a:lstStyle/>
        <a:p>
          <a:endParaRPr lang="en-US"/>
        </a:p>
      </dgm:t>
    </dgm:pt>
    <dgm:pt modelId="{994C2D8C-ECE1-403F-8B54-0F2A681A4274}" type="sibTrans" cxnId="{ED2A976A-D8E9-4F14-A173-8D96C4FD5F84}">
      <dgm:prSet/>
      <dgm:spPr/>
      <dgm:t>
        <a:bodyPr/>
        <a:lstStyle/>
        <a:p>
          <a:endParaRPr lang="en-US"/>
        </a:p>
      </dgm:t>
    </dgm:pt>
    <dgm:pt modelId="{505B8C42-3A43-42E3-AF75-4FA2F5ED9214}">
      <dgm:prSet/>
      <dgm:spPr/>
      <dgm:t>
        <a:bodyPr/>
        <a:lstStyle/>
        <a:p>
          <a:r>
            <a:rPr lang="en-US"/>
            <a:t>len_q1</a:t>
          </a:r>
        </a:p>
      </dgm:t>
    </dgm:pt>
    <dgm:pt modelId="{11D96FE8-D22C-4154-AFA2-27D9DF87333D}" type="parTrans" cxnId="{3994C23B-736F-4F1C-B986-6C6176EBDD88}">
      <dgm:prSet/>
      <dgm:spPr/>
      <dgm:t>
        <a:bodyPr/>
        <a:lstStyle/>
        <a:p>
          <a:endParaRPr lang="en-US"/>
        </a:p>
      </dgm:t>
    </dgm:pt>
    <dgm:pt modelId="{2B031FC8-1865-4C82-82EF-A87B1F780F06}" type="sibTrans" cxnId="{3994C23B-736F-4F1C-B986-6C6176EBDD88}">
      <dgm:prSet/>
      <dgm:spPr/>
      <dgm:t>
        <a:bodyPr/>
        <a:lstStyle/>
        <a:p>
          <a:endParaRPr lang="en-US"/>
        </a:p>
      </dgm:t>
    </dgm:pt>
    <dgm:pt modelId="{0B6B42A7-6CB1-4F68-9B96-B5F3EB397993}">
      <dgm:prSet/>
      <dgm:spPr/>
      <dgm:t>
        <a:bodyPr/>
        <a:lstStyle/>
        <a:p>
          <a:r>
            <a:rPr lang="en-US"/>
            <a:t>len_q2</a:t>
          </a:r>
        </a:p>
      </dgm:t>
    </dgm:pt>
    <dgm:pt modelId="{C1E020E4-9750-457E-B7B6-46F544158356}" type="parTrans" cxnId="{07F4D2BF-E454-4448-97E7-54CDA8F9EF4C}">
      <dgm:prSet/>
      <dgm:spPr/>
      <dgm:t>
        <a:bodyPr/>
        <a:lstStyle/>
        <a:p>
          <a:endParaRPr lang="en-US"/>
        </a:p>
      </dgm:t>
    </dgm:pt>
    <dgm:pt modelId="{3752442A-8A59-47D9-AFFF-4BCE21D952BF}" type="sibTrans" cxnId="{07F4D2BF-E454-4448-97E7-54CDA8F9EF4C}">
      <dgm:prSet/>
      <dgm:spPr/>
      <dgm:t>
        <a:bodyPr/>
        <a:lstStyle/>
        <a:p>
          <a:endParaRPr lang="en-US"/>
        </a:p>
      </dgm:t>
    </dgm:pt>
    <dgm:pt modelId="{AD99E37C-F645-45D2-8217-F072FE3AC9A0}">
      <dgm:prSet/>
      <dgm:spPr/>
      <dgm:t>
        <a:bodyPr/>
        <a:lstStyle/>
        <a:p>
          <a:r>
            <a:rPr lang="en-US"/>
            <a:t>diff_len</a:t>
          </a:r>
        </a:p>
      </dgm:t>
    </dgm:pt>
    <dgm:pt modelId="{4FB67FDA-A252-4E36-BC7A-295BB210018B}" type="parTrans" cxnId="{921A658F-8CDC-4796-B3D7-5546AF2E87CA}">
      <dgm:prSet/>
      <dgm:spPr/>
      <dgm:t>
        <a:bodyPr/>
        <a:lstStyle/>
        <a:p>
          <a:endParaRPr lang="en-US"/>
        </a:p>
      </dgm:t>
    </dgm:pt>
    <dgm:pt modelId="{45EF05B7-5458-4C95-92F3-B4CCFEC95FEB}" type="sibTrans" cxnId="{921A658F-8CDC-4796-B3D7-5546AF2E87CA}">
      <dgm:prSet/>
      <dgm:spPr/>
      <dgm:t>
        <a:bodyPr/>
        <a:lstStyle/>
        <a:p>
          <a:endParaRPr lang="en-US"/>
        </a:p>
      </dgm:t>
    </dgm:pt>
    <dgm:pt modelId="{A8B1E60D-26CF-4C37-8FD0-BECDB186873A}">
      <dgm:prSet/>
      <dgm:spPr/>
      <dgm:t>
        <a:bodyPr/>
        <a:lstStyle/>
        <a:p>
          <a:r>
            <a:rPr lang="en-US"/>
            <a:t>q1_n_words</a:t>
          </a:r>
        </a:p>
      </dgm:t>
    </dgm:pt>
    <dgm:pt modelId="{CDF2F499-40CF-4D7D-9616-AD9FE3309C00}" type="parTrans" cxnId="{5F55222E-216F-4DA4-97ED-9D8C15F7556D}">
      <dgm:prSet/>
      <dgm:spPr/>
      <dgm:t>
        <a:bodyPr/>
        <a:lstStyle/>
        <a:p>
          <a:endParaRPr lang="en-US"/>
        </a:p>
      </dgm:t>
    </dgm:pt>
    <dgm:pt modelId="{0F21D620-D682-4581-BA3A-CD994AF41E95}" type="sibTrans" cxnId="{5F55222E-216F-4DA4-97ED-9D8C15F7556D}">
      <dgm:prSet/>
      <dgm:spPr/>
      <dgm:t>
        <a:bodyPr/>
        <a:lstStyle/>
        <a:p>
          <a:endParaRPr lang="en-US"/>
        </a:p>
      </dgm:t>
    </dgm:pt>
    <dgm:pt modelId="{AFF9D24F-7619-4C99-9EB6-4F8A1EBEE623}">
      <dgm:prSet/>
      <dgm:spPr/>
      <dgm:t>
        <a:bodyPr/>
        <a:lstStyle/>
        <a:p>
          <a:r>
            <a:rPr lang="en-US"/>
            <a:t>q2_n_words</a:t>
          </a:r>
        </a:p>
      </dgm:t>
    </dgm:pt>
    <dgm:pt modelId="{15496FA7-DE42-468A-A4AD-C4AF859942B3}" type="parTrans" cxnId="{6E664E9B-9DAA-48FE-AB3C-F02F3AFD132E}">
      <dgm:prSet/>
      <dgm:spPr/>
      <dgm:t>
        <a:bodyPr/>
        <a:lstStyle/>
        <a:p>
          <a:endParaRPr lang="en-US"/>
        </a:p>
      </dgm:t>
    </dgm:pt>
    <dgm:pt modelId="{4D4FA1B3-83B9-4675-BD39-80F98CE90F19}" type="sibTrans" cxnId="{6E664E9B-9DAA-48FE-AB3C-F02F3AFD132E}">
      <dgm:prSet/>
      <dgm:spPr/>
      <dgm:t>
        <a:bodyPr/>
        <a:lstStyle/>
        <a:p>
          <a:endParaRPr lang="en-US"/>
        </a:p>
      </dgm:t>
    </dgm:pt>
    <dgm:pt modelId="{F1393D79-7A99-45CA-9426-96C51E7F2E8C}">
      <dgm:prSet/>
      <dgm:spPr/>
      <dgm:t>
        <a:bodyPr/>
        <a:lstStyle/>
        <a:p>
          <a:r>
            <a:rPr lang="en-US"/>
            <a:t>word_Common</a:t>
          </a:r>
        </a:p>
      </dgm:t>
    </dgm:pt>
    <dgm:pt modelId="{E77DC609-2C2C-440E-9268-8B33C1C41EC5}" type="parTrans" cxnId="{26E10208-503D-4BE6-930F-DA6307C4F412}">
      <dgm:prSet/>
      <dgm:spPr/>
      <dgm:t>
        <a:bodyPr/>
        <a:lstStyle/>
        <a:p>
          <a:endParaRPr lang="en-US"/>
        </a:p>
      </dgm:t>
    </dgm:pt>
    <dgm:pt modelId="{6751B04D-86C2-4320-8AE6-A59615A0C33A}" type="sibTrans" cxnId="{26E10208-503D-4BE6-930F-DA6307C4F412}">
      <dgm:prSet/>
      <dgm:spPr/>
      <dgm:t>
        <a:bodyPr/>
        <a:lstStyle/>
        <a:p>
          <a:endParaRPr lang="en-US"/>
        </a:p>
      </dgm:t>
    </dgm:pt>
    <dgm:pt modelId="{C20CD6A9-FC6F-41E0-8528-5508CE9EFFD0}">
      <dgm:prSet/>
      <dgm:spPr/>
      <dgm:t>
        <a:bodyPr/>
        <a:lstStyle/>
        <a:p>
          <a:r>
            <a:rPr lang="en-US"/>
            <a:t>word_Total</a:t>
          </a:r>
        </a:p>
      </dgm:t>
    </dgm:pt>
    <dgm:pt modelId="{249D2F65-2EF1-4A0E-9314-3FE3C262E3C7}" type="parTrans" cxnId="{B36E6CBE-5940-4E0E-8DCE-B6134E25AD53}">
      <dgm:prSet/>
      <dgm:spPr/>
      <dgm:t>
        <a:bodyPr/>
        <a:lstStyle/>
        <a:p>
          <a:endParaRPr lang="en-US"/>
        </a:p>
      </dgm:t>
    </dgm:pt>
    <dgm:pt modelId="{EA597DB5-FC6F-4F7A-90DC-BBEC47C1BAF2}" type="sibTrans" cxnId="{B36E6CBE-5940-4E0E-8DCE-B6134E25AD53}">
      <dgm:prSet/>
      <dgm:spPr/>
      <dgm:t>
        <a:bodyPr/>
        <a:lstStyle/>
        <a:p>
          <a:endParaRPr lang="en-US"/>
        </a:p>
      </dgm:t>
    </dgm:pt>
    <dgm:pt modelId="{33444273-86FB-47E9-B241-71F103C30351}">
      <dgm:prSet/>
      <dgm:spPr/>
      <dgm:t>
        <a:bodyPr/>
        <a:lstStyle/>
        <a:p>
          <a:r>
            <a:rPr lang="en-US"/>
            <a:t>word_share</a:t>
          </a:r>
        </a:p>
      </dgm:t>
    </dgm:pt>
    <dgm:pt modelId="{B456682D-99BE-46A6-8A42-61053E0CF6AF}" type="parTrans" cxnId="{BDD360C3-4539-4307-9253-4FB6D9E437FC}">
      <dgm:prSet/>
      <dgm:spPr/>
      <dgm:t>
        <a:bodyPr/>
        <a:lstStyle/>
        <a:p>
          <a:endParaRPr lang="en-US"/>
        </a:p>
      </dgm:t>
    </dgm:pt>
    <dgm:pt modelId="{2C2AF75F-242E-4A6C-8912-A0322A4C00C7}" type="sibTrans" cxnId="{BDD360C3-4539-4307-9253-4FB6D9E437FC}">
      <dgm:prSet/>
      <dgm:spPr/>
      <dgm:t>
        <a:bodyPr/>
        <a:lstStyle/>
        <a:p>
          <a:endParaRPr lang="en-US"/>
        </a:p>
      </dgm:t>
    </dgm:pt>
    <dgm:pt modelId="{241EFCEF-2C1D-4D7D-BFD8-9A0648FA9603}">
      <dgm:prSet/>
      <dgm:spPr/>
      <dgm:t>
        <a:bodyPr/>
        <a:lstStyle/>
        <a:p>
          <a:r>
            <a:rPr lang="en-US"/>
            <a:t>freq_q1+q2</a:t>
          </a:r>
        </a:p>
      </dgm:t>
    </dgm:pt>
    <dgm:pt modelId="{84B99C4D-6042-4952-9653-CBBDBA0CC496}" type="parTrans" cxnId="{D97DC84B-9127-448B-B5E4-2475610BE5FA}">
      <dgm:prSet/>
      <dgm:spPr/>
      <dgm:t>
        <a:bodyPr/>
        <a:lstStyle/>
        <a:p>
          <a:endParaRPr lang="en-US"/>
        </a:p>
      </dgm:t>
    </dgm:pt>
    <dgm:pt modelId="{0E1FCABA-8B35-49C8-BE94-617E2826BA73}" type="sibTrans" cxnId="{D97DC84B-9127-448B-B5E4-2475610BE5FA}">
      <dgm:prSet/>
      <dgm:spPr/>
      <dgm:t>
        <a:bodyPr/>
        <a:lstStyle/>
        <a:p>
          <a:endParaRPr lang="en-US"/>
        </a:p>
      </dgm:t>
    </dgm:pt>
    <dgm:pt modelId="{E437B006-19AD-410A-AF4C-C7B1AD35B611}">
      <dgm:prSet/>
      <dgm:spPr/>
      <dgm:t>
        <a:bodyPr/>
        <a:lstStyle/>
        <a:p>
          <a:r>
            <a:rPr lang="en-US"/>
            <a:t>freq_q1-q2</a:t>
          </a:r>
        </a:p>
      </dgm:t>
    </dgm:pt>
    <dgm:pt modelId="{858E19A6-7AD2-4840-8A98-37F627212622}" type="parTrans" cxnId="{0BD3944A-CEDE-4357-97F2-1A7FBD3A2A39}">
      <dgm:prSet/>
      <dgm:spPr/>
      <dgm:t>
        <a:bodyPr/>
        <a:lstStyle/>
        <a:p>
          <a:endParaRPr lang="en-US"/>
        </a:p>
      </dgm:t>
    </dgm:pt>
    <dgm:pt modelId="{9BE4FAD2-E3DB-48F5-BAD1-E6B214ED530D}" type="sibTrans" cxnId="{0BD3944A-CEDE-4357-97F2-1A7FBD3A2A39}">
      <dgm:prSet/>
      <dgm:spPr/>
      <dgm:t>
        <a:bodyPr/>
        <a:lstStyle/>
        <a:p>
          <a:endParaRPr lang="en-US"/>
        </a:p>
      </dgm:t>
    </dgm:pt>
    <dgm:pt modelId="{B625C196-96E2-43E1-A95E-2129CCE11A5B}">
      <dgm:prSet/>
      <dgm:spPr/>
      <dgm:t>
        <a:bodyPr/>
        <a:lstStyle/>
        <a:p>
          <a:r>
            <a:rPr lang="en-US"/>
            <a:t>len_char_q1</a:t>
          </a:r>
        </a:p>
      </dgm:t>
    </dgm:pt>
    <dgm:pt modelId="{B6366321-B8C5-44CC-9BDC-DA2B5A428A4F}" type="parTrans" cxnId="{0EDFE903-30CB-42B3-9987-FE6D7BA9C321}">
      <dgm:prSet/>
      <dgm:spPr/>
      <dgm:t>
        <a:bodyPr/>
        <a:lstStyle/>
        <a:p>
          <a:endParaRPr lang="en-US"/>
        </a:p>
      </dgm:t>
    </dgm:pt>
    <dgm:pt modelId="{5B13F14A-0B48-4BA3-BF5B-EBA0117AF9FC}" type="sibTrans" cxnId="{0EDFE903-30CB-42B3-9987-FE6D7BA9C321}">
      <dgm:prSet/>
      <dgm:spPr/>
      <dgm:t>
        <a:bodyPr/>
        <a:lstStyle/>
        <a:p>
          <a:endParaRPr lang="en-US"/>
        </a:p>
      </dgm:t>
    </dgm:pt>
    <dgm:pt modelId="{B67D3F8B-67E6-4AA9-9E3C-E9CD7A59C455}">
      <dgm:prSet/>
      <dgm:spPr/>
      <dgm:t>
        <a:bodyPr/>
        <a:lstStyle/>
        <a:p>
          <a:r>
            <a:rPr lang="en-US"/>
            <a:t>len_char_q2</a:t>
          </a:r>
        </a:p>
      </dgm:t>
    </dgm:pt>
    <dgm:pt modelId="{B72E7458-27CA-4E02-A8F6-5E254BDE111D}" type="parTrans" cxnId="{86F0413E-DED6-497A-9156-6B5CBBF1D2D4}">
      <dgm:prSet/>
      <dgm:spPr/>
      <dgm:t>
        <a:bodyPr/>
        <a:lstStyle/>
        <a:p>
          <a:endParaRPr lang="en-US"/>
        </a:p>
      </dgm:t>
    </dgm:pt>
    <dgm:pt modelId="{9638120F-41B8-4DB1-9C93-F01F4C178175}" type="sibTrans" cxnId="{86F0413E-DED6-497A-9156-6B5CBBF1D2D4}">
      <dgm:prSet/>
      <dgm:spPr/>
      <dgm:t>
        <a:bodyPr/>
        <a:lstStyle/>
        <a:p>
          <a:endParaRPr lang="en-US"/>
        </a:p>
      </dgm:t>
    </dgm:pt>
    <dgm:pt modelId="{83C08F4D-278B-4F31-9AAA-13EE45F78301}">
      <dgm:prSet/>
      <dgm:spPr/>
      <dgm:t>
        <a:bodyPr/>
        <a:lstStyle/>
        <a:p>
          <a:r>
            <a:rPr lang="en-US"/>
            <a:t>len_word_q1</a:t>
          </a:r>
        </a:p>
      </dgm:t>
    </dgm:pt>
    <dgm:pt modelId="{07724ABC-4821-4D8F-83C2-F074D3F8E6CE}" type="parTrans" cxnId="{5BB97210-8A40-4A61-B5BD-962DC6C1FB24}">
      <dgm:prSet/>
      <dgm:spPr/>
      <dgm:t>
        <a:bodyPr/>
        <a:lstStyle/>
        <a:p>
          <a:endParaRPr lang="en-US"/>
        </a:p>
      </dgm:t>
    </dgm:pt>
    <dgm:pt modelId="{13DC9953-90F8-4EF9-8740-4DEABA962FC3}" type="sibTrans" cxnId="{5BB97210-8A40-4A61-B5BD-962DC6C1FB24}">
      <dgm:prSet/>
      <dgm:spPr/>
      <dgm:t>
        <a:bodyPr/>
        <a:lstStyle/>
        <a:p>
          <a:endParaRPr lang="en-US"/>
        </a:p>
      </dgm:t>
    </dgm:pt>
    <dgm:pt modelId="{57A60BF0-58CC-419B-AC32-6265460A6CBE}">
      <dgm:prSet/>
      <dgm:spPr/>
      <dgm:t>
        <a:bodyPr/>
        <a:lstStyle/>
        <a:p>
          <a:r>
            <a:rPr lang="en-US"/>
            <a:t>len_word_q2</a:t>
          </a:r>
        </a:p>
      </dgm:t>
    </dgm:pt>
    <dgm:pt modelId="{23B1812A-7D04-4088-AC15-9388853ACF09}" type="parTrans" cxnId="{91E3E613-AF2B-473C-861F-B875B7EB6053}">
      <dgm:prSet/>
      <dgm:spPr/>
      <dgm:t>
        <a:bodyPr/>
        <a:lstStyle/>
        <a:p>
          <a:endParaRPr lang="en-US"/>
        </a:p>
      </dgm:t>
    </dgm:pt>
    <dgm:pt modelId="{B2E9E205-5687-4727-A0E7-AF237FABDBDF}" type="sibTrans" cxnId="{91E3E613-AF2B-473C-861F-B875B7EB6053}">
      <dgm:prSet/>
      <dgm:spPr/>
      <dgm:t>
        <a:bodyPr/>
        <a:lstStyle/>
        <a:p>
          <a:endParaRPr lang="en-US"/>
        </a:p>
      </dgm:t>
    </dgm:pt>
    <dgm:pt modelId="{8CD348BC-7DE8-4015-9C58-3EF8305B9559}">
      <dgm:prSet/>
      <dgm:spPr/>
      <dgm:t>
        <a:bodyPr/>
        <a:lstStyle/>
        <a:p>
          <a:r>
            <a:rPr lang="en-US"/>
            <a:t>common_unigrams</a:t>
          </a:r>
        </a:p>
      </dgm:t>
    </dgm:pt>
    <dgm:pt modelId="{C5D69586-FF6C-423D-B6E6-D86870921DD8}" type="parTrans" cxnId="{51AEEDAC-FEA6-45A0-A7BE-E7C051FB7838}">
      <dgm:prSet/>
      <dgm:spPr/>
      <dgm:t>
        <a:bodyPr/>
        <a:lstStyle/>
        <a:p>
          <a:endParaRPr lang="en-US"/>
        </a:p>
      </dgm:t>
    </dgm:pt>
    <dgm:pt modelId="{07CA66EF-0BEF-4C42-BDE6-10AC2A9F3327}" type="sibTrans" cxnId="{51AEEDAC-FEA6-45A0-A7BE-E7C051FB7838}">
      <dgm:prSet/>
      <dgm:spPr/>
      <dgm:t>
        <a:bodyPr/>
        <a:lstStyle/>
        <a:p>
          <a:endParaRPr lang="en-US"/>
        </a:p>
      </dgm:t>
    </dgm:pt>
    <dgm:pt modelId="{38E49EF9-6B79-40FA-9C83-E270E8E1F289}">
      <dgm:prSet/>
      <dgm:spPr/>
      <dgm:t>
        <a:bodyPr/>
        <a:lstStyle/>
        <a:p>
          <a:r>
            <a:rPr lang="en-US"/>
            <a:t>fuzz_qratio</a:t>
          </a:r>
        </a:p>
      </dgm:t>
    </dgm:pt>
    <dgm:pt modelId="{21950988-5C97-4AC7-AB6E-66B0F159C8A3}" type="parTrans" cxnId="{B2B377FE-9AA3-4134-A6E6-40CD9F892D4C}">
      <dgm:prSet/>
      <dgm:spPr/>
      <dgm:t>
        <a:bodyPr/>
        <a:lstStyle/>
        <a:p>
          <a:endParaRPr lang="en-US"/>
        </a:p>
      </dgm:t>
    </dgm:pt>
    <dgm:pt modelId="{CC03F27C-D0F9-403C-8F99-3FF1D3DDD7EA}" type="sibTrans" cxnId="{B2B377FE-9AA3-4134-A6E6-40CD9F892D4C}">
      <dgm:prSet/>
      <dgm:spPr/>
      <dgm:t>
        <a:bodyPr/>
        <a:lstStyle/>
        <a:p>
          <a:endParaRPr lang="en-US"/>
        </a:p>
      </dgm:t>
    </dgm:pt>
    <dgm:pt modelId="{9421AFF2-2D7F-4B74-9D66-E55AB1DE92F7}">
      <dgm:prSet/>
      <dgm:spPr/>
      <dgm:t>
        <a:bodyPr/>
        <a:lstStyle/>
        <a:p>
          <a:r>
            <a:rPr lang="en-US"/>
            <a:t>fuzz_WRatio</a:t>
          </a:r>
        </a:p>
      </dgm:t>
    </dgm:pt>
    <dgm:pt modelId="{395EBA02-B9EF-48E4-8065-484E2D48BB3B}" type="parTrans" cxnId="{3662651A-5804-4872-847C-A5D429184DBB}">
      <dgm:prSet/>
      <dgm:spPr/>
      <dgm:t>
        <a:bodyPr/>
        <a:lstStyle/>
        <a:p>
          <a:endParaRPr lang="en-US"/>
        </a:p>
      </dgm:t>
    </dgm:pt>
    <dgm:pt modelId="{AC458D43-E2DE-4BE0-8303-943EA4A38A84}" type="sibTrans" cxnId="{3662651A-5804-4872-847C-A5D429184DBB}">
      <dgm:prSet/>
      <dgm:spPr/>
      <dgm:t>
        <a:bodyPr/>
        <a:lstStyle/>
        <a:p>
          <a:endParaRPr lang="en-US"/>
        </a:p>
      </dgm:t>
    </dgm:pt>
    <dgm:pt modelId="{0794639E-E01E-4F13-931D-DEF757F26CDD}">
      <dgm:prSet/>
      <dgm:spPr/>
      <dgm:t>
        <a:bodyPr/>
        <a:lstStyle/>
        <a:p>
          <a:r>
            <a:rPr lang="en-US"/>
            <a:t>cosine_distance</a:t>
          </a:r>
        </a:p>
      </dgm:t>
    </dgm:pt>
    <dgm:pt modelId="{97108C92-6DAB-4204-8F72-A23378DD2AE6}" type="parTrans" cxnId="{08A4E313-9D7F-41D3-A6E4-8FAF0A18BED1}">
      <dgm:prSet/>
      <dgm:spPr/>
      <dgm:t>
        <a:bodyPr/>
        <a:lstStyle/>
        <a:p>
          <a:endParaRPr lang="en-US"/>
        </a:p>
      </dgm:t>
    </dgm:pt>
    <dgm:pt modelId="{7EC545A8-59D1-46EB-A675-3E2B5CBC1CB0}" type="sibTrans" cxnId="{08A4E313-9D7F-41D3-A6E4-8FAF0A18BED1}">
      <dgm:prSet/>
      <dgm:spPr/>
      <dgm:t>
        <a:bodyPr/>
        <a:lstStyle/>
        <a:p>
          <a:endParaRPr lang="en-US"/>
        </a:p>
      </dgm:t>
    </dgm:pt>
    <dgm:pt modelId="{A9A38C9B-017C-475F-814A-F1512FADCBB9}">
      <dgm:prSet/>
      <dgm:spPr/>
      <dgm:t>
        <a:bodyPr/>
        <a:lstStyle/>
        <a:p>
          <a:r>
            <a:rPr lang="en-US"/>
            <a:t>cityblock_distance</a:t>
          </a:r>
        </a:p>
      </dgm:t>
    </dgm:pt>
    <dgm:pt modelId="{7D49C2AC-DBB1-450E-ADC0-4D901DC69F46}" type="parTrans" cxnId="{5B520769-4193-4D8D-84D7-589FC2E2E0F5}">
      <dgm:prSet/>
      <dgm:spPr/>
      <dgm:t>
        <a:bodyPr/>
        <a:lstStyle/>
        <a:p>
          <a:endParaRPr lang="en-US"/>
        </a:p>
      </dgm:t>
    </dgm:pt>
    <dgm:pt modelId="{F9596BD0-6F92-4502-AAB9-06D9495AB876}" type="sibTrans" cxnId="{5B520769-4193-4D8D-84D7-589FC2E2E0F5}">
      <dgm:prSet/>
      <dgm:spPr/>
      <dgm:t>
        <a:bodyPr/>
        <a:lstStyle/>
        <a:p>
          <a:endParaRPr lang="en-US"/>
        </a:p>
      </dgm:t>
    </dgm:pt>
    <dgm:pt modelId="{589C0A0E-6506-4009-97D9-B52E5089B95A}">
      <dgm:prSet/>
      <dgm:spPr/>
      <dgm:t>
        <a:bodyPr/>
        <a:lstStyle/>
        <a:p>
          <a:r>
            <a:rPr lang="en-US"/>
            <a:t>jaccard_distance</a:t>
          </a:r>
        </a:p>
      </dgm:t>
    </dgm:pt>
    <dgm:pt modelId="{8D902998-B79C-4D5B-B2DB-16AC2D584DEC}" type="parTrans" cxnId="{8ABC32B0-B32A-400D-A6E9-52D7434DDF09}">
      <dgm:prSet/>
      <dgm:spPr/>
      <dgm:t>
        <a:bodyPr/>
        <a:lstStyle/>
        <a:p>
          <a:endParaRPr lang="en-US"/>
        </a:p>
      </dgm:t>
    </dgm:pt>
    <dgm:pt modelId="{5962D9BE-1A36-48A2-A44E-9415A6926DF3}" type="sibTrans" cxnId="{8ABC32B0-B32A-400D-A6E9-52D7434DDF09}">
      <dgm:prSet/>
      <dgm:spPr/>
      <dgm:t>
        <a:bodyPr/>
        <a:lstStyle/>
        <a:p>
          <a:endParaRPr lang="en-US"/>
        </a:p>
      </dgm:t>
    </dgm:pt>
    <dgm:pt modelId="{B050992A-C918-43CF-AE04-B543E2860F63}">
      <dgm:prSet/>
      <dgm:spPr/>
      <dgm:t>
        <a:bodyPr/>
        <a:lstStyle/>
        <a:p>
          <a:r>
            <a:rPr lang="en-US"/>
            <a:t>canberra_distance</a:t>
          </a:r>
        </a:p>
      </dgm:t>
    </dgm:pt>
    <dgm:pt modelId="{F50FBE62-3AB1-45E0-9C36-FED4115BFC74}" type="parTrans" cxnId="{39F1FA02-34EA-4E2F-8AD7-2EC64BBDA2D2}">
      <dgm:prSet/>
      <dgm:spPr/>
      <dgm:t>
        <a:bodyPr/>
        <a:lstStyle/>
        <a:p>
          <a:endParaRPr lang="en-US"/>
        </a:p>
      </dgm:t>
    </dgm:pt>
    <dgm:pt modelId="{6C60DCC4-C857-4F06-9ECD-B405E0FE1DB3}" type="sibTrans" cxnId="{39F1FA02-34EA-4E2F-8AD7-2EC64BBDA2D2}">
      <dgm:prSet/>
      <dgm:spPr/>
      <dgm:t>
        <a:bodyPr/>
        <a:lstStyle/>
        <a:p>
          <a:endParaRPr lang="en-US"/>
        </a:p>
      </dgm:t>
    </dgm:pt>
    <dgm:pt modelId="{7BF4FFCF-FA7C-432A-8757-50E9B214EB4E}">
      <dgm:prSet/>
      <dgm:spPr/>
      <dgm:t>
        <a:bodyPr/>
        <a:lstStyle/>
        <a:p>
          <a:r>
            <a:rPr lang="en-US"/>
            <a:t>euclidean_distance</a:t>
          </a:r>
        </a:p>
      </dgm:t>
    </dgm:pt>
    <dgm:pt modelId="{90A1E7FB-F8F5-4CB4-88F2-F486E331AFC3}" type="parTrans" cxnId="{64FBB40D-9074-4938-AB27-C94B36143B45}">
      <dgm:prSet/>
      <dgm:spPr/>
      <dgm:t>
        <a:bodyPr/>
        <a:lstStyle/>
        <a:p>
          <a:endParaRPr lang="en-US"/>
        </a:p>
      </dgm:t>
    </dgm:pt>
    <dgm:pt modelId="{9B6D7317-BA8E-4DB7-9C28-BA60A477DB84}" type="sibTrans" cxnId="{64FBB40D-9074-4938-AB27-C94B36143B45}">
      <dgm:prSet/>
      <dgm:spPr/>
      <dgm:t>
        <a:bodyPr/>
        <a:lstStyle/>
        <a:p>
          <a:endParaRPr lang="en-US"/>
        </a:p>
      </dgm:t>
    </dgm:pt>
    <dgm:pt modelId="{17D206D2-D84B-4A83-A206-13E00D802421}">
      <dgm:prSet/>
      <dgm:spPr/>
      <dgm:t>
        <a:bodyPr/>
        <a:lstStyle/>
        <a:p>
          <a:r>
            <a:rPr lang="en-US"/>
            <a:t>minkowski_distance</a:t>
          </a:r>
        </a:p>
      </dgm:t>
    </dgm:pt>
    <dgm:pt modelId="{84B29E3B-7FA5-4EBD-A7FB-2A9C0D48D5C8}" type="parTrans" cxnId="{8499A1F1-AD1F-41A2-B28B-6D59B1DBA2AA}">
      <dgm:prSet/>
      <dgm:spPr/>
      <dgm:t>
        <a:bodyPr/>
        <a:lstStyle/>
        <a:p>
          <a:endParaRPr lang="en-US"/>
        </a:p>
      </dgm:t>
    </dgm:pt>
    <dgm:pt modelId="{BA50866C-D4ED-4F0A-BC4C-4ED05A73594D}" type="sibTrans" cxnId="{8499A1F1-AD1F-41A2-B28B-6D59B1DBA2AA}">
      <dgm:prSet/>
      <dgm:spPr/>
      <dgm:t>
        <a:bodyPr/>
        <a:lstStyle/>
        <a:p>
          <a:endParaRPr lang="en-US"/>
        </a:p>
      </dgm:t>
    </dgm:pt>
    <dgm:pt modelId="{C9808EB4-4BB5-4857-B929-DC52EF2DEA6D}">
      <dgm:prSet/>
      <dgm:spPr/>
      <dgm:t>
        <a:bodyPr/>
        <a:lstStyle/>
        <a:p>
          <a:r>
            <a:rPr lang="en-US"/>
            <a:t>braycurtis_distance</a:t>
          </a:r>
        </a:p>
      </dgm:t>
    </dgm:pt>
    <dgm:pt modelId="{1ABB8D6A-F0FB-4525-AFD3-087AC13C9EA4}" type="parTrans" cxnId="{EA358D0F-C4E7-445F-9549-4D1D7E4470C9}">
      <dgm:prSet/>
      <dgm:spPr/>
      <dgm:t>
        <a:bodyPr/>
        <a:lstStyle/>
        <a:p>
          <a:endParaRPr lang="en-US"/>
        </a:p>
      </dgm:t>
    </dgm:pt>
    <dgm:pt modelId="{3215ECA3-D11F-45A6-B6C5-F2A8D23DF065}" type="sibTrans" cxnId="{EA358D0F-C4E7-445F-9549-4D1D7E4470C9}">
      <dgm:prSet/>
      <dgm:spPr/>
      <dgm:t>
        <a:bodyPr/>
        <a:lstStyle/>
        <a:p>
          <a:endParaRPr lang="en-US"/>
        </a:p>
      </dgm:t>
    </dgm:pt>
    <dgm:pt modelId="{263350C5-DCED-4491-8805-B46A45C78DC1}" type="pres">
      <dgm:prSet presAssocID="{67D282ED-2B03-4E2B-9588-C820EFBF4CDB}" presName="diagram" presStyleCnt="0">
        <dgm:presLayoutVars>
          <dgm:dir/>
          <dgm:resizeHandles val="exact"/>
        </dgm:presLayoutVars>
      </dgm:prSet>
      <dgm:spPr/>
    </dgm:pt>
    <dgm:pt modelId="{A589425C-7175-4A2B-BD8B-5D9BF38F7FA2}" type="pres">
      <dgm:prSet presAssocID="{B4C63175-0072-406E-A0BA-21D818557949}" presName="node" presStyleLbl="node1" presStyleIdx="0" presStyleCnt="26">
        <dgm:presLayoutVars>
          <dgm:bulletEnabled val="1"/>
        </dgm:presLayoutVars>
      </dgm:prSet>
      <dgm:spPr/>
    </dgm:pt>
    <dgm:pt modelId="{BE4564BC-79C7-4B02-A1DA-AD3E9DDBF96E}" type="pres">
      <dgm:prSet presAssocID="{282E3C03-25DB-4D6B-AC35-A617E636CD40}" presName="sibTrans" presStyleCnt="0"/>
      <dgm:spPr/>
    </dgm:pt>
    <dgm:pt modelId="{D8EC7313-8407-459F-83E5-B1E7BC4602B4}" type="pres">
      <dgm:prSet presAssocID="{25662735-2C2F-49E3-84BE-DE61D92DED9D}" presName="node" presStyleLbl="node1" presStyleIdx="1" presStyleCnt="26">
        <dgm:presLayoutVars>
          <dgm:bulletEnabled val="1"/>
        </dgm:presLayoutVars>
      </dgm:prSet>
      <dgm:spPr/>
    </dgm:pt>
    <dgm:pt modelId="{E60501C3-E713-4090-98CC-B1D1460CEAE0}" type="pres">
      <dgm:prSet presAssocID="{994C2D8C-ECE1-403F-8B54-0F2A681A4274}" presName="sibTrans" presStyleCnt="0"/>
      <dgm:spPr/>
    </dgm:pt>
    <dgm:pt modelId="{2C6DF349-6F51-4080-817C-3E5F59516A73}" type="pres">
      <dgm:prSet presAssocID="{505B8C42-3A43-42E3-AF75-4FA2F5ED9214}" presName="node" presStyleLbl="node1" presStyleIdx="2" presStyleCnt="26">
        <dgm:presLayoutVars>
          <dgm:bulletEnabled val="1"/>
        </dgm:presLayoutVars>
      </dgm:prSet>
      <dgm:spPr/>
    </dgm:pt>
    <dgm:pt modelId="{5F1EB7C6-1DB3-41C5-B91F-51EED83E2321}" type="pres">
      <dgm:prSet presAssocID="{2B031FC8-1865-4C82-82EF-A87B1F780F06}" presName="sibTrans" presStyleCnt="0"/>
      <dgm:spPr/>
    </dgm:pt>
    <dgm:pt modelId="{1EF75252-98C6-4B84-80AE-9AD02AF083D2}" type="pres">
      <dgm:prSet presAssocID="{0B6B42A7-6CB1-4F68-9B96-B5F3EB397993}" presName="node" presStyleLbl="node1" presStyleIdx="3" presStyleCnt="26">
        <dgm:presLayoutVars>
          <dgm:bulletEnabled val="1"/>
        </dgm:presLayoutVars>
      </dgm:prSet>
      <dgm:spPr/>
    </dgm:pt>
    <dgm:pt modelId="{20CA28C5-D642-46B7-9D9B-912128411D20}" type="pres">
      <dgm:prSet presAssocID="{3752442A-8A59-47D9-AFFF-4BCE21D952BF}" presName="sibTrans" presStyleCnt="0"/>
      <dgm:spPr/>
    </dgm:pt>
    <dgm:pt modelId="{6D50D282-2B91-4018-8BB6-1E17B1188069}" type="pres">
      <dgm:prSet presAssocID="{AD99E37C-F645-45D2-8217-F072FE3AC9A0}" presName="node" presStyleLbl="node1" presStyleIdx="4" presStyleCnt="26">
        <dgm:presLayoutVars>
          <dgm:bulletEnabled val="1"/>
        </dgm:presLayoutVars>
      </dgm:prSet>
      <dgm:spPr/>
    </dgm:pt>
    <dgm:pt modelId="{2973BB60-5A81-4FB4-85CD-0E6C49A30702}" type="pres">
      <dgm:prSet presAssocID="{45EF05B7-5458-4C95-92F3-B4CCFEC95FEB}" presName="sibTrans" presStyleCnt="0"/>
      <dgm:spPr/>
    </dgm:pt>
    <dgm:pt modelId="{73DAFB30-4E21-434E-AD23-2DB4B9CAFDA7}" type="pres">
      <dgm:prSet presAssocID="{A8B1E60D-26CF-4C37-8FD0-BECDB186873A}" presName="node" presStyleLbl="node1" presStyleIdx="5" presStyleCnt="26">
        <dgm:presLayoutVars>
          <dgm:bulletEnabled val="1"/>
        </dgm:presLayoutVars>
      </dgm:prSet>
      <dgm:spPr/>
    </dgm:pt>
    <dgm:pt modelId="{0C772655-A593-4359-866C-279CACF5192E}" type="pres">
      <dgm:prSet presAssocID="{0F21D620-D682-4581-BA3A-CD994AF41E95}" presName="sibTrans" presStyleCnt="0"/>
      <dgm:spPr/>
    </dgm:pt>
    <dgm:pt modelId="{AA65E631-FDA6-4AE3-AA8F-8A884273EDCA}" type="pres">
      <dgm:prSet presAssocID="{AFF9D24F-7619-4C99-9EB6-4F8A1EBEE623}" presName="node" presStyleLbl="node1" presStyleIdx="6" presStyleCnt="26">
        <dgm:presLayoutVars>
          <dgm:bulletEnabled val="1"/>
        </dgm:presLayoutVars>
      </dgm:prSet>
      <dgm:spPr/>
    </dgm:pt>
    <dgm:pt modelId="{84A6EDAF-017D-442C-A423-E608C1BB54DD}" type="pres">
      <dgm:prSet presAssocID="{4D4FA1B3-83B9-4675-BD39-80F98CE90F19}" presName="sibTrans" presStyleCnt="0"/>
      <dgm:spPr/>
    </dgm:pt>
    <dgm:pt modelId="{CC796E32-A0BF-46B0-B003-6FBEDC5A80FB}" type="pres">
      <dgm:prSet presAssocID="{F1393D79-7A99-45CA-9426-96C51E7F2E8C}" presName="node" presStyleLbl="node1" presStyleIdx="7" presStyleCnt="26">
        <dgm:presLayoutVars>
          <dgm:bulletEnabled val="1"/>
        </dgm:presLayoutVars>
      </dgm:prSet>
      <dgm:spPr/>
    </dgm:pt>
    <dgm:pt modelId="{89A564CB-3F32-4385-BB2D-D886CF18392D}" type="pres">
      <dgm:prSet presAssocID="{6751B04D-86C2-4320-8AE6-A59615A0C33A}" presName="sibTrans" presStyleCnt="0"/>
      <dgm:spPr/>
    </dgm:pt>
    <dgm:pt modelId="{34F8A148-F6A7-4950-9A9B-8B4B86F37668}" type="pres">
      <dgm:prSet presAssocID="{C20CD6A9-FC6F-41E0-8528-5508CE9EFFD0}" presName="node" presStyleLbl="node1" presStyleIdx="8" presStyleCnt="26">
        <dgm:presLayoutVars>
          <dgm:bulletEnabled val="1"/>
        </dgm:presLayoutVars>
      </dgm:prSet>
      <dgm:spPr/>
    </dgm:pt>
    <dgm:pt modelId="{6B20300A-0389-4A27-B732-DCF057DCFCC9}" type="pres">
      <dgm:prSet presAssocID="{EA597DB5-FC6F-4F7A-90DC-BBEC47C1BAF2}" presName="sibTrans" presStyleCnt="0"/>
      <dgm:spPr/>
    </dgm:pt>
    <dgm:pt modelId="{0A77C916-3D36-47E7-B0E8-DB14BC54E5A4}" type="pres">
      <dgm:prSet presAssocID="{33444273-86FB-47E9-B241-71F103C30351}" presName="node" presStyleLbl="node1" presStyleIdx="9" presStyleCnt="26">
        <dgm:presLayoutVars>
          <dgm:bulletEnabled val="1"/>
        </dgm:presLayoutVars>
      </dgm:prSet>
      <dgm:spPr/>
    </dgm:pt>
    <dgm:pt modelId="{CE7F14E4-46C8-447F-BA38-3DB7E0D9D2E8}" type="pres">
      <dgm:prSet presAssocID="{2C2AF75F-242E-4A6C-8912-A0322A4C00C7}" presName="sibTrans" presStyleCnt="0"/>
      <dgm:spPr/>
    </dgm:pt>
    <dgm:pt modelId="{4C28CF01-E6BE-409E-9F31-2375DBF83356}" type="pres">
      <dgm:prSet presAssocID="{241EFCEF-2C1D-4D7D-BFD8-9A0648FA9603}" presName="node" presStyleLbl="node1" presStyleIdx="10" presStyleCnt="26">
        <dgm:presLayoutVars>
          <dgm:bulletEnabled val="1"/>
        </dgm:presLayoutVars>
      </dgm:prSet>
      <dgm:spPr/>
    </dgm:pt>
    <dgm:pt modelId="{B5519918-3464-4D0D-90B6-BB393F7C0D33}" type="pres">
      <dgm:prSet presAssocID="{0E1FCABA-8B35-49C8-BE94-617E2826BA73}" presName="sibTrans" presStyleCnt="0"/>
      <dgm:spPr/>
    </dgm:pt>
    <dgm:pt modelId="{CFEB9847-BBB7-4026-BD2F-72A8C66773E0}" type="pres">
      <dgm:prSet presAssocID="{E437B006-19AD-410A-AF4C-C7B1AD35B611}" presName="node" presStyleLbl="node1" presStyleIdx="11" presStyleCnt="26">
        <dgm:presLayoutVars>
          <dgm:bulletEnabled val="1"/>
        </dgm:presLayoutVars>
      </dgm:prSet>
      <dgm:spPr/>
    </dgm:pt>
    <dgm:pt modelId="{266EF20F-1AA4-4020-815C-B0A1C20FA2DB}" type="pres">
      <dgm:prSet presAssocID="{9BE4FAD2-E3DB-48F5-BAD1-E6B214ED530D}" presName="sibTrans" presStyleCnt="0"/>
      <dgm:spPr/>
    </dgm:pt>
    <dgm:pt modelId="{D91425F0-CF76-46B2-8F79-9B68EA67241A}" type="pres">
      <dgm:prSet presAssocID="{B625C196-96E2-43E1-A95E-2129CCE11A5B}" presName="node" presStyleLbl="node1" presStyleIdx="12" presStyleCnt="26">
        <dgm:presLayoutVars>
          <dgm:bulletEnabled val="1"/>
        </dgm:presLayoutVars>
      </dgm:prSet>
      <dgm:spPr/>
    </dgm:pt>
    <dgm:pt modelId="{D74C7119-0405-4571-AF4A-57E873E5E760}" type="pres">
      <dgm:prSet presAssocID="{5B13F14A-0B48-4BA3-BF5B-EBA0117AF9FC}" presName="sibTrans" presStyleCnt="0"/>
      <dgm:spPr/>
    </dgm:pt>
    <dgm:pt modelId="{F55562DF-0A8B-4510-9DF2-7D8B33DC6097}" type="pres">
      <dgm:prSet presAssocID="{B67D3F8B-67E6-4AA9-9E3C-E9CD7A59C455}" presName="node" presStyleLbl="node1" presStyleIdx="13" presStyleCnt="26">
        <dgm:presLayoutVars>
          <dgm:bulletEnabled val="1"/>
        </dgm:presLayoutVars>
      </dgm:prSet>
      <dgm:spPr/>
    </dgm:pt>
    <dgm:pt modelId="{71B8D5BE-D2A8-4087-9944-A74B20950DA4}" type="pres">
      <dgm:prSet presAssocID="{9638120F-41B8-4DB1-9C93-F01F4C178175}" presName="sibTrans" presStyleCnt="0"/>
      <dgm:spPr/>
    </dgm:pt>
    <dgm:pt modelId="{7BA059B1-E657-4F5B-BFD0-AEB922B3901B}" type="pres">
      <dgm:prSet presAssocID="{83C08F4D-278B-4F31-9AAA-13EE45F78301}" presName="node" presStyleLbl="node1" presStyleIdx="14" presStyleCnt="26">
        <dgm:presLayoutVars>
          <dgm:bulletEnabled val="1"/>
        </dgm:presLayoutVars>
      </dgm:prSet>
      <dgm:spPr/>
    </dgm:pt>
    <dgm:pt modelId="{2AFC3824-D47A-475F-A9AD-EA29464CBE93}" type="pres">
      <dgm:prSet presAssocID="{13DC9953-90F8-4EF9-8740-4DEABA962FC3}" presName="sibTrans" presStyleCnt="0"/>
      <dgm:spPr/>
    </dgm:pt>
    <dgm:pt modelId="{CFFC35E9-7FD3-4F16-835D-111DE206FE1E}" type="pres">
      <dgm:prSet presAssocID="{57A60BF0-58CC-419B-AC32-6265460A6CBE}" presName="node" presStyleLbl="node1" presStyleIdx="15" presStyleCnt="26">
        <dgm:presLayoutVars>
          <dgm:bulletEnabled val="1"/>
        </dgm:presLayoutVars>
      </dgm:prSet>
      <dgm:spPr/>
    </dgm:pt>
    <dgm:pt modelId="{58BEA0D2-05AE-4206-9E20-F68DFA2CA20E}" type="pres">
      <dgm:prSet presAssocID="{B2E9E205-5687-4727-A0E7-AF237FABDBDF}" presName="sibTrans" presStyleCnt="0"/>
      <dgm:spPr/>
    </dgm:pt>
    <dgm:pt modelId="{5367F4E2-ACEE-42D0-BDC6-437C29D7056E}" type="pres">
      <dgm:prSet presAssocID="{8CD348BC-7DE8-4015-9C58-3EF8305B9559}" presName="node" presStyleLbl="node1" presStyleIdx="16" presStyleCnt="26">
        <dgm:presLayoutVars>
          <dgm:bulletEnabled val="1"/>
        </dgm:presLayoutVars>
      </dgm:prSet>
      <dgm:spPr/>
    </dgm:pt>
    <dgm:pt modelId="{0AF1EC80-A705-43D1-8766-E4F03B9F764D}" type="pres">
      <dgm:prSet presAssocID="{07CA66EF-0BEF-4C42-BDE6-10AC2A9F3327}" presName="sibTrans" presStyleCnt="0"/>
      <dgm:spPr/>
    </dgm:pt>
    <dgm:pt modelId="{BD6A8DBE-A228-4305-9C54-FB91F9523591}" type="pres">
      <dgm:prSet presAssocID="{38E49EF9-6B79-40FA-9C83-E270E8E1F289}" presName="node" presStyleLbl="node1" presStyleIdx="17" presStyleCnt="26">
        <dgm:presLayoutVars>
          <dgm:bulletEnabled val="1"/>
        </dgm:presLayoutVars>
      </dgm:prSet>
      <dgm:spPr/>
    </dgm:pt>
    <dgm:pt modelId="{93250E13-0EDC-40E3-B144-C1A56EAD4B03}" type="pres">
      <dgm:prSet presAssocID="{CC03F27C-D0F9-403C-8F99-3FF1D3DDD7EA}" presName="sibTrans" presStyleCnt="0"/>
      <dgm:spPr/>
    </dgm:pt>
    <dgm:pt modelId="{A90DA189-CB41-4263-BB18-667954C33E35}" type="pres">
      <dgm:prSet presAssocID="{9421AFF2-2D7F-4B74-9D66-E55AB1DE92F7}" presName="node" presStyleLbl="node1" presStyleIdx="18" presStyleCnt="26">
        <dgm:presLayoutVars>
          <dgm:bulletEnabled val="1"/>
        </dgm:presLayoutVars>
      </dgm:prSet>
      <dgm:spPr/>
    </dgm:pt>
    <dgm:pt modelId="{6C991237-4685-4556-9D8F-7D998132C171}" type="pres">
      <dgm:prSet presAssocID="{AC458D43-E2DE-4BE0-8303-943EA4A38A84}" presName="sibTrans" presStyleCnt="0"/>
      <dgm:spPr/>
    </dgm:pt>
    <dgm:pt modelId="{06AEA6D3-2C38-4E6B-BFB6-8C256590DE4C}" type="pres">
      <dgm:prSet presAssocID="{0794639E-E01E-4F13-931D-DEF757F26CDD}" presName="node" presStyleLbl="node1" presStyleIdx="19" presStyleCnt="26">
        <dgm:presLayoutVars>
          <dgm:bulletEnabled val="1"/>
        </dgm:presLayoutVars>
      </dgm:prSet>
      <dgm:spPr/>
    </dgm:pt>
    <dgm:pt modelId="{9C6B436C-CF29-4E47-B0B8-079C3C9E3BFC}" type="pres">
      <dgm:prSet presAssocID="{7EC545A8-59D1-46EB-A675-3E2B5CBC1CB0}" presName="sibTrans" presStyleCnt="0"/>
      <dgm:spPr/>
    </dgm:pt>
    <dgm:pt modelId="{D311292A-DF74-4078-8284-D54F8846B753}" type="pres">
      <dgm:prSet presAssocID="{A9A38C9B-017C-475F-814A-F1512FADCBB9}" presName="node" presStyleLbl="node1" presStyleIdx="20" presStyleCnt="26">
        <dgm:presLayoutVars>
          <dgm:bulletEnabled val="1"/>
        </dgm:presLayoutVars>
      </dgm:prSet>
      <dgm:spPr/>
    </dgm:pt>
    <dgm:pt modelId="{8969AE40-2850-4D1E-A94D-845A13CC4D6D}" type="pres">
      <dgm:prSet presAssocID="{F9596BD0-6F92-4502-AAB9-06D9495AB876}" presName="sibTrans" presStyleCnt="0"/>
      <dgm:spPr/>
    </dgm:pt>
    <dgm:pt modelId="{E526458B-F9FF-4868-A302-B64E20EAC8F2}" type="pres">
      <dgm:prSet presAssocID="{589C0A0E-6506-4009-97D9-B52E5089B95A}" presName="node" presStyleLbl="node1" presStyleIdx="21" presStyleCnt="26">
        <dgm:presLayoutVars>
          <dgm:bulletEnabled val="1"/>
        </dgm:presLayoutVars>
      </dgm:prSet>
      <dgm:spPr/>
    </dgm:pt>
    <dgm:pt modelId="{9A915D05-CDD8-4286-899A-22C6C376ADC0}" type="pres">
      <dgm:prSet presAssocID="{5962D9BE-1A36-48A2-A44E-9415A6926DF3}" presName="sibTrans" presStyleCnt="0"/>
      <dgm:spPr/>
    </dgm:pt>
    <dgm:pt modelId="{9B826670-116D-4D9B-AEE4-5F290CF9FFD2}" type="pres">
      <dgm:prSet presAssocID="{B050992A-C918-43CF-AE04-B543E2860F63}" presName="node" presStyleLbl="node1" presStyleIdx="22" presStyleCnt="26">
        <dgm:presLayoutVars>
          <dgm:bulletEnabled val="1"/>
        </dgm:presLayoutVars>
      </dgm:prSet>
      <dgm:spPr/>
    </dgm:pt>
    <dgm:pt modelId="{59FEBB24-0BF8-4055-850F-7E62B6B819BF}" type="pres">
      <dgm:prSet presAssocID="{6C60DCC4-C857-4F06-9ECD-B405E0FE1DB3}" presName="sibTrans" presStyleCnt="0"/>
      <dgm:spPr/>
    </dgm:pt>
    <dgm:pt modelId="{0EB6C6F7-90C0-4133-9B30-3B7BF7F5F880}" type="pres">
      <dgm:prSet presAssocID="{7BF4FFCF-FA7C-432A-8757-50E9B214EB4E}" presName="node" presStyleLbl="node1" presStyleIdx="23" presStyleCnt="26">
        <dgm:presLayoutVars>
          <dgm:bulletEnabled val="1"/>
        </dgm:presLayoutVars>
      </dgm:prSet>
      <dgm:spPr/>
    </dgm:pt>
    <dgm:pt modelId="{0FBFC170-B82C-4CE8-85B5-17282E7A7331}" type="pres">
      <dgm:prSet presAssocID="{9B6D7317-BA8E-4DB7-9C28-BA60A477DB84}" presName="sibTrans" presStyleCnt="0"/>
      <dgm:spPr/>
    </dgm:pt>
    <dgm:pt modelId="{570D3706-543A-4776-9B31-CC9024087373}" type="pres">
      <dgm:prSet presAssocID="{17D206D2-D84B-4A83-A206-13E00D802421}" presName="node" presStyleLbl="node1" presStyleIdx="24" presStyleCnt="26">
        <dgm:presLayoutVars>
          <dgm:bulletEnabled val="1"/>
        </dgm:presLayoutVars>
      </dgm:prSet>
      <dgm:spPr/>
    </dgm:pt>
    <dgm:pt modelId="{DDFC424F-C29A-45CE-ADBE-F8B0DEE96192}" type="pres">
      <dgm:prSet presAssocID="{BA50866C-D4ED-4F0A-BC4C-4ED05A73594D}" presName="sibTrans" presStyleCnt="0"/>
      <dgm:spPr/>
    </dgm:pt>
    <dgm:pt modelId="{83EA26D5-A0BB-4A5F-A6B0-67503B777F36}" type="pres">
      <dgm:prSet presAssocID="{C9808EB4-4BB5-4857-B929-DC52EF2DEA6D}" presName="node" presStyleLbl="node1" presStyleIdx="25" presStyleCnt="26">
        <dgm:presLayoutVars>
          <dgm:bulletEnabled val="1"/>
        </dgm:presLayoutVars>
      </dgm:prSet>
      <dgm:spPr/>
    </dgm:pt>
  </dgm:ptLst>
  <dgm:cxnLst>
    <dgm:cxn modelId="{39F1FA02-34EA-4E2F-8AD7-2EC64BBDA2D2}" srcId="{67D282ED-2B03-4E2B-9588-C820EFBF4CDB}" destId="{B050992A-C918-43CF-AE04-B543E2860F63}" srcOrd="22" destOrd="0" parTransId="{F50FBE62-3AB1-45E0-9C36-FED4115BFC74}" sibTransId="{6C60DCC4-C857-4F06-9ECD-B405E0FE1DB3}"/>
    <dgm:cxn modelId="{5FA63D03-14B1-4A06-8039-3A73FE877598}" type="presOf" srcId="{25662735-2C2F-49E3-84BE-DE61D92DED9D}" destId="{D8EC7313-8407-459F-83E5-B1E7BC4602B4}" srcOrd="0" destOrd="0" presId="urn:microsoft.com/office/officeart/2005/8/layout/default"/>
    <dgm:cxn modelId="{0EDFE903-30CB-42B3-9987-FE6D7BA9C321}" srcId="{67D282ED-2B03-4E2B-9588-C820EFBF4CDB}" destId="{B625C196-96E2-43E1-A95E-2129CCE11A5B}" srcOrd="12" destOrd="0" parTransId="{B6366321-B8C5-44CC-9BDC-DA2B5A428A4F}" sibTransId="{5B13F14A-0B48-4BA3-BF5B-EBA0117AF9FC}"/>
    <dgm:cxn modelId="{FECA9805-F97E-401B-A182-2987A6E8A941}" type="presOf" srcId="{C9808EB4-4BB5-4857-B929-DC52EF2DEA6D}" destId="{83EA26D5-A0BB-4A5F-A6B0-67503B777F36}" srcOrd="0" destOrd="0" presId="urn:microsoft.com/office/officeart/2005/8/layout/default"/>
    <dgm:cxn modelId="{26E10208-503D-4BE6-930F-DA6307C4F412}" srcId="{67D282ED-2B03-4E2B-9588-C820EFBF4CDB}" destId="{F1393D79-7A99-45CA-9426-96C51E7F2E8C}" srcOrd="7" destOrd="0" parTransId="{E77DC609-2C2C-440E-9268-8B33C1C41EC5}" sibTransId="{6751B04D-86C2-4320-8AE6-A59615A0C33A}"/>
    <dgm:cxn modelId="{64FBB40D-9074-4938-AB27-C94B36143B45}" srcId="{67D282ED-2B03-4E2B-9588-C820EFBF4CDB}" destId="{7BF4FFCF-FA7C-432A-8757-50E9B214EB4E}" srcOrd="23" destOrd="0" parTransId="{90A1E7FB-F8F5-4CB4-88F2-F486E331AFC3}" sibTransId="{9B6D7317-BA8E-4DB7-9C28-BA60A477DB84}"/>
    <dgm:cxn modelId="{EA358D0F-C4E7-445F-9549-4D1D7E4470C9}" srcId="{67D282ED-2B03-4E2B-9588-C820EFBF4CDB}" destId="{C9808EB4-4BB5-4857-B929-DC52EF2DEA6D}" srcOrd="25" destOrd="0" parTransId="{1ABB8D6A-F0FB-4525-AFD3-087AC13C9EA4}" sibTransId="{3215ECA3-D11F-45A6-B6C5-F2A8D23DF065}"/>
    <dgm:cxn modelId="{5BB97210-8A40-4A61-B5BD-962DC6C1FB24}" srcId="{67D282ED-2B03-4E2B-9588-C820EFBF4CDB}" destId="{83C08F4D-278B-4F31-9AAA-13EE45F78301}" srcOrd="14" destOrd="0" parTransId="{07724ABC-4821-4D8F-83C2-F074D3F8E6CE}" sibTransId="{13DC9953-90F8-4EF9-8740-4DEABA962FC3}"/>
    <dgm:cxn modelId="{08A4E313-9D7F-41D3-A6E4-8FAF0A18BED1}" srcId="{67D282ED-2B03-4E2B-9588-C820EFBF4CDB}" destId="{0794639E-E01E-4F13-931D-DEF757F26CDD}" srcOrd="19" destOrd="0" parTransId="{97108C92-6DAB-4204-8F72-A23378DD2AE6}" sibTransId="{7EC545A8-59D1-46EB-A675-3E2B5CBC1CB0}"/>
    <dgm:cxn modelId="{91E3E613-AF2B-473C-861F-B875B7EB6053}" srcId="{67D282ED-2B03-4E2B-9588-C820EFBF4CDB}" destId="{57A60BF0-58CC-419B-AC32-6265460A6CBE}" srcOrd="15" destOrd="0" parTransId="{23B1812A-7D04-4088-AC15-9388853ACF09}" sibTransId="{B2E9E205-5687-4727-A0E7-AF237FABDBDF}"/>
    <dgm:cxn modelId="{24E5F118-7BD4-4BFD-90F0-B881E2B03B68}" type="presOf" srcId="{33444273-86FB-47E9-B241-71F103C30351}" destId="{0A77C916-3D36-47E7-B0E8-DB14BC54E5A4}" srcOrd="0" destOrd="0" presId="urn:microsoft.com/office/officeart/2005/8/layout/default"/>
    <dgm:cxn modelId="{3662651A-5804-4872-847C-A5D429184DBB}" srcId="{67D282ED-2B03-4E2B-9588-C820EFBF4CDB}" destId="{9421AFF2-2D7F-4B74-9D66-E55AB1DE92F7}" srcOrd="18" destOrd="0" parTransId="{395EBA02-B9EF-48E4-8065-484E2D48BB3B}" sibTransId="{AC458D43-E2DE-4BE0-8303-943EA4A38A84}"/>
    <dgm:cxn modelId="{5F55222E-216F-4DA4-97ED-9D8C15F7556D}" srcId="{67D282ED-2B03-4E2B-9588-C820EFBF4CDB}" destId="{A8B1E60D-26CF-4C37-8FD0-BECDB186873A}" srcOrd="5" destOrd="0" parTransId="{CDF2F499-40CF-4D7D-9616-AD9FE3309C00}" sibTransId="{0F21D620-D682-4581-BA3A-CD994AF41E95}"/>
    <dgm:cxn modelId="{3C82DA30-ECA7-4B18-948C-49510B18AAC7}" type="presOf" srcId="{67D282ED-2B03-4E2B-9588-C820EFBF4CDB}" destId="{263350C5-DCED-4491-8805-B46A45C78DC1}" srcOrd="0" destOrd="0" presId="urn:microsoft.com/office/officeart/2005/8/layout/default"/>
    <dgm:cxn modelId="{BD372B39-09A5-4121-BD02-33BFEC7C937B}" type="presOf" srcId="{A9A38C9B-017C-475F-814A-F1512FADCBB9}" destId="{D311292A-DF74-4078-8284-D54F8846B753}" srcOrd="0" destOrd="0" presId="urn:microsoft.com/office/officeart/2005/8/layout/default"/>
    <dgm:cxn modelId="{51302C39-DA74-43C6-9895-18E66F9D00E3}" type="presOf" srcId="{B4C63175-0072-406E-A0BA-21D818557949}" destId="{A589425C-7175-4A2B-BD8B-5D9BF38F7FA2}" srcOrd="0" destOrd="0" presId="urn:microsoft.com/office/officeart/2005/8/layout/default"/>
    <dgm:cxn modelId="{967B4F3A-4C90-41C1-95ED-9F1225BC37B2}" srcId="{67D282ED-2B03-4E2B-9588-C820EFBF4CDB}" destId="{B4C63175-0072-406E-A0BA-21D818557949}" srcOrd="0" destOrd="0" parTransId="{0033D1C8-483E-446F-A57C-A4264AD27EB4}" sibTransId="{282E3C03-25DB-4D6B-AC35-A617E636CD40}"/>
    <dgm:cxn modelId="{3994C23B-736F-4F1C-B986-6C6176EBDD88}" srcId="{67D282ED-2B03-4E2B-9588-C820EFBF4CDB}" destId="{505B8C42-3A43-42E3-AF75-4FA2F5ED9214}" srcOrd="2" destOrd="0" parTransId="{11D96FE8-D22C-4154-AFA2-27D9DF87333D}" sibTransId="{2B031FC8-1865-4C82-82EF-A87B1F780F06}"/>
    <dgm:cxn modelId="{B8E5E03B-EF10-4533-BF73-CD41C0C3B711}" type="presOf" srcId="{B050992A-C918-43CF-AE04-B543E2860F63}" destId="{9B826670-116D-4D9B-AEE4-5F290CF9FFD2}" srcOrd="0" destOrd="0" presId="urn:microsoft.com/office/officeart/2005/8/layout/default"/>
    <dgm:cxn modelId="{86F0413E-DED6-497A-9156-6B5CBBF1D2D4}" srcId="{67D282ED-2B03-4E2B-9588-C820EFBF4CDB}" destId="{B67D3F8B-67E6-4AA9-9E3C-E9CD7A59C455}" srcOrd="13" destOrd="0" parTransId="{B72E7458-27CA-4E02-A8F6-5E254BDE111D}" sibTransId="{9638120F-41B8-4DB1-9C93-F01F4C178175}"/>
    <dgm:cxn modelId="{427F685E-0AA1-47D6-839A-6512BDCC4D43}" type="presOf" srcId="{505B8C42-3A43-42E3-AF75-4FA2F5ED9214}" destId="{2C6DF349-6F51-4080-817C-3E5F59516A73}" srcOrd="0" destOrd="0" presId="urn:microsoft.com/office/officeart/2005/8/layout/default"/>
    <dgm:cxn modelId="{1B011E62-551B-49F9-8021-EBAFBB50B453}" type="presOf" srcId="{E437B006-19AD-410A-AF4C-C7B1AD35B611}" destId="{CFEB9847-BBB7-4026-BD2F-72A8C66773E0}" srcOrd="0" destOrd="0" presId="urn:microsoft.com/office/officeart/2005/8/layout/default"/>
    <dgm:cxn modelId="{84A1BB62-981E-4B1F-A90B-581B484A477E}" type="presOf" srcId="{17D206D2-D84B-4A83-A206-13E00D802421}" destId="{570D3706-543A-4776-9B31-CC9024087373}" srcOrd="0" destOrd="0" presId="urn:microsoft.com/office/officeart/2005/8/layout/default"/>
    <dgm:cxn modelId="{7A722C64-D833-47E6-89CB-9E0F2068D3BA}" type="presOf" srcId="{7BF4FFCF-FA7C-432A-8757-50E9B214EB4E}" destId="{0EB6C6F7-90C0-4133-9B30-3B7BF7F5F880}" srcOrd="0" destOrd="0" presId="urn:microsoft.com/office/officeart/2005/8/layout/default"/>
    <dgm:cxn modelId="{EE0C5E47-5E89-4A2E-9B14-9552219DA1C2}" type="presOf" srcId="{A8B1E60D-26CF-4C37-8FD0-BECDB186873A}" destId="{73DAFB30-4E21-434E-AD23-2DB4B9CAFDA7}" srcOrd="0" destOrd="0" presId="urn:microsoft.com/office/officeart/2005/8/layout/default"/>
    <dgm:cxn modelId="{5B520769-4193-4D8D-84D7-589FC2E2E0F5}" srcId="{67D282ED-2B03-4E2B-9588-C820EFBF4CDB}" destId="{A9A38C9B-017C-475F-814A-F1512FADCBB9}" srcOrd="20" destOrd="0" parTransId="{7D49C2AC-DBB1-450E-ADC0-4D901DC69F46}" sibTransId="{F9596BD0-6F92-4502-AAB9-06D9495AB876}"/>
    <dgm:cxn modelId="{0BD3944A-CEDE-4357-97F2-1A7FBD3A2A39}" srcId="{67D282ED-2B03-4E2B-9588-C820EFBF4CDB}" destId="{E437B006-19AD-410A-AF4C-C7B1AD35B611}" srcOrd="11" destOrd="0" parTransId="{858E19A6-7AD2-4840-8A98-37F627212622}" sibTransId="{9BE4FAD2-E3DB-48F5-BAD1-E6B214ED530D}"/>
    <dgm:cxn modelId="{ED2A976A-D8E9-4F14-A173-8D96C4FD5F84}" srcId="{67D282ED-2B03-4E2B-9588-C820EFBF4CDB}" destId="{25662735-2C2F-49E3-84BE-DE61D92DED9D}" srcOrd="1" destOrd="0" parTransId="{148FCB65-A431-4141-A9B0-7550C4D9E184}" sibTransId="{994C2D8C-ECE1-403F-8B54-0F2A681A4274}"/>
    <dgm:cxn modelId="{D97DC84B-9127-448B-B5E4-2475610BE5FA}" srcId="{67D282ED-2B03-4E2B-9588-C820EFBF4CDB}" destId="{241EFCEF-2C1D-4D7D-BFD8-9A0648FA9603}" srcOrd="10" destOrd="0" parTransId="{84B99C4D-6042-4952-9653-CBBDBA0CC496}" sibTransId="{0E1FCABA-8B35-49C8-BE94-617E2826BA73}"/>
    <dgm:cxn modelId="{E7F2016D-0C0A-4403-86DE-11F40ED9E03F}" type="presOf" srcId="{8CD348BC-7DE8-4015-9C58-3EF8305B9559}" destId="{5367F4E2-ACEE-42D0-BDC6-437C29D7056E}" srcOrd="0" destOrd="0" presId="urn:microsoft.com/office/officeart/2005/8/layout/default"/>
    <dgm:cxn modelId="{2A025E4E-0D75-4EF0-A67A-33A14D9C9EDB}" type="presOf" srcId="{AD99E37C-F645-45D2-8217-F072FE3AC9A0}" destId="{6D50D282-2B91-4018-8BB6-1E17B1188069}" srcOrd="0" destOrd="0" presId="urn:microsoft.com/office/officeart/2005/8/layout/default"/>
    <dgm:cxn modelId="{416CFE77-142F-4AF0-B22C-D422F71F8923}" type="presOf" srcId="{57A60BF0-58CC-419B-AC32-6265460A6CBE}" destId="{CFFC35E9-7FD3-4F16-835D-111DE206FE1E}" srcOrd="0" destOrd="0" presId="urn:microsoft.com/office/officeart/2005/8/layout/default"/>
    <dgm:cxn modelId="{921A658F-8CDC-4796-B3D7-5546AF2E87CA}" srcId="{67D282ED-2B03-4E2B-9588-C820EFBF4CDB}" destId="{AD99E37C-F645-45D2-8217-F072FE3AC9A0}" srcOrd="4" destOrd="0" parTransId="{4FB67FDA-A252-4E36-BC7A-295BB210018B}" sibTransId="{45EF05B7-5458-4C95-92F3-B4CCFEC95FEB}"/>
    <dgm:cxn modelId="{6E664E9B-9DAA-48FE-AB3C-F02F3AFD132E}" srcId="{67D282ED-2B03-4E2B-9588-C820EFBF4CDB}" destId="{AFF9D24F-7619-4C99-9EB6-4F8A1EBEE623}" srcOrd="6" destOrd="0" parTransId="{15496FA7-DE42-468A-A4AD-C4AF859942B3}" sibTransId="{4D4FA1B3-83B9-4675-BD39-80F98CE90F19}"/>
    <dgm:cxn modelId="{C29333AA-5135-47C6-822A-B68DD1EE24B8}" type="presOf" srcId="{F1393D79-7A99-45CA-9426-96C51E7F2E8C}" destId="{CC796E32-A0BF-46B0-B003-6FBEDC5A80FB}" srcOrd="0" destOrd="0" presId="urn:microsoft.com/office/officeart/2005/8/layout/default"/>
    <dgm:cxn modelId="{51AEEDAC-FEA6-45A0-A7BE-E7C051FB7838}" srcId="{67D282ED-2B03-4E2B-9588-C820EFBF4CDB}" destId="{8CD348BC-7DE8-4015-9C58-3EF8305B9559}" srcOrd="16" destOrd="0" parTransId="{C5D69586-FF6C-423D-B6E6-D86870921DD8}" sibTransId="{07CA66EF-0BEF-4C42-BDE6-10AC2A9F3327}"/>
    <dgm:cxn modelId="{8ABC32B0-B32A-400D-A6E9-52D7434DDF09}" srcId="{67D282ED-2B03-4E2B-9588-C820EFBF4CDB}" destId="{589C0A0E-6506-4009-97D9-B52E5089B95A}" srcOrd="21" destOrd="0" parTransId="{8D902998-B79C-4D5B-B2DB-16AC2D584DEC}" sibTransId="{5962D9BE-1A36-48A2-A44E-9415A6926DF3}"/>
    <dgm:cxn modelId="{A03DCBB2-851B-45FB-8EA3-D52026ABE593}" type="presOf" srcId="{B67D3F8B-67E6-4AA9-9E3C-E9CD7A59C455}" destId="{F55562DF-0A8B-4510-9DF2-7D8B33DC6097}" srcOrd="0" destOrd="0" presId="urn:microsoft.com/office/officeart/2005/8/layout/default"/>
    <dgm:cxn modelId="{959A6EB9-FA35-4C97-A19F-8B441C4A797A}" type="presOf" srcId="{9421AFF2-2D7F-4B74-9D66-E55AB1DE92F7}" destId="{A90DA189-CB41-4263-BB18-667954C33E35}" srcOrd="0" destOrd="0" presId="urn:microsoft.com/office/officeart/2005/8/layout/default"/>
    <dgm:cxn modelId="{B36E6CBE-5940-4E0E-8DCE-B6134E25AD53}" srcId="{67D282ED-2B03-4E2B-9588-C820EFBF4CDB}" destId="{C20CD6A9-FC6F-41E0-8528-5508CE9EFFD0}" srcOrd="8" destOrd="0" parTransId="{249D2F65-2EF1-4A0E-9314-3FE3C262E3C7}" sibTransId="{EA597DB5-FC6F-4F7A-90DC-BBEC47C1BAF2}"/>
    <dgm:cxn modelId="{07F4D2BF-E454-4448-97E7-54CDA8F9EF4C}" srcId="{67D282ED-2B03-4E2B-9588-C820EFBF4CDB}" destId="{0B6B42A7-6CB1-4F68-9B96-B5F3EB397993}" srcOrd="3" destOrd="0" parTransId="{C1E020E4-9750-457E-B7B6-46F544158356}" sibTransId="{3752442A-8A59-47D9-AFFF-4BCE21D952BF}"/>
    <dgm:cxn modelId="{BDD360C3-4539-4307-9253-4FB6D9E437FC}" srcId="{67D282ED-2B03-4E2B-9588-C820EFBF4CDB}" destId="{33444273-86FB-47E9-B241-71F103C30351}" srcOrd="9" destOrd="0" parTransId="{B456682D-99BE-46A6-8A42-61053E0CF6AF}" sibTransId="{2C2AF75F-242E-4A6C-8912-A0322A4C00C7}"/>
    <dgm:cxn modelId="{B51DAFC4-865A-4BBF-A966-33269646C7B0}" type="presOf" srcId="{0794639E-E01E-4F13-931D-DEF757F26CDD}" destId="{06AEA6D3-2C38-4E6B-BFB6-8C256590DE4C}" srcOrd="0" destOrd="0" presId="urn:microsoft.com/office/officeart/2005/8/layout/default"/>
    <dgm:cxn modelId="{57CD04CA-B04A-494D-906A-74E09036B5E8}" type="presOf" srcId="{38E49EF9-6B79-40FA-9C83-E270E8E1F289}" destId="{BD6A8DBE-A228-4305-9C54-FB91F9523591}" srcOrd="0" destOrd="0" presId="urn:microsoft.com/office/officeart/2005/8/layout/default"/>
    <dgm:cxn modelId="{498CACDE-50E9-4111-A978-CF9B2A0F86FA}" type="presOf" srcId="{0B6B42A7-6CB1-4F68-9B96-B5F3EB397993}" destId="{1EF75252-98C6-4B84-80AE-9AD02AF083D2}" srcOrd="0" destOrd="0" presId="urn:microsoft.com/office/officeart/2005/8/layout/default"/>
    <dgm:cxn modelId="{EAC60EEA-499F-47F3-B7D4-AFC0C7F38C66}" type="presOf" srcId="{241EFCEF-2C1D-4D7D-BFD8-9A0648FA9603}" destId="{4C28CF01-E6BE-409E-9F31-2375DBF83356}" srcOrd="0" destOrd="0" presId="urn:microsoft.com/office/officeart/2005/8/layout/default"/>
    <dgm:cxn modelId="{6A2466ED-A5CD-46E5-A37B-9509337066F7}" type="presOf" srcId="{B625C196-96E2-43E1-A95E-2129CCE11A5B}" destId="{D91425F0-CF76-46B2-8F79-9B68EA67241A}" srcOrd="0" destOrd="0" presId="urn:microsoft.com/office/officeart/2005/8/layout/default"/>
    <dgm:cxn modelId="{C4BAC8EE-94D1-43DF-9FF7-921B31A4AE15}" type="presOf" srcId="{AFF9D24F-7619-4C99-9EB6-4F8A1EBEE623}" destId="{AA65E631-FDA6-4AE3-AA8F-8A884273EDCA}" srcOrd="0" destOrd="0" presId="urn:microsoft.com/office/officeart/2005/8/layout/default"/>
    <dgm:cxn modelId="{8499A1F1-AD1F-41A2-B28B-6D59B1DBA2AA}" srcId="{67D282ED-2B03-4E2B-9588-C820EFBF4CDB}" destId="{17D206D2-D84B-4A83-A206-13E00D802421}" srcOrd="24" destOrd="0" parTransId="{84B29E3B-7FA5-4EBD-A7FB-2A9C0D48D5C8}" sibTransId="{BA50866C-D4ED-4F0A-BC4C-4ED05A73594D}"/>
    <dgm:cxn modelId="{C174F5F7-1405-4D24-8215-AC93B1074A7F}" type="presOf" srcId="{83C08F4D-278B-4F31-9AAA-13EE45F78301}" destId="{7BA059B1-E657-4F5B-BFD0-AEB922B3901B}" srcOrd="0" destOrd="0" presId="urn:microsoft.com/office/officeart/2005/8/layout/default"/>
    <dgm:cxn modelId="{26ABA1F9-5553-439D-BFF6-F53207112601}" type="presOf" srcId="{589C0A0E-6506-4009-97D9-B52E5089B95A}" destId="{E526458B-F9FF-4868-A302-B64E20EAC8F2}" srcOrd="0" destOrd="0" presId="urn:microsoft.com/office/officeart/2005/8/layout/default"/>
    <dgm:cxn modelId="{B2B377FE-9AA3-4134-A6E6-40CD9F892D4C}" srcId="{67D282ED-2B03-4E2B-9588-C820EFBF4CDB}" destId="{38E49EF9-6B79-40FA-9C83-E270E8E1F289}" srcOrd="17" destOrd="0" parTransId="{21950988-5C97-4AC7-AB6E-66B0F159C8A3}" sibTransId="{CC03F27C-D0F9-403C-8F99-3FF1D3DDD7EA}"/>
    <dgm:cxn modelId="{4DD2F9FF-0452-4D10-A785-7E9E1DD200A8}" type="presOf" srcId="{C20CD6A9-FC6F-41E0-8528-5508CE9EFFD0}" destId="{34F8A148-F6A7-4950-9A9B-8B4B86F37668}" srcOrd="0" destOrd="0" presId="urn:microsoft.com/office/officeart/2005/8/layout/default"/>
    <dgm:cxn modelId="{DEF6E009-A006-4AA2-A09D-04F9A4A4A9BA}" type="presParOf" srcId="{263350C5-DCED-4491-8805-B46A45C78DC1}" destId="{A589425C-7175-4A2B-BD8B-5D9BF38F7FA2}" srcOrd="0" destOrd="0" presId="urn:microsoft.com/office/officeart/2005/8/layout/default"/>
    <dgm:cxn modelId="{999C9020-109E-4778-8C8E-E5DB11F2EFE2}" type="presParOf" srcId="{263350C5-DCED-4491-8805-B46A45C78DC1}" destId="{BE4564BC-79C7-4B02-A1DA-AD3E9DDBF96E}" srcOrd="1" destOrd="0" presId="urn:microsoft.com/office/officeart/2005/8/layout/default"/>
    <dgm:cxn modelId="{91DABB65-979A-45C4-9575-D187DF3D917C}" type="presParOf" srcId="{263350C5-DCED-4491-8805-B46A45C78DC1}" destId="{D8EC7313-8407-459F-83E5-B1E7BC4602B4}" srcOrd="2" destOrd="0" presId="urn:microsoft.com/office/officeart/2005/8/layout/default"/>
    <dgm:cxn modelId="{91BA0693-7A57-4215-B1AE-C2C62CED90F6}" type="presParOf" srcId="{263350C5-DCED-4491-8805-B46A45C78DC1}" destId="{E60501C3-E713-4090-98CC-B1D1460CEAE0}" srcOrd="3" destOrd="0" presId="urn:microsoft.com/office/officeart/2005/8/layout/default"/>
    <dgm:cxn modelId="{67D2D7BF-1F7D-427B-81CC-D74C06E9AA44}" type="presParOf" srcId="{263350C5-DCED-4491-8805-B46A45C78DC1}" destId="{2C6DF349-6F51-4080-817C-3E5F59516A73}" srcOrd="4" destOrd="0" presId="urn:microsoft.com/office/officeart/2005/8/layout/default"/>
    <dgm:cxn modelId="{51516B5B-C2B3-4BCE-91C7-7A2234EBF663}" type="presParOf" srcId="{263350C5-DCED-4491-8805-B46A45C78DC1}" destId="{5F1EB7C6-1DB3-41C5-B91F-51EED83E2321}" srcOrd="5" destOrd="0" presId="urn:microsoft.com/office/officeart/2005/8/layout/default"/>
    <dgm:cxn modelId="{2BEFB940-E8F1-462D-ADA2-A4295625333D}" type="presParOf" srcId="{263350C5-DCED-4491-8805-B46A45C78DC1}" destId="{1EF75252-98C6-4B84-80AE-9AD02AF083D2}" srcOrd="6" destOrd="0" presId="urn:microsoft.com/office/officeart/2005/8/layout/default"/>
    <dgm:cxn modelId="{00533C1E-E08A-457F-A46F-28D6400D4A64}" type="presParOf" srcId="{263350C5-DCED-4491-8805-B46A45C78DC1}" destId="{20CA28C5-D642-46B7-9D9B-912128411D20}" srcOrd="7" destOrd="0" presId="urn:microsoft.com/office/officeart/2005/8/layout/default"/>
    <dgm:cxn modelId="{D4AAA81E-8B88-477E-9EC9-9BC19224247F}" type="presParOf" srcId="{263350C5-DCED-4491-8805-B46A45C78DC1}" destId="{6D50D282-2B91-4018-8BB6-1E17B1188069}" srcOrd="8" destOrd="0" presId="urn:microsoft.com/office/officeart/2005/8/layout/default"/>
    <dgm:cxn modelId="{EBB63C8F-E4CA-456F-894E-B4D5E8AF7CAA}" type="presParOf" srcId="{263350C5-DCED-4491-8805-B46A45C78DC1}" destId="{2973BB60-5A81-4FB4-85CD-0E6C49A30702}" srcOrd="9" destOrd="0" presId="urn:microsoft.com/office/officeart/2005/8/layout/default"/>
    <dgm:cxn modelId="{E3732A84-BBD9-498E-80D3-D8679139E7C2}" type="presParOf" srcId="{263350C5-DCED-4491-8805-B46A45C78DC1}" destId="{73DAFB30-4E21-434E-AD23-2DB4B9CAFDA7}" srcOrd="10" destOrd="0" presId="urn:microsoft.com/office/officeart/2005/8/layout/default"/>
    <dgm:cxn modelId="{50A3A6D3-6809-4369-9E02-CA03012AAEB4}" type="presParOf" srcId="{263350C5-DCED-4491-8805-B46A45C78DC1}" destId="{0C772655-A593-4359-866C-279CACF5192E}" srcOrd="11" destOrd="0" presId="urn:microsoft.com/office/officeart/2005/8/layout/default"/>
    <dgm:cxn modelId="{FFA0B6FD-8371-4AF0-9157-CD4A9FF49186}" type="presParOf" srcId="{263350C5-DCED-4491-8805-B46A45C78DC1}" destId="{AA65E631-FDA6-4AE3-AA8F-8A884273EDCA}" srcOrd="12" destOrd="0" presId="urn:microsoft.com/office/officeart/2005/8/layout/default"/>
    <dgm:cxn modelId="{0C89203B-ACC2-49ED-B5EE-0CA5934F87FB}" type="presParOf" srcId="{263350C5-DCED-4491-8805-B46A45C78DC1}" destId="{84A6EDAF-017D-442C-A423-E608C1BB54DD}" srcOrd="13" destOrd="0" presId="urn:microsoft.com/office/officeart/2005/8/layout/default"/>
    <dgm:cxn modelId="{E786B7D8-8F68-4DAE-A03D-6D0061EA979B}" type="presParOf" srcId="{263350C5-DCED-4491-8805-B46A45C78DC1}" destId="{CC796E32-A0BF-46B0-B003-6FBEDC5A80FB}" srcOrd="14" destOrd="0" presId="urn:microsoft.com/office/officeart/2005/8/layout/default"/>
    <dgm:cxn modelId="{867A1308-166C-4C41-B15D-F7A6CBA44332}" type="presParOf" srcId="{263350C5-DCED-4491-8805-B46A45C78DC1}" destId="{89A564CB-3F32-4385-BB2D-D886CF18392D}" srcOrd="15" destOrd="0" presId="urn:microsoft.com/office/officeart/2005/8/layout/default"/>
    <dgm:cxn modelId="{C408CF3A-F1D5-4440-9AA2-1654A33A858A}" type="presParOf" srcId="{263350C5-DCED-4491-8805-B46A45C78DC1}" destId="{34F8A148-F6A7-4950-9A9B-8B4B86F37668}" srcOrd="16" destOrd="0" presId="urn:microsoft.com/office/officeart/2005/8/layout/default"/>
    <dgm:cxn modelId="{3F140F9A-928E-47E4-A7C8-9864C92B6D41}" type="presParOf" srcId="{263350C5-DCED-4491-8805-B46A45C78DC1}" destId="{6B20300A-0389-4A27-B732-DCF057DCFCC9}" srcOrd="17" destOrd="0" presId="urn:microsoft.com/office/officeart/2005/8/layout/default"/>
    <dgm:cxn modelId="{8BCA8955-BEC7-447E-81C5-888D79B243E0}" type="presParOf" srcId="{263350C5-DCED-4491-8805-B46A45C78DC1}" destId="{0A77C916-3D36-47E7-B0E8-DB14BC54E5A4}" srcOrd="18" destOrd="0" presId="urn:microsoft.com/office/officeart/2005/8/layout/default"/>
    <dgm:cxn modelId="{0FDBF372-E480-4DDC-B2C2-A4E7A02B6622}" type="presParOf" srcId="{263350C5-DCED-4491-8805-B46A45C78DC1}" destId="{CE7F14E4-46C8-447F-BA38-3DB7E0D9D2E8}" srcOrd="19" destOrd="0" presId="urn:microsoft.com/office/officeart/2005/8/layout/default"/>
    <dgm:cxn modelId="{320B76D9-03A5-44E8-BDB3-4AA683DFBE6D}" type="presParOf" srcId="{263350C5-DCED-4491-8805-B46A45C78DC1}" destId="{4C28CF01-E6BE-409E-9F31-2375DBF83356}" srcOrd="20" destOrd="0" presId="urn:microsoft.com/office/officeart/2005/8/layout/default"/>
    <dgm:cxn modelId="{374BC23D-7AAF-4F50-BBBC-5CDBD3EC554F}" type="presParOf" srcId="{263350C5-DCED-4491-8805-B46A45C78DC1}" destId="{B5519918-3464-4D0D-90B6-BB393F7C0D33}" srcOrd="21" destOrd="0" presId="urn:microsoft.com/office/officeart/2005/8/layout/default"/>
    <dgm:cxn modelId="{ED8A23DD-88D1-43B1-A5A8-8493C4A2ED96}" type="presParOf" srcId="{263350C5-DCED-4491-8805-B46A45C78DC1}" destId="{CFEB9847-BBB7-4026-BD2F-72A8C66773E0}" srcOrd="22" destOrd="0" presId="urn:microsoft.com/office/officeart/2005/8/layout/default"/>
    <dgm:cxn modelId="{780CADA3-B4BC-4947-8B48-04F1E08B7264}" type="presParOf" srcId="{263350C5-DCED-4491-8805-B46A45C78DC1}" destId="{266EF20F-1AA4-4020-815C-B0A1C20FA2DB}" srcOrd="23" destOrd="0" presId="urn:microsoft.com/office/officeart/2005/8/layout/default"/>
    <dgm:cxn modelId="{ADC6F546-D63A-43ED-9051-5AD532C44B09}" type="presParOf" srcId="{263350C5-DCED-4491-8805-B46A45C78DC1}" destId="{D91425F0-CF76-46B2-8F79-9B68EA67241A}" srcOrd="24" destOrd="0" presId="urn:microsoft.com/office/officeart/2005/8/layout/default"/>
    <dgm:cxn modelId="{9B9315DC-1C33-4AC4-AA19-6C2499E7CD50}" type="presParOf" srcId="{263350C5-DCED-4491-8805-B46A45C78DC1}" destId="{D74C7119-0405-4571-AF4A-57E873E5E760}" srcOrd="25" destOrd="0" presId="urn:microsoft.com/office/officeart/2005/8/layout/default"/>
    <dgm:cxn modelId="{25B3CF9D-3990-43B5-9B28-35327A630DEB}" type="presParOf" srcId="{263350C5-DCED-4491-8805-B46A45C78DC1}" destId="{F55562DF-0A8B-4510-9DF2-7D8B33DC6097}" srcOrd="26" destOrd="0" presId="urn:microsoft.com/office/officeart/2005/8/layout/default"/>
    <dgm:cxn modelId="{CD9F9A53-AA19-4AEA-BE14-0B9A1B6B299A}" type="presParOf" srcId="{263350C5-DCED-4491-8805-B46A45C78DC1}" destId="{71B8D5BE-D2A8-4087-9944-A74B20950DA4}" srcOrd="27" destOrd="0" presId="urn:microsoft.com/office/officeart/2005/8/layout/default"/>
    <dgm:cxn modelId="{B6004CEB-E78C-45F8-997C-DD6A3D26B69A}" type="presParOf" srcId="{263350C5-DCED-4491-8805-B46A45C78DC1}" destId="{7BA059B1-E657-4F5B-BFD0-AEB922B3901B}" srcOrd="28" destOrd="0" presId="urn:microsoft.com/office/officeart/2005/8/layout/default"/>
    <dgm:cxn modelId="{A6F23D7A-3078-4355-B8D3-3FE5ACF7AA6C}" type="presParOf" srcId="{263350C5-DCED-4491-8805-B46A45C78DC1}" destId="{2AFC3824-D47A-475F-A9AD-EA29464CBE93}" srcOrd="29" destOrd="0" presId="urn:microsoft.com/office/officeart/2005/8/layout/default"/>
    <dgm:cxn modelId="{43CEC7A1-6699-48A7-919A-D9A5D85004F8}" type="presParOf" srcId="{263350C5-DCED-4491-8805-B46A45C78DC1}" destId="{CFFC35E9-7FD3-4F16-835D-111DE206FE1E}" srcOrd="30" destOrd="0" presId="urn:microsoft.com/office/officeart/2005/8/layout/default"/>
    <dgm:cxn modelId="{136145DD-7E46-4F1F-A9B8-11CD6FA44747}" type="presParOf" srcId="{263350C5-DCED-4491-8805-B46A45C78DC1}" destId="{58BEA0D2-05AE-4206-9E20-F68DFA2CA20E}" srcOrd="31" destOrd="0" presId="urn:microsoft.com/office/officeart/2005/8/layout/default"/>
    <dgm:cxn modelId="{140E4C49-CC8A-4EB6-AE2B-88A810D4FBDE}" type="presParOf" srcId="{263350C5-DCED-4491-8805-B46A45C78DC1}" destId="{5367F4E2-ACEE-42D0-BDC6-437C29D7056E}" srcOrd="32" destOrd="0" presId="urn:microsoft.com/office/officeart/2005/8/layout/default"/>
    <dgm:cxn modelId="{303F8367-56AA-4298-A56F-081DD9D67DBA}" type="presParOf" srcId="{263350C5-DCED-4491-8805-B46A45C78DC1}" destId="{0AF1EC80-A705-43D1-8766-E4F03B9F764D}" srcOrd="33" destOrd="0" presId="urn:microsoft.com/office/officeart/2005/8/layout/default"/>
    <dgm:cxn modelId="{AA63C8AC-D0F5-43F0-ADC8-AD2650A3D049}" type="presParOf" srcId="{263350C5-DCED-4491-8805-B46A45C78DC1}" destId="{BD6A8DBE-A228-4305-9C54-FB91F9523591}" srcOrd="34" destOrd="0" presId="urn:microsoft.com/office/officeart/2005/8/layout/default"/>
    <dgm:cxn modelId="{A08BDDD7-E22C-42DD-8E30-4CF792F7C5DC}" type="presParOf" srcId="{263350C5-DCED-4491-8805-B46A45C78DC1}" destId="{93250E13-0EDC-40E3-B144-C1A56EAD4B03}" srcOrd="35" destOrd="0" presId="urn:microsoft.com/office/officeart/2005/8/layout/default"/>
    <dgm:cxn modelId="{D7B5218B-3D10-472A-ADB9-B90E5FF42D85}" type="presParOf" srcId="{263350C5-DCED-4491-8805-B46A45C78DC1}" destId="{A90DA189-CB41-4263-BB18-667954C33E35}" srcOrd="36" destOrd="0" presId="urn:microsoft.com/office/officeart/2005/8/layout/default"/>
    <dgm:cxn modelId="{16CB93D9-982F-4244-AAC6-E8BDDB40ADC7}" type="presParOf" srcId="{263350C5-DCED-4491-8805-B46A45C78DC1}" destId="{6C991237-4685-4556-9D8F-7D998132C171}" srcOrd="37" destOrd="0" presId="urn:microsoft.com/office/officeart/2005/8/layout/default"/>
    <dgm:cxn modelId="{71E01446-149E-484E-8609-7866F251C068}" type="presParOf" srcId="{263350C5-DCED-4491-8805-B46A45C78DC1}" destId="{06AEA6D3-2C38-4E6B-BFB6-8C256590DE4C}" srcOrd="38" destOrd="0" presId="urn:microsoft.com/office/officeart/2005/8/layout/default"/>
    <dgm:cxn modelId="{A3AA620C-F815-40DB-8D29-60AF770C0667}" type="presParOf" srcId="{263350C5-DCED-4491-8805-B46A45C78DC1}" destId="{9C6B436C-CF29-4E47-B0B8-079C3C9E3BFC}" srcOrd="39" destOrd="0" presId="urn:microsoft.com/office/officeart/2005/8/layout/default"/>
    <dgm:cxn modelId="{2FA4466A-11EB-453D-8A5C-81DAA29D4419}" type="presParOf" srcId="{263350C5-DCED-4491-8805-B46A45C78DC1}" destId="{D311292A-DF74-4078-8284-D54F8846B753}" srcOrd="40" destOrd="0" presId="urn:microsoft.com/office/officeart/2005/8/layout/default"/>
    <dgm:cxn modelId="{04A07F88-B7E6-4B3F-BC43-1076583C351C}" type="presParOf" srcId="{263350C5-DCED-4491-8805-B46A45C78DC1}" destId="{8969AE40-2850-4D1E-A94D-845A13CC4D6D}" srcOrd="41" destOrd="0" presId="urn:microsoft.com/office/officeart/2005/8/layout/default"/>
    <dgm:cxn modelId="{E8386FD6-5017-4106-B3FA-FAF650357D2C}" type="presParOf" srcId="{263350C5-DCED-4491-8805-B46A45C78DC1}" destId="{E526458B-F9FF-4868-A302-B64E20EAC8F2}" srcOrd="42" destOrd="0" presId="urn:microsoft.com/office/officeart/2005/8/layout/default"/>
    <dgm:cxn modelId="{6E9AD846-5633-4073-8B05-D6DBE014ED98}" type="presParOf" srcId="{263350C5-DCED-4491-8805-B46A45C78DC1}" destId="{9A915D05-CDD8-4286-899A-22C6C376ADC0}" srcOrd="43" destOrd="0" presId="urn:microsoft.com/office/officeart/2005/8/layout/default"/>
    <dgm:cxn modelId="{7CCE6841-FC1E-4604-92AA-BE29A5962561}" type="presParOf" srcId="{263350C5-DCED-4491-8805-B46A45C78DC1}" destId="{9B826670-116D-4D9B-AEE4-5F290CF9FFD2}" srcOrd="44" destOrd="0" presId="urn:microsoft.com/office/officeart/2005/8/layout/default"/>
    <dgm:cxn modelId="{0FC9A396-EA33-468A-8147-991340161A4A}" type="presParOf" srcId="{263350C5-DCED-4491-8805-B46A45C78DC1}" destId="{59FEBB24-0BF8-4055-850F-7E62B6B819BF}" srcOrd="45" destOrd="0" presId="urn:microsoft.com/office/officeart/2005/8/layout/default"/>
    <dgm:cxn modelId="{521170A7-844B-4D14-AF80-6E39E97518CA}" type="presParOf" srcId="{263350C5-DCED-4491-8805-B46A45C78DC1}" destId="{0EB6C6F7-90C0-4133-9B30-3B7BF7F5F880}" srcOrd="46" destOrd="0" presId="urn:microsoft.com/office/officeart/2005/8/layout/default"/>
    <dgm:cxn modelId="{75B545EC-F8DE-4C2A-A840-03A71EB7308B}" type="presParOf" srcId="{263350C5-DCED-4491-8805-B46A45C78DC1}" destId="{0FBFC170-B82C-4CE8-85B5-17282E7A7331}" srcOrd="47" destOrd="0" presId="urn:microsoft.com/office/officeart/2005/8/layout/default"/>
    <dgm:cxn modelId="{63267904-4FB5-41B7-B3DB-B8EB12DA7D11}" type="presParOf" srcId="{263350C5-DCED-4491-8805-B46A45C78DC1}" destId="{570D3706-543A-4776-9B31-CC9024087373}" srcOrd="48" destOrd="0" presId="urn:microsoft.com/office/officeart/2005/8/layout/default"/>
    <dgm:cxn modelId="{1ACB99F5-35DD-4AA1-9F3F-07E90EBC16B1}" type="presParOf" srcId="{263350C5-DCED-4491-8805-B46A45C78DC1}" destId="{DDFC424F-C29A-45CE-ADBE-F8B0DEE96192}" srcOrd="49" destOrd="0" presId="urn:microsoft.com/office/officeart/2005/8/layout/default"/>
    <dgm:cxn modelId="{067F577C-3D18-48C7-8EFA-D19EF0A37266}" type="presParOf" srcId="{263350C5-DCED-4491-8805-B46A45C78DC1}" destId="{83EA26D5-A0BB-4A5F-A6B0-67503B777F36}" srcOrd="5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BD63B-9D5F-471B-A8BC-70044344A268}">
      <dsp:nvSpPr>
        <dsp:cNvPr id="0" name=""/>
        <dsp:cNvSpPr/>
      </dsp:nvSpPr>
      <dsp:spPr>
        <a:xfrm>
          <a:off x="0" y="1964"/>
          <a:ext cx="9720262"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E3EB94-242E-4D8D-A508-62F6F90702D5}">
      <dsp:nvSpPr>
        <dsp:cNvPr id="0" name=""/>
        <dsp:cNvSpPr/>
      </dsp:nvSpPr>
      <dsp:spPr>
        <a:xfrm>
          <a:off x="0" y="1964"/>
          <a:ext cx="9720262" cy="36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Introduction</a:t>
          </a:r>
        </a:p>
      </dsp:txBody>
      <dsp:txXfrm>
        <a:off x="0" y="1964"/>
        <a:ext cx="9720262" cy="365345"/>
      </dsp:txXfrm>
    </dsp:sp>
    <dsp:sp modelId="{42D29AA1-80BF-405D-AFAB-F5C547A0D32F}">
      <dsp:nvSpPr>
        <dsp:cNvPr id="0" name=""/>
        <dsp:cNvSpPr/>
      </dsp:nvSpPr>
      <dsp:spPr>
        <a:xfrm>
          <a:off x="0" y="367309"/>
          <a:ext cx="9720262" cy="0"/>
        </a:xfrm>
        <a:prstGeom prst="line">
          <a:avLst/>
        </a:prstGeom>
        <a:solidFill>
          <a:schemeClr val="accent5">
            <a:hueOff val="235678"/>
            <a:satOff val="-1127"/>
            <a:lumOff val="1235"/>
            <a:alphaOff val="0"/>
          </a:schemeClr>
        </a:solidFill>
        <a:ln w="15875" cap="flat" cmpd="sng" algn="ctr">
          <a:solidFill>
            <a:schemeClr val="accent5">
              <a:hueOff val="235678"/>
              <a:satOff val="-1127"/>
              <a:lumOff val="12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59D283-5427-4DDC-9899-7D905288C89E}">
      <dsp:nvSpPr>
        <dsp:cNvPr id="0" name=""/>
        <dsp:cNvSpPr/>
      </dsp:nvSpPr>
      <dsp:spPr>
        <a:xfrm>
          <a:off x="0" y="367309"/>
          <a:ext cx="9720262" cy="36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Problem statement/Hypothesis</a:t>
          </a:r>
        </a:p>
      </dsp:txBody>
      <dsp:txXfrm>
        <a:off x="0" y="367309"/>
        <a:ext cx="9720262" cy="365345"/>
      </dsp:txXfrm>
    </dsp:sp>
    <dsp:sp modelId="{9329F69E-D014-47AC-9379-1A7073800A0D}">
      <dsp:nvSpPr>
        <dsp:cNvPr id="0" name=""/>
        <dsp:cNvSpPr/>
      </dsp:nvSpPr>
      <dsp:spPr>
        <a:xfrm>
          <a:off x="0" y="732654"/>
          <a:ext cx="9720262" cy="0"/>
        </a:xfrm>
        <a:prstGeom prst="line">
          <a:avLst/>
        </a:prstGeom>
        <a:solidFill>
          <a:schemeClr val="accent5">
            <a:hueOff val="471357"/>
            <a:satOff val="-2254"/>
            <a:lumOff val="2471"/>
            <a:alphaOff val="0"/>
          </a:schemeClr>
        </a:solidFill>
        <a:ln w="15875" cap="flat" cmpd="sng" algn="ctr">
          <a:solidFill>
            <a:schemeClr val="accent5">
              <a:hueOff val="471357"/>
              <a:satOff val="-2254"/>
              <a:lumOff val="24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D5C7B2-B7E7-49A8-BEE0-AACD8F9127A3}">
      <dsp:nvSpPr>
        <dsp:cNvPr id="0" name=""/>
        <dsp:cNvSpPr/>
      </dsp:nvSpPr>
      <dsp:spPr>
        <a:xfrm>
          <a:off x="0" y="732654"/>
          <a:ext cx="9720262" cy="36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Methodology</a:t>
          </a:r>
        </a:p>
      </dsp:txBody>
      <dsp:txXfrm>
        <a:off x="0" y="732654"/>
        <a:ext cx="9720262" cy="365345"/>
      </dsp:txXfrm>
    </dsp:sp>
    <dsp:sp modelId="{511FFFBE-505F-450D-B424-AF83C6DDF11C}">
      <dsp:nvSpPr>
        <dsp:cNvPr id="0" name=""/>
        <dsp:cNvSpPr/>
      </dsp:nvSpPr>
      <dsp:spPr>
        <a:xfrm>
          <a:off x="0" y="1097999"/>
          <a:ext cx="9720262" cy="0"/>
        </a:xfrm>
        <a:prstGeom prst="line">
          <a:avLst/>
        </a:prstGeom>
        <a:solidFill>
          <a:schemeClr val="accent5">
            <a:hueOff val="707035"/>
            <a:satOff val="-3381"/>
            <a:lumOff val="3706"/>
            <a:alphaOff val="0"/>
          </a:schemeClr>
        </a:solidFill>
        <a:ln w="15875" cap="flat" cmpd="sng" algn="ctr">
          <a:solidFill>
            <a:schemeClr val="accent5">
              <a:hueOff val="707035"/>
              <a:satOff val="-3381"/>
              <a:lumOff val="3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7F62BF-153C-406D-818E-539C4410A164}">
      <dsp:nvSpPr>
        <dsp:cNvPr id="0" name=""/>
        <dsp:cNvSpPr/>
      </dsp:nvSpPr>
      <dsp:spPr>
        <a:xfrm>
          <a:off x="0" y="1097999"/>
          <a:ext cx="9720262" cy="36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Dataset</a:t>
          </a:r>
        </a:p>
      </dsp:txBody>
      <dsp:txXfrm>
        <a:off x="0" y="1097999"/>
        <a:ext cx="9720262" cy="365345"/>
      </dsp:txXfrm>
    </dsp:sp>
    <dsp:sp modelId="{B33B0EE8-742F-42A9-A019-FD3F2B19B072}">
      <dsp:nvSpPr>
        <dsp:cNvPr id="0" name=""/>
        <dsp:cNvSpPr/>
      </dsp:nvSpPr>
      <dsp:spPr>
        <a:xfrm>
          <a:off x="0" y="1463344"/>
          <a:ext cx="9720262" cy="0"/>
        </a:xfrm>
        <a:prstGeom prst="line">
          <a:avLst/>
        </a:prstGeom>
        <a:solidFill>
          <a:schemeClr val="accent5">
            <a:hueOff val="942713"/>
            <a:satOff val="-4508"/>
            <a:lumOff val="4941"/>
            <a:alphaOff val="0"/>
          </a:schemeClr>
        </a:solidFill>
        <a:ln w="15875" cap="flat" cmpd="sng" algn="ctr">
          <a:solidFill>
            <a:schemeClr val="accent5">
              <a:hueOff val="942713"/>
              <a:satOff val="-4508"/>
              <a:lumOff val="49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D068E4-1E39-40E2-84C8-14E0C1D66489}">
      <dsp:nvSpPr>
        <dsp:cNvPr id="0" name=""/>
        <dsp:cNvSpPr/>
      </dsp:nvSpPr>
      <dsp:spPr>
        <a:xfrm>
          <a:off x="0" y="1463344"/>
          <a:ext cx="9720262" cy="36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Exploratory data analysis</a:t>
          </a:r>
        </a:p>
      </dsp:txBody>
      <dsp:txXfrm>
        <a:off x="0" y="1463344"/>
        <a:ext cx="9720262" cy="365345"/>
      </dsp:txXfrm>
    </dsp:sp>
    <dsp:sp modelId="{C1446272-E9E4-4D69-90D3-81364F69ADF9}">
      <dsp:nvSpPr>
        <dsp:cNvPr id="0" name=""/>
        <dsp:cNvSpPr/>
      </dsp:nvSpPr>
      <dsp:spPr>
        <a:xfrm>
          <a:off x="0" y="1828689"/>
          <a:ext cx="9720262" cy="0"/>
        </a:xfrm>
        <a:prstGeom prst="line">
          <a:avLst/>
        </a:prstGeom>
        <a:solidFill>
          <a:schemeClr val="accent5">
            <a:hueOff val="1178392"/>
            <a:satOff val="-5635"/>
            <a:lumOff val="6177"/>
            <a:alphaOff val="0"/>
          </a:schemeClr>
        </a:solidFill>
        <a:ln w="15875" cap="flat" cmpd="sng" algn="ctr">
          <a:solidFill>
            <a:schemeClr val="accent5">
              <a:hueOff val="1178392"/>
              <a:satOff val="-5635"/>
              <a:lumOff val="6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1B3B08-F8CB-421E-ADA3-ED71ACB8273F}">
      <dsp:nvSpPr>
        <dsp:cNvPr id="0" name=""/>
        <dsp:cNvSpPr/>
      </dsp:nvSpPr>
      <dsp:spPr>
        <a:xfrm>
          <a:off x="0" y="1828689"/>
          <a:ext cx="9720262" cy="36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Feature Engineering</a:t>
          </a:r>
        </a:p>
      </dsp:txBody>
      <dsp:txXfrm>
        <a:off x="0" y="1828689"/>
        <a:ext cx="9720262" cy="365345"/>
      </dsp:txXfrm>
    </dsp:sp>
    <dsp:sp modelId="{152CF800-1A18-4C0F-8E80-53ED269A5484}">
      <dsp:nvSpPr>
        <dsp:cNvPr id="0" name=""/>
        <dsp:cNvSpPr/>
      </dsp:nvSpPr>
      <dsp:spPr>
        <a:xfrm>
          <a:off x="0" y="2194035"/>
          <a:ext cx="9720262" cy="0"/>
        </a:xfrm>
        <a:prstGeom prst="line">
          <a:avLst/>
        </a:prstGeom>
        <a:solidFill>
          <a:schemeClr val="accent5">
            <a:hueOff val="1414070"/>
            <a:satOff val="-6762"/>
            <a:lumOff val="7412"/>
            <a:alphaOff val="0"/>
          </a:schemeClr>
        </a:solidFill>
        <a:ln w="15875" cap="flat" cmpd="sng" algn="ctr">
          <a:solidFill>
            <a:schemeClr val="accent5">
              <a:hueOff val="1414070"/>
              <a:satOff val="-6762"/>
              <a:lumOff val="741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1D0990-C4E5-4F7B-8279-37AAD7BFCEB1}">
      <dsp:nvSpPr>
        <dsp:cNvPr id="0" name=""/>
        <dsp:cNvSpPr/>
      </dsp:nvSpPr>
      <dsp:spPr>
        <a:xfrm>
          <a:off x="0" y="2194035"/>
          <a:ext cx="9720262" cy="36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Implementation</a:t>
          </a:r>
        </a:p>
      </dsp:txBody>
      <dsp:txXfrm>
        <a:off x="0" y="2194035"/>
        <a:ext cx="9720262" cy="365345"/>
      </dsp:txXfrm>
    </dsp:sp>
    <dsp:sp modelId="{D736668B-4698-419C-9083-514A6A1D32A1}">
      <dsp:nvSpPr>
        <dsp:cNvPr id="0" name=""/>
        <dsp:cNvSpPr/>
      </dsp:nvSpPr>
      <dsp:spPr>
        <a:xfrm>
          <a:off x="0" y="2559380"/>
          <a:ext cx="9720262" cy="0"/>
        </a:xfrm>
        <a:prstGeom prst="line">
          <a:avLst/>
        </a:prstGeom>
        <a:solidFill>
          <a:schemeClr val="accent5">
            <a:hueOff val="1649748"/>
            <a:satOff val="-7889"/>
            <a:lumOff val="8647"/>
            <a:alphaOff val="0"/>
          </a:schemeClr>
        </a:solidFill>
        <a:ln w="15875" cap="flat" cmpd="sng" algn="ctr">
          <a:solidFill>
            <a:schemeClr val="accent5">
              <a:hueOff val="1649748"/>
              <a:satOff val="-7889"/>
              <a:lumOff val="86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03891A-ABA6-443E-8E72-97D5189313EC}">
      <dsp:nvSpPr>
        <dsp:cNvPr id="0" name=""/>
        <dsp:cNvSpPr/>
      </dsp:nvSpPr>
      <dsp:spPr>
        <a:xfrm>
          <a:off x="0" y="2559380"/>
          <a:ext cx="9720262" cy="36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Results</a:t>
          </a:r>
        </a:p>
      </dsp:txBody>
      <dsp:txXfrm>
        <a:off x="0" y="2559380"/>
        <a:ext cx="9720262" cy="365345"/>
      </dsp:txXfrm>
    </dsp:sp>
    <dsp:sp modelId="{E3221132-F338-4D6D-9256-CEC79D610642}">
      <dsp:nvSpPr>
        <dsp:cNvPr id="0" name=""/>
        <dsp:cNvSpPr/>
      </dsp:nvSpPr>
      <dsp:spPr>
        <a:xfrm>
          <a:off x="0" y="2924725"/>
          <a:ext cx="9720262" cy="0"/>
        </a:xfrm>
        <a:prstGeom prst="line">
          <a:avLst/>
        </a:prstGeom>
        <a:solidFill>
          <a:schemeClr val="accent5">
            <a:hueOff val="1885427"/>
            <a:satOff val="-9016"/>
            <a:lumOff val="9882"/>
            <a:alphaOff val="0"/>
          </a:schemeClr>
        </a:solidFill>
        <a:ln w="15875" cap="flat" cmpd="sng" algn="ctr">
          <a:solidFill>
            <a:schemeClr val="accent5">
              <a:hueOff val="1885427"/>
              <a:satOff val="-9016"/>
              <a:lumOff val="9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F95A62-C089-45E1-82DD-EEC264704BF1}">
      <dsp:nvSpPr>
        <dsp:cNvPr id="0" name=""/>
        <dsp:cNvSpPr/>
      </dsp:nvSpPr>
      <dsp:spPr>
        <a:xfrm>
          <a:off x="0" y="2924725"/>
          <a:ext cx="9720262" cy="36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Project Management</a:t>
          </a:r>
        </a:p>
      </dsp:txBody>
      <dsp:txXfrm>
        <a:off x="0" y="2924725"/>
        <a:ext cx="9720262" cy="365345"/>
      </dsp:txXfrm>
    </dsp:sp>
    <dsp:sp modelId="{74D212C1-7BE0-4CFF-A476-7941FBCFA2AA}">
      <dsp:nvSpPr>
        <dsp:cNvPr id="0" name=""/>
        <dsp:cNvSpPr/>
      </dsp:nvSpPr>
      <dsp:spPr>
        <a:xfrm>
          <a:off x="0" y="3290070"/>
          <a:ext cx="9720262" cy="0"/>
        </a:xfrm>
        <a:prstGeom prst="line">
          <a:avLst/>
        </a:prstGeom>
        <a:solidFill>
          <a:schemeClr val="accent5">
            <a:hueOff val="2121105"/>
            <a:satOff val="-10143"/>
            <a:lumOff val="11118"/>
            <a:alphaOff val="0"/>
          </a:schemeClr>
        </a:solidFill>
        <a:ln w="15875" cap="flat" cmpd="sng" algn="ctr">
          <a:solidFill>
            <a:schemeClr val="accent5">
              <a:hueOff val="2121105"/>
              <a:satOff val="-10143"/>
              <a:lumOff val="1111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C7BB16-EED5-44C8-AEA7-3E18FE3DEC7C}">
      <dsp:nvSpPr>
        <dsp:cNvPr id="0" name=""/>
        <dsp:cNvSpPr/>
      </dsp:nvSpPr>
      <dsp:spPr>
        <a:xfrm>
          <a:off x="0" y="3290070"/>
          <a:ext cx="9720262" cy="36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Summary</a:t>
          </a:r>
        </a:p>
      </dsp:txBody>
      <dsp:txXfrm>
        <a:off x="0" y="3290070"/>
        <a:ext cx="9720262" cy="365345"/>
      </dsp:txXfrm>
    </dsp:sp>
    <dsp:sp modelId="{B76EFA9E-E692-414B-8921-12B4A484E540}">
      <dsp:nvSpPr>
        <dsp:cNvPr id="0" name=""/>
        <dsp:cNvSpPr/>
      </dsp:nvSpPr>
      <dsp:spPr>
        <a:xfrm>
          <a:off x="0" y="3655415"/>
          <a:ext cx="9720262" cy="0"/>
        </a:xfrm>
        <a:prstGeom prst="line">
          <a:avLst/>
        </a:prstGeom>
        <a:solidFill>
          <a:schemeClr val="accent5">
            <a:hueOff val="2356783"/>
            <a:satOff val="-11270"/>
            <a:lumOff val="12353"/>
            <a:alphaOff val="0"/>
          </a:schemeClr>
        </a:solidFill>
        <a:ln w="15875" cap="flat" cmpd="sng" algn="ctr">
          <a:solidFill>
            <a:schemeClr val="accent5">
              <a:hueOff val="2356783"/>
              <a:satOff val="-11270"/>
              <a:lumOff val="1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DD3150-4EE3-44C5-B18D-871C6287CAE4}">
      <dsp:nvSpPr>
        <dsp:cNvPr id="0" name=""/>
        <dsp:cNvSpPr/>
      </dsp:nvSpPr>
      <dsp:spPr>
        <a:xfrm>
          <a:off x="0" y="3655415"/>
          <a:ext cx="9720262" cy="36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References</a:t>
          </a:r>
        </a:p>
      </dsp:txBody>
      <dsp:txXfrm>
        <a:off x="0" y="3655415"/>
        <a:ext cx="9720262" cy="365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BAD013-26EF-444E-9AB9-FF111C50BF25}">
      <dsp:nvSpPr>
        <dsp:cNvPr id="0" name=""/>
        <dsp:cNvSpPr/>
      </dsp:nvSpPr>
      <dsp:spPr>
        <a:xfrm>
          <a:off x="0" y="314191"/>
          <a:ext cx="7413251" cy="14742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5351" tIns="374904" rIns="575351"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We started with finding out the Semantic Similarity checker for Quora Dataset</a:t>
          </a:r>
        </a:p>
        <a:p>
          <a:pPr marL="171450" lvl="1" indent="-171450" algn="l" defTabSz="800100">
            <a:lnSpc>
              <a:spcPct val="90000"/>
            </a:lnSpc>
            <a:spcBef>
              <a:spcPct val="0"/>
            </a:spcBef>
            <a:spcAft>
              <a:spcPct val="15000"/>
            </a:spcAft>
            <a:buChar char="•"/>
          </a:pPr>
          <a:r>
            <a:rPr lang="en-US" sz="1800" kern="1200" dirty="0"/>
            <a:t>Pre-processing the dataset like handling missing values</a:t>
          </a:r>
        </a:p>
        <a:p>
          <a:pPr marL="171450" lvl="1" indent="-171450" algn="l" defTabSz="800100">
            <a:lnSpc>
              <a:spcPct val="90000"/>
            </a:lnSpc>
            <a:spcBef>
              <a:spcPct val="0"/>
            </a:spcBef>
            <a:spcAft>
              <a:spcPct val="15000"/>
            </a:spcAft>
            <a:buChar char="•"/>
          </a:pPr>
          <a:r>
            <a:rPr lang="en-US" sz="1800" kern="1200" dirty="0"/>
            <a:t>Basic Analysis</a:t>
          </a:r>
        </a:p>
      </dsp:txBody>
      <dsp:txXfrm>
        <a:off x="0" y="314191"/>
        <a:ext cx="7413251" cy="1474200"/>
      </dsp:txXfrm>
    </dsp:sp>
    <dsp:sp modelId="{503A9B4F-EDDA-4C5C-9A62-8A7EF0C79257}">
      <dsp:nvSpPr>
        <dsp:cNvPr id="0" name=""/>
        <dsp:cNvSpPr/>
      </dsp:nvSpPr>
      <dsp:spPr>
        <a:xfrm>
          <a:off x="370662" y="48511"/>
          <a:ext cx="5189275" cy="5313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142" tIns="0" rIns="196142" bIns="0" numCol="1" spcCol="1270" anchor="ctr" anchorCtr="0">
          <a:noAutofit/>
        </a:bodyPr>
        <a:lstStyle/>
        <a:p>
          <a:pPr marL="0" lvl="0" indent="0" algn="l" defTabSz="800100">
            <a:lnSpc>
              <a:spcPct val="90000"/>
            </a:lnSpc>
            <a:spcBef>
              <a:spcPct val="0"/>
            </a:spcBef>
            <a:spcAft>
              <a:spcPct val="35000"/>
            </a:spcAft>
            <a:buNone/>
          </a:pPr>
          <a:r>
            <a:rPr lang="en-US" sz="1800" kern="1200" dirty="0"/>
            <a:t>Phase1: Data Extraction</a:t>
          </a:r>
        </a:p>
      </dsp:txBody>
      <dsp:txXfrm>
        <a:off x="396601" y="74450"/>
        <a:ext cx="5137397" cy="479482"/>
      </dsp:txXfrm>
    </dsp:sp>
    <dsp:sp modelId="{4C74E503-A690-4AA8-97CC-8A8AF3BAC6E7}">
      <dsp:nvSpPr>
        <dsp:cNvPr id="0" name=""/>
        <dsp:cNvSpPr/>
      </dsp:nvSpPr>
      <dsp:spPr>
        <a:xfrm>
          <a:off x="0" y="2151271"/>
          <a:ext cx="7413251" cy="2041200"/>
        </a:xfrm>
        <a:prstGeom prst="rect">
          <a:avLst/>
        </a:prstGeom>
        <a:solidFill>
          <a:schemeClr val="lt1">
            <a:alpha val="90000"/>
            <a:hueOff val="0"/>
            <a:satOff val="0"/>
            <a:lumOff val="0"/>
            <a:alphaOff val="0"/>
          </a:schemeClr>
        </a:solidFill>
        <a:ln w="15875" cap="flat" cmpd="sng" algn="ctr">
          <a:solidFill>
            <a:schemeClr val="accent2">
              <a:hueOff val="-661686"/>
              <a:satOff val="746"/>
              <a:lumOff val="17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5351" tIns="374904" rIns="575351" bIns="128016"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Target Variable Distribution and handling class imbalance</a:t>
          </a:r>
          <a:endParaRPr lang="en-US" sz="1800" kern="1200" dirty="0"/>
        </a:p>
        <a:p>
          <a:pPr marL="171450" lvl="1" indent="-171450" algn="l" defTabSz="800100">
            <a:lnSpc>
              <a:spcPct val="90000"/>
            </a:lnSpc>
            <a:spcBef>
              <a:spcPct val="0"/>
            </a:spcBef>
            <a:spcAft>
              <a:spcPct val="15000"/>
            </a:spcAft>
            <a:buChar char="•"/>
          </a:pPr>
          <a:r>
            <a:rPr lang="en-US" sz="1800" b="0" i="0" kern="1200" dirty="0"/>
            <a:t>Unique questions details</a:t>
          </a:r>
          <a:endParaRPr lang="en-US" sz="1800" kern="1200" dirty="0"/>
        </a:p>
        <a:p>
          <a:pPr marL="171450" lvl="1" indent="-171450" algn="l" defTabSz="800100">
            <a:lnSpc>
              <a:spcPct val="90000"/>
            </a:lnSpc>
            <a:spcBef>
              <a:spcPct val="0"/>
            </a:spcBef>
            <a:spcAft>
              <a:spcPct val="15000"/>
            </a:spcAft>
            <a:buChar char="•"/>
          </a:pPr>
          <a:r>
            <a:rPr lang="en-US" sz="1800" b="0" i="0" kern="1200" dirty="0"/>
            <a:t>Each question occurrences count</a:t>
          </a:r>
          <a:endParaRPr lang="en-US" sz="1800" kern="1200" dirty="0"/>
        </a:p>
        <a:p>
          <a:pPr marL="171450" lvl="1" indent="-171450" algn="l" defTabSz="800100">
            <a:lnSpc>
              <a:spcPct val="90000"/>
            </a:lnSpc>
            <a:spcBef>
              <a:spcPct val="0"/>
            </a:spcBef>
            <a:spcAft>
              <a:spcPct val="15000"/>
            </a:spcAft>
            <a:buChar char="•"/>
          </a:pPr>
          <a:r>
            <a:rPr lang="en-US" sz="1800" b="0" i="0" kern="1200" dirty="0"/>
            <a:t>Word distribution of questions</a:t>
          </a:r>
          <a:endParaRPr lang="en-US" sz="1800" kern="1200" dirty="0"/>
        </a:p>
        <a:p>
          <a:pPr marL="171450" lvl="1" indent="-171450" algn="l" defTabSz="800100">
            <a:lnSpc>
              <a:spcPct val="90000"/>
            </a:lnSpc>
            <a:spcBef>
              <a:spcPct val="0"/>
            </a:spcBef>
            <a:spcAft>
              <a:spcPct val="15000"/>
            </a:spcAft>
            <a:buChar char="•"/>
          </a:pPr>
          <a:r>
            <a:rPr lang="en-US" sz="1800" b="0" i="0" kern="1200" dirty="0"/>
            <a:t>Character distribution</a:t>
          </a:r>
          <a:endParaRPr lang="en-US" sz="1800" kern="1200" dirty="0"/>
        </a:p>
        <a:p>
          <a:pPr marL="171450" lvl="1" indent="-171450" algn="l" defTabSz="800100">
            <a:lnSpc>
              <a:spcPct val="90000"/>
            </a:lnSpc>
            <a:spcBef>
              <a:spcPct val="0"/>
            </a:spcBef>
            <a:spcAft>
              <a:spcPct val="15000"/>
            </a:spcAft>
            <a:buChar char="•"/>
          </a:pPr>
          <a:r>
            <a:rPr lang="en-US" sz="1800" b="0" i="0" kern="1200" dirty="0"/>
            <a:t>Unigrams</a:t>
          </a:r>
          <a:endParaRPr lang="en-US" sz="1800" kern="1200" dirty="0"/>
        </a:p>
      </dsp:txBody>
      <dsp:txXfrm>
        <a:off x="0" y="2151271"/>
        <a:ext cx="7413251" cy="2041200"/>
      </dsp:txXfrm>
    </dsp:sp>
    <dsp:sp modelId="{42BF1DC2-5D15-4FE6-8199-C0245124AE90}">
      <dsp:nvSpPr>
        <dsp:cNvPr id="0" name=""/>
        <dsp:cNvSpPr/>
      </dsp:nvSpPr>
      <dsp:spPr>
        <a:xfrm>
          <a:off x="370662" y="1885591"/>
          <a:ext cx="5189275" cy="531360"/>
        </a:xfrm>
        <a:prstGeom prst="roundRect">
          <a:avLst/>
        </a:prstGeom>
        <a:solidFill>
          <a:schemeClr val="accent2">
            <a:hueOff val="-661686"/>
            <a:satOff val="746"/>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142" tIns="0" rIns="196142" bIns="0" numCol="1" spcCol="1270" anchor="ctr" anchorCtr="0">
          <a:noAutofit/>
        </a:bodyPr>
        <a:lstStyle/>
        <a:p>
          <a:pPr marL="0" lvl="0" indent="0" algn="l" defTabSz="800100">
            <a:lnSpc>
              <a:spcPct val="90000"/>
            </a:lnSpc>
            <a:spcBef>
              <a:spcPct val="0"/>
            </a:spcBef>
            <a:spcAft>
              <a:spcPct val="35000"/>
            </a:spcAft>
            <a:buNone/>
          </a:pPr>
          <a:r>
            <a:rPr lang="en-US" sz="1800" kern="1200" dirty="0"/>
            <a:t>Phase2: Exploratory Data Analysis</a:t>
          </a:r>
        </a:p>
      </dsp:txBody>
      <dsp:txXfrm>
        <a:off x="396601" y="1911530"/>
        <a:ext cx="5137397" cy="479482"/>
      </dsp:txXfrm>
    </dsp:sp>
    <dsp:sp modelId="{2C964A86-36AA-4BBD-936B-349AC884DA9F}">
      <dsp:nvSpPr>
        <dsp:cNvPr id="0" name=""/>
        <dsp:cNvSpPr/>
      </dsp:nvSpPr>
      <dsp:spPr>
        <a:xfrm>
          <a:off x="0" y="4555352"/>
          <a:ext cx="7413251" cy="1786050"/>
        </a:xfrm>
        <a:prstGeom prst="rect">
          <a:avLst/>
        </a:prstGeom>
        <a:solidFill>
          <a:schemeClr val="lt1">
            <a:alpha val="90000"/>
            <a:hueOff val="0"/>
            <a:satOff val="0"/>
            <a:lumOff val="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5351" tIns="374904" rIns="575351" bIns="128016" numCol="1" spcCol="1270" anchor="t" anchorCtr="0">
          <a:noAutofit/>
        </a:bodyPr>
        <a:lstStyle/>
        <a:p>
          <a:pPr marL="171450" lvl="1" indent="-171450" algn="l" defTabSz="800100">
            <a:lnSpc>
              <a:spcPct val="90000"/>
            </a:lnSpc>
            <a:spcBef>
              <a:spcPct val="0"/>
            </a:spcBef>
            <a:spcAft>
              <a:spcPct val="15000"/>
            </a:spcAft>
            <a:buChar char="•"/>
          </a:pPr>
          <a:r>
            <a:rPr lang="en-US" sz="1800" b="0" kern="1200" dirty="0"/>
            <a:t>Vectorization</a:t>
          </a:r>
          <a:endParaRPr lang="en-US" sz="1800" kern="1200" dirty="0"/>
        </a:p>
        <a:p>
          <a:pPr marL="171450" lvl="1" indent="-171450" algn="l" defTabSz="800100">
            <a:lnSpc>
              <a:spcPct val="90000"/>
            </a:lnSpc>
            <a:spcBef>
              <a:spcPct val="0"/>
            </a:spcBef>
            <a:spcAft>
              <a:spcPct val="15000"/>
            </a:spcAft>
            <a:buChar char="•"/>
          </a:pPr>
          <a:r>
            <a:rPr lang="en-US" sz="1800" b="0" kern="1200" dirty="0"/>
            <a:t>Word2vec-Tf-idf - Question-1</a:t>
          </a:r>
          <a:endParaRPr lang="en-US" sz="1800" kern="1200" dirty="0"/>
        </a:p>
        <a:p>
          <a:pPr marL="171450" lvl="1" indent="-171450" algn="l" defTabSz="800100">
            <a:lnSpc>
              <a:spcPct val="90000"/>
            </a:lnSpc>
            <a:spcBef>
              <a:spcPct val="0"/>
            </a:spcBef>
            <a:spcAft>
              <a:spcPct val="15000"/>
            </a:spcAft>
            <a:buChar char="•"/>
          </a:pPr>
          <a:r>
            <a:rPr lang="en-US" sz="1800" b="0" kern="1200" dirty="0"/>
            <a:t>Word2vec-Tf-idf - Question-2</a:t>
          </a:r>
          <a:endParaRPr lang="en-US" sz="1800" kern="1200" dirty="0"/>
        </a:p>
        <a:p>
          <a:pPr marL="171450" lvl="1" indent="-171450" algn="l" defTabSz="800100">
            <a:lnSpc>
              <a:spcPct val="90000"/>
            </a:lnSpc>
            <a:spcBef>
              <a:spcPct val="0"/>
            </a:spcBef>
            <a:spcAft>
              <a:spcPct val="15000"/>
            </a:spcAft>
            <a:buChar char="•"/>
          </a:pPr>
          <a:r>
            <a:rPr lang="en-US" sz="1800" b="0" i="0" kern="1200" dirty="0"/>
            <a:t>Test-train split</a:t>
          </a:r>
          <a:endParaRPr lang="en-US" sz="1800" kern="1200" dirty="0"/>
        </a:p>
        <a:p>
          <a:pPr marL="171450" lvl="1" indent="-171450" algn="l" defTabSz="800100">
            <a:lnSpc>
              <a:spcPct val="90000"/>
            </a:lnSpc>
            <a:spcBef>
              <a:spcPct val="0"/>
            </a:spcBef>
            <a:spcAft>
              <a:spcPct val="15000"/>
            </a:spcAft>
            <a:buChar char="•"/>
          </a:pPr>
          <a:r>
            <a:rPr lang="en-US" sz="1800" b="0" i="0" kern="1200" dirty="0"/>
            <a:t>Logistic Regression</a:t>
          </a:r>
          <a:endParaRPr lang="en-US" sz="1800" kern="1200" dirty="0"/>
        </a:p>
      </dsp:txBody>
      <dsp:txXfrm>
        <a:off x="0" y="4555352"/>
        <a:ext cx="7413251" cy="1786050"/>
      </dsp:txXfrm>
    </dsp:sp>
    <dsp:sp modelId="{74611403-CAD2-43EC-B4B2-1A2958836406}">
      <dsp:nvSpPr>
        <dsp:cNvPr id="0" name=""/>
        <dsp:cNvSpPr/>
      </dsp:nvSpPr>
      <dsp:spPr>
        <a:xfrm>
          <a:off x="370662" y="4289672"/>
          <a:ext cx="5189275" cy="531360"/>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142" tIns="0" rIns="196142" bIns="0" numCol="1" spcCol="1270" anchor="ctr" anchorCtr="0">
          <a:noAutofit/>
        </a:bodyPr>
        <a:lstStyle/>
        <a:p>
          <a:pPr marL="0" lvl="0" indent="0" algn="l" defTabSz="800100">
            <a:lnSpc>
              <a:spcPct val="90000"/>
            </a:lnSpc>
            <a:spcBef>
              <a:spcPct val="0"/>
            </a:spcBef>
            <a:spcAft>
              <a:spcPct val="35000"/>
            </a:spcAft>
            <a:buNone/>
          </a:pPr>
          <a:r>
            <a:rPr lang="en-US" sz="1800" kern="1200" dirty="0"/>
            <a:t>Phase3: Feature Engineering, Model Building and Performance Metrics</a:t>
          </a:r>
        </a:p>
      </dsp:txBody>
      <dsp:txXfrm>
        <a:off x="396601" y="4315611"/>
        <a:ext cx="5137397"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9425C-7175-4A2B-BD8B-5D9BF38F7FA2}">
      <dsp:nvSpPr>
        <dsp:cNvPr id="0" name=""/>
        <dsp:cNvSpPr/>
      </dsp:nvSpPr>
      <dsp:spPr>
        <a:xfrm>
          <a:off x="8543" y="287772"/>
          <a:ext cx="1276733" cy="76604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freq_qid1</a:t>
          </a:r>
        </a:p>
      </dsp:txBody>
      <dsp:txXfrm>
        <a:off x="8543" y="287772"/>
        <a:ext cx="1276733" cy="766040"/>
      </dsp:txXfrm>
    </dsp:sp>
    <dsp:sp modelId="{D8EC7313-8407-459F-83E5-B1E7BC4602B4}">
      <dsp:nvSpPr>
        <dsp:cNvPr id="0" name=""/>
        <dsp:cNvSpPr/>
      </dsp:nvSpPr>
      <dsp:spPr>
        <a:xfrm>
          <a:off x="1412950" y="287772"/>
          <a:ext cx="1276733" cy="76604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freq_qid2</a:t>
          </a:r>
        </a:p>
      </dsp:txBody>
      <dsp:txXfrm>
        <a:off x="1412950" y="287772"/>
        <a:ext cx="1276733" cy="766040"/>
      </dsp:txXfrm>
    </dsp:sp>
    <dsp:sp modelId="{2C6DF349-6F51-4080-817C-3E5F59516A73}">
      <dsp:nvSpPr>
        <dsp:cNvPr id="0" name=""/>
        <dsp:cNvSpPr/>
      </dsp:nvSpPr>
      <dsp:spPr>
        <a:xfrm>
          <a:off x="2817357" y="287772"/>
          <a:ext cx="1276733" cy="766040"/>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len_q1</a:t>
          </a:r>
        </a:p>
      </dsp:txBody>
      <dsp:txXfrm>
        <a:off x="2817357" y="287772"/>
        <a:ext cx="1276733" cy="766040"/>
      </dsp:txXfrm>
    </dsp:sp>
    <dsp:sp modelId="{1EF75252-98C6-4B84-80AE-9AD02AF083D2}">
      <dsp:nvSpPr>
        <dsp:cNvPr id="0" name=""/>
        <dsp:cNvSpPr/>
      </dsp:nvSpPr>
      <dsp:spPr>
        <a:xfrm>
          <a:off x="4221764" y="287772"/>
          <a:ext cx="1276733" cy="766040"/>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len_q2</a:t>
          </a:r>
        </a:p>
      </dsp:txBody>
      <dsp:txXfrm>
        <a:off x="4221764" y="287772"/>
        <a:ext cx="1276733" cy="766040"/>
      </dsp:txXfrm>
    </dsp:sp>
    <dsp:sp modelId="{6D50D282-2B91-4018-8BB6-1E17B1188069}">
      <dsp:nvSpPr>
        <dsp:cNvPr id="0" name=""/>
        <dsp:cNvSpPr/>
      </dsp:nvSpPr>
      <dsp:spPr>
        <a:xfrm>
          <a:off x="5626171" y="287772"/>
          <a:ext cx="1276733" cy="766040"/>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diff_len</a:t>
          </a:r>
        </a:p>
      </dsp:txBody>
      <dsp:txXfrm>
        <a:off x="5626171" y="287772"/>
        <a:ext cx="1276733" cy="766040"/>
      </dsp:txXfrm>
    </dsp:sp>
    <dsp:sp modelId="{73DAFB30-4E21-434E-AD23-2DB4B9CAFDA7}">
      <dsp:nvSpPr>
        <dsp:cNvPr id="0" name=""/>
        <dsp:cNvSpPr/>
      </dsp:nvSpPr>
      <dsp:spPr>
        <a:xfrm>
          <a:off x="7030578" y="287772"/>
          <a:ext cx="1276733" cy="76604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q1_n_words</a:t>
          </a:r>
        </a:p>
      </dsp:txBody>
      <dsp:txXfrm>
        <a:off x="7030578" y="287772"/>
        <a:ext cx="1276733" cy="766040"/>
      </dsp:txXfrm>
    </dsp:sp>
    <dsp:sp modelId="{AA65E631-FDA6-4AE3-AA8F-8A884273EDCA}">
      <dsp:nvSpPr>
        <dsp:cNvPr id="0" name=""/>
        <dsp:cNvSpPr/>
      </dsp:nvSpPr>
      <dsp:spPr>
        <a:xfrm>
          <a:off x="8434985" y="287772"/>
          <a:ext cx="1276733" cy="76604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q2_n_words</a:t>
          </a:r>
        </a:p>
      </dsp:txBody>
      <dsp:txXfrm>
        <a:off x="8434985" y="287772"/>
        <a:ext cx="1276733" cy="766040"/>
      </dsp:txXfrm>
    </dsp:sp>
    <dsp:sp modelId="{CC796E32-A0BF-46B0-B003-6FBEDC5A80FB}">
      <dsp:nvSpPr>
        <dsp:cNvPr id="0" name=""/>
        <dsp:cNvSpPr/>
      </dsp:nvSpPr>
      <dsp:spPr>
        <a:xfrm>
          <a:off x="8543" y="1181485"/>
          <a:ext cx="1276733" cy="766040"/>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word_Common</a:t>
          </a:r>
        </a:p>
      </dsp:txBody>
      <dsp:txXfrm>
        <a:off x="8543" y="1181485"/>
        <a:ext cx="1276733" cy="766040"/>
      </dsp:txXfrm>
    </dsp:sp>
    <dsp:sp modelId="{34F8A148-F6A7-4950-9A9B-8B4B86F37668}">
      <dsp:nvSpPr>
        <dsp:cNvPr id="0" name=""/>
        <dsp:cNvSpPr/>
      </dsp:nvSpPr>
      <dsp:spPr>
        <a:xfrm>
          <a:off x="1412950" y="1181485"/>
          <a:ext cx="1276733" cy="766040"/>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word_Total</a:t>
          </a:r>
        </a:p>
      </dsp:txBody>
      <dsp:txXfrm>
        <a:off x="1412950" y="1181485"/>
        <a:ext cx="1276733" cy="766040"/>
      </dsp:txXfrm>
    </dsp:sp>
    <dsp:sp modelId="{0A77C916-3D36-47E7-B0E8-DB14BC54E5A4}">
      <dsp:nvSpPr>
        <dsp:cNvPr id="0" name=""/>
        <dsp:cNvSpPr/>
      </dsp:nvSpPr>
      <dsp:spPr>
        <a:xfrm>
          <a:off x="2817357" y="1181485"/>
          <a:ext cx="1276733" cy="766040"/>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word_share</a:t>
          </a:r>
        </a:p>
      </dsp:txBody>
      <dsp:txXfrm>
        <a:off x="2817357" y="1181485"/>
        <a:ext cx="1276733" cy="766040"/>
      </dsp:txXfrm>
    </dsp:sp>
    <dsp:sp modelId="{4C28CF01-E6BE-409E-9F31-2375DBF83356}">
      <dsp:nvSpPr>
        <dsp:cNvPr id="0" name=""/>
        <dsp:cNvSpPr/>
      </dsp:nvSpPr>
      <dsp:spPr>
        <a:xfrm>
          <a:off x="4221764" y="1181485"/>
          <a:ext cx="1276733" cy="76604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freq_q1+q2</a:t>
          </a:r>
        </a:p>
      </dsp:txBody>
      <dsp:txXfrm>
        <a:off x="4221764" y="1181485"/>
        <a:ext cx="1276733" cy="766040"/>
      </dsp:txXfrm>
    </dsp:sp>
    <dsp:sp modelId="{CFEB9847-BBB7-4026-BD2F-72A8C66773E0}">
      <dsp:nvSpPr>
        <dsp:cNvPr id="0" name=""/>
        <dsp:cNvSpPr/>
      </dsp:nvSpPr>
      <dsp:spPr>
        <a:xfrm>
          <a:off x="5626171" y="1181485"/>
          <a:ext cx="1276733" cy="76604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freq_q1-q2</a:t>
          </a:r>
        </a:p>
      </dsp:txBody>
      <dsp:txXfrm>
        <a:off x="5626171" y="1181485"/>
        <a:ext cx="1276733" cy="766040"/>
      </dsp:txXfrm>
    </dsp:sp>
    <dsp:sp modelId="{D91425F0-CF76-46B2-8F79-9B68EA67241A}">
      <dsp:nvSpPr>
        <dsp:cNvPr id="0" name=""/>
        <dsp:cNvSpPr/>
      </dsp:nvSpPr>
      <dsp:spPr>
        <a:xfrm>
          <a:off x="7030578" y="1181485"/>
          <a:ext cx="1276733" cy="766040"/>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len_char_q1</a:t>
          </a:r>
        </a:p>
      </dsp:txBody>
      <dsp:txXfrm>
        <a:off x="7030578" y="1181485"/>
        <a:ext cx="1276733" cy="766040"/>
      </dsp:txXfrm>
    </dsp:sp>
    <dsp:sp modelId="{F55562DF-0A8B-4510-9DF2-7D8B33DC6097}">
      <dsp:nvSpPr>
        <dsp:cNvPr id="0" name=""/>
        <dsp:cNvSpPr/>
      </dsp:nvSpPr>
      <dsp:spPr>
        <a:xfrm>
          <a:off x="8434985" y="1181485"/>
          <a:ext cx="1276733" cy="766040"/>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len_char_q2</a:t>
          </a:r>
        </a:p>
      </dsp:txBody>
      <dsp:txXfrm>
        <a:off x="8434985" y="1181485"/>
        <a:ext cx="1276733" cy="766040"/>
      </dsp:txXfrm>
    </dsp:sp>
    <dsp:sp modelId="{7BA059B1-E657-4F5B-BFD0-AEB922B3901B}">
      <dsp:nvSpPr>
        <dsp:cNvPr id="0" name=""/>
        <dsp:cNvSpPr/>
      </dsp:nvSpPr>
      <dsp:spPr>
        <a:xfrm>
          <a:off x="8543" y="2075199"/>
          <a:ext cx="1276733" cy="766040"/>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len_word_q1</a:t>
          </a:r>
        </a:p>
      </dsp:txBody>
      <dsp:txXfrm>
        <a:off x="8543" y="2075199"/>
        <a:ext cx="1276733" cy="766040"/>
      </dsp:txXfrm>
    </dsp:sp>
    <dsp:sp modelId="{CFFC35E9-7FD3-4F16-835D-111DE206FE1E}">
      <dsp:nvSpPr>
        <dsp:cNvPr id="0" name=""/>
        <dsp:cNvSpPr/>
      </dsp:nvSpPr>
      <dsp:spPr>
        <a:xfrm>
          <a:off x="1412950" y="2075199"/>
          <a:ext cx="1276733" cy="76604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len_word_q2</a:t>
          </a:r>
        </a:p>
      </dsp:txBody>
      <dsp:txXfrm>
        <a:off x="1412950" y="2075199"/>
        <a:ext cx="1276733" cy="766040"/>
      </dsp:txXfrm>
    </dsp:sp>
    <dsp:sp modelId="{5367F4E2-ACEE-42D0-BDC6-437C29D7056E}">
      <dsp:nvSpPr>
        <dsp:cNvPr id="0" name=""/>
        <dsp:cNvSpPr/>
      </dsp:nvSpPr>
      <dsp:spPr>
        <a:xfrm>
          <a:off x="2817357" y="2075199"/>
          <a:ext cx="1276733" cy="76604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common_unigrams</a:t>
          </a:r>
        </a:p>
      </dsp:txBody>
      <dsp:txXfrm>
        <a:off x="2817357" y="2075199"/>
        <a:ext cx="1276733" cy="766040"/>
      </dsp:txXfrm>
    </dsp:sp>
    <dsp:sp modelId="{BD6A8DBE-A228-4305-9C54-FB91F9523591}">
      <dsp:nvSpPr>
        <dsp:cNvPr id="0" name=""/>
        <dsp:cNvSpPr/>
      </dsp:nvSpPr>
      <dsp:spPr>
        <a:xfrm>
          <a:off x="4221764" y="2075199"/>
          <a:ext cx="1276733" cy="766040"/>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fuzz_qratio</a:t>
          </a:r>
        </a:p>
      </dsp:txBody>
      <dsp:txXfrm>
        <a:off x="4221764" y="2075199"/>
        <a:ext cx="1276733" cy="766040"/>
      </dsp:txXfrm>
    </dsp:sp>
    <dsp:sp modelId="{A90DA189-CB41-4263-BB18-667954C33E35}">
      <dsp:nvSpPr>
        <dsp:cNvPr id="0" name=""/>
        <dsp:cNvSpPr/>
      </dsp:nvSpPr>
      <dsp:spPr>
        <a:xfrm>
          <a:off x="5626171" y="2075199"/>
          <a:ext cx="1276733" cy="766040"/>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fuzz_WRatio</a:t>
          </a:r>
        </a:p>
      </dsp:txBody>
      <dsp:txXfrm>
        <a:off x="5626171" y="2075199"/>
        <a:ext cx="1276733" cy="766040"/>
      </dsp:txXfrm>
    </dsp:sp>
    <dsp:sp modelId="{06AEA6D3-2C38-4E6B-BFB6-8C256590DE4C}">
      <dsp:nvSpPr>
        <dsp:cNvPr id="0" name=""/>
        <dsp:cNvSpPr/>
      </dsp:nvSpPr>
      <dsp:spPr>
        <a:xfrm>
          <a:off x="7030578" y="2075199"/>
          <a:ext cx="1276733" cy="766040"/>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cosine_distance</a:t>
          </a:r>
        </a:p>
      </dsp:txBody>
      <dsp:txXfrm>
        <a:off x="7030578" y="2075199"/>
        <a:ext cx="1276733" cy="766040"/>
      </dsp:txXfrm>
    </dsp:sp>
    <dsp:sp modelId="{D311292A-DF74-4078-8284-D54F8846B753}">
      <dsp:nvSpPr>
        <dsp:cNvPr id="0" name=""/>
        <dsp:cNvSpPr/>
      </dsp:nvSpPr>
      <dsp:spPr>
        <a:xfrm>
          <a:off x="8434985" y="2075199"/>
          <a:ext cx="1276733" cy="76604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cityblock_distance</a:t>
          </a:r>
        </a:p>
      </dsp:txBody>
      <dsp:txXfrm>
        <a:off x="8434985" y="2075199"/>
        <a:ext cx="1276733" cy="766040"/>
      </dsp:txXfrm>
    </dsp:sp>
    <dsp:sp modelId="{E526458B-F9FF-4868-A302-B64E20EAC8F2}">
      <dsp:nvSpPr>
        <dsp:cNvPr id="0" name=""/>
        <dsp:cNvSpPr/>
      </dsp:nvSpPr>
      <dsp:spPr>
        <a:xfrm>
          <a:off x="1412950" y="2968912"/>
          <a:ext cx="1276733" cy="76604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jaccard_distance</a:t>
          </a:r>
        </a:p>
      </dsp:txBody>
      <dsp:txXfrm>
        <a:off x="1412950" y="2968912"/>
        <a:ext cx="1276733" cy="766040"/>
      </dsp:txXfrm>
    </dsp:sp>
    <dsp:sp modelId="{9B826670-116D-4D9B-AEE4-5F290CF9FFD2}">
      <dsp:nvSpPr>
        <dsp:cNvPr id="0" name=""/>
        <dsp:cNvSpPr/>
      </dsp:nvSpPr>
      <dsp:spPr>
        <a:xfrm>
          <a:off x="2817357" y="2968912"/>
          <a:ext cx="1276733" cy="766040"/>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canberra_distance</a:t>
          </a:r>
        </a:p>
      </dsp:txBody>
      <dsp:txXfrm>
        <a:off x="2817357" y="2968912"/>
        <a:ext cx="1276733" cy="766040"/>
      </dsp:txXfrm>
    </dsp:sp>
    <dsp:sp modelId="{0EB6C6F7-90C0-4133-9B30-3B7BF7F5F880}">
      <dsp:nvSpPr>
        <dsp:cNvPr id="0" name=""/>
        <dsp:cNvSpPr/>
      </dsp:nvSpPr>
      <dsp:spPr>
        <a:xfrm>
          <a:off x="4221764" y="2968912"/>
          <a:ext cx="1276733" cy="766040"/>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euclidean_distance</a:t>
          </a:r>
        </a:p>
      </dsp:txBody>
      <dsp:txXfrm>
        <a:off x="4221764" y="2968912"/>
        <a:ext cx="1276733" cy="766040"/>
      </dsp:txXfrm>
    </dsp:sp>
    <dsp:sp modelId="{570D3706-543A-4776-9B31-CC9024087373}">
      <dsp:nvSpPr>
        <dsp:cNvPr id="0" name=""/>
        <dsp:cNvSpPr/>
      </dsp:nvSpPr>
      <dsp:spPr>
        <a:xfrm>
          <a:off x="5626171" y="2968912"/>
          <a:ext cx="1276733" cy="766040"/>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minkowski_distance</a:t>
          </a:r>
        </a:p>
      </dsp:txBody>
      <dsp:txXfrm>
        <a:off x="5626171" y="2968912"/>
        <a:ext cx="1276733" cy="766040"/>
      </dsp:txXfrm>
    </dsp:sp>
    <dsp:sp modelId="{83EA26D5-A0BB-4A5F-A6B0-67503B777F36}">
      <dsp:nvSpPr>
        <dsp:cNvPr id="0" name=""/>
        <dsp:cNvSpPr/>
      </dsp:nvSpPr>
      <dsp:spPr>
        <a:xfrm>
          <a:off x="7030578" y="2968912"/>
          <a:ext cx="1276733" cy="76604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braycurtis_distance</a:t>
          </a:r>
        </a:p>
      </dsp:txBody>
      <dsp:txXfrm>
        <a:off x="7030578" y="2968912"/>
        <a:ext cx="1276733" cy="76604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836C1-C2AD-462E-B82C-00EB3F12F0DD}" type="datetimeFigureOut">
              <a:rPr lang="en-US" smtClean="0"/>
              <a:t>4/27/2024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9D10E-4E3E-4A6D-9574-7781C1348B8F}" type="slidenum">
              <a:rPr lang="en-US" smtClean="0"/>
              <a:t>‹#›</a:t>
            </a:fld>
            <a:endParaRPr lang="en-US"/>
          </a:p>
        </p:txBody>
      </p:sp>
    </p:spTree>
    <p:extLst>
      <p:ext uri="{BB962C8B-B14F-4D97-AF65-F5344CB8AC3E}">
        <p14:creationId xmlns:p14="http://schemas.microsoft.com/office/powerpoint/2010/main" val="3149203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49D10E-4E3E-4A6D-9574-7781C1348B8F}" type="slidenum">
              <a:rPr lang="en-US" smtClean="0"/>
              <a:t>2</a:t>
            </a:fld>
            <a:endParaRPr lang="en-US"/>
          </a:p>
        </p:txBody>
      </p:sp>
    </p:spTree>
    <p:extLst>
      <p:ext uri="{BB962C8B-B14F-4D97-AF65-F5344CB8AC3E}">
        <p14:creationId xmlns:p14="http://schemas.microsoft.com/office/powerpoint/2010/main" val="277443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49D10E-4E3E-4A6D-9574-7781C1348B8F}" type="slidenum">
              <a:rPr lang="en-US" smtClean="0"/>
              <a:t>6</a:t>
            </a:fld>
            <a:endParaRPr lang="en-US"/>
          </a:p>
        </p:txBody>
      </p:sp>
    </p:spTree>
    <p:extLst>
      <p:ext uri="{BB962C8B-B14F-4D97-AF65-F5344CB8AC3E}">
        <p14:creationId xmlns:p14="http://schemas.microsoft.com/office/powerpoint/2010/main" val="1805083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49D10E-4E3E-4A6D-9574-7781C1348B8F}" type="slidenum">
              <a:rPr lang="en-US" smtClean="0"/>
              <a:t>9</a:t>
            </a:fld>
            <a:endParaRPr lang="en-US"/>
          </a:p>
        </p:txBody>
      </p:sp>
    </p:spTree>
    <p:extLst>
      <p:ext uri="{BB962C8B-B14F-4D97-AF65-F5344CB8AC3E}">
        <p14:creationId xmlns:p14="http://schemas.microsoft.com/office/powerpoint/2010/main" val="4044246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49D10E-4E3E-4A6D-9574-7781C1348B8F}" type="slidenum">
              <a:rPr lang="en-US" smtClean="0"/>
              <a:t>10</a:t>
            </a:fld>
            <a:endParaRPr lang="en-US"/>
          </a:p>
        </p:txBody>
      </p:sp>
    </p:spTree>
    <p:extLst>
      <p:ext uri="{BB962C8B-B14F-4D97-AF65-F5344CB8AC3E}">
        <p14:creationId xmlns:p14="http://schemas.microsoft.com/office/powerpoint/2010/main" val="183725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1E1F26A-6E89-4C83-AEE3-F0A0EED64F10}"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C27D-ED7A-4D56-990B-E92E4EF5E1D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74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E1F26A-6E89-4C83-AEE3-F0A0EED64F10}"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C27D-ED7A-4D56-990B-E92E4EF5E1D0}" type="slidenum">
              <a:rPr lang="en-US" smtClean="0"/>
              <a:t>‹#›</a:t>
            </a:fld>
            <a:endParaRPr lang="en-US"/>
          </a:p>
        </p:txBody>
      </p:sp>
    </p:spTree>
    <p:extLst>
      <p:ext uri="{BB962C8B-B14F-4D97-AF65-F5344CB8AC3E}">
        <p14:creationId xmlns:p14="http://schemas.microsoft.com/office/powerpoint/2010/main" val="43230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E1F26A-6E89-4C83-AEE3-F0A0EED64F10}"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C27D-ED7A-4D56-990B-E92E4EF5E1D0}"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28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E1F26A-6E89-4C83-AEE3-F0A0EED64F10}"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C27D-ED7A-4D56-990B-E92E4EF5E1D0}" type="slidenum">
              <a:rPr lang="en-US" smtClean="0"/>
              <a:t>‹#›</a:t>
            </a:fld>
            <a:endParaRPr lang="en-US"/>
          </a:p>
        </p:txBody>
      </p:sp>
    </p:spTree>
    <p:extLst>
      <p:ext uri="{BB962C8B-B14F-4D97-AF65-F5344CB8AC3E}">
        <p14:creationId xmlns:p14="http://schemas.microsoft.com/office/powerpoint/2010/main" val="937403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E1F26A-6E89-4C83-AEE3-F0A0EED64F10}"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C27D-ED7A-4D56-990B-E92E4EF5E1D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318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E1F26A-6E89-4C83-AEE3-F0A0EED64F10}"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C27D-ED7A-4D56-990B-E92E4EF5E1D0}" type="slidenum">
              <a:rPr lang="en-US" smtClean="0"/>
              <a:t>‹#›</a:t>
            </a:fld>
            <a:endParaRPr lang="en-US"/>
          </a:p>
        </p:txBody>
      </p:sp>
    </p:spTree>
    <p:extLst>
      <p:ext uri="{BB962C8B-B14F-4D97-AF65-F5344CB8AC3E}">
        <p14:creationId xmlns:p14="http://schemas.microsoft.com/office/powerpoint/2010/main" val="234692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E1F26A-6E89-4C83-AEE3-F0A0EED64F10}" type="datetimeFigureOut">
              <a:rPr lang="en-US" smtClean="0"/>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C27D-ED7A-4D56-990B-E92E4EF5E1D0}" type="slidenum">
              <a:rPr lang="en-US" smtClean="0"/>
              <a:t>‹#›</a:t>
            </a:fld>
            <a:endParaRPr lang="en-US"/>
          </a:p>
        </p:txBody>
      </p:sp>
    </p:spTree>
    <p:extLst>
      <p:ext uri="{BB962C8B-B14F-4D97-AF65-F5344CB8AC3E}">
        <p14:creationId xmlns:p14="http://schemas.microsoft.com/office/powerpoint/2010/main" val="3013639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E1F26A-6E89-4C83-AEE3-F0A0EED64F10}" type="datetimeFigureOut">
              <a:rPr lang="en-US" smtClean="0"/>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C27D-ED7A-4D56-990B-E92E4EF5E1D0}" type="slidenum">
              <a:rPr lang="en-US" smtClean="0"/>
              <a:t>‹#›</a:t>
            </a:fld>
            <a:endParaRPr lang="en-US"/>
          </a:p>
        </p:txBody>
      </p:sp>
    </p:spTree>
    <p:extLst>
      <p:ext uri="{BB962C8B-B14F-4D97-AF65-F5344CB8AC3E}">
        <p14:creationId xmlns:p14="http://schemas.microsoft.com/office/powerpoint/2010/main" val="423514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E1F26A-6E89-4C83-AEE3-F0A0EED64F10}" type="datetimeFigureOut">
              <a:rPr lang="en-US" smtClean="0"/>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C27D-ED7A-4D56-990B-E92E4EF5E1D0}" type="slidenum">
              <a:rPr lang="en-US" smtClean="0"/>
              <a:t>‹#›</a:t>
            </a:fld>
            <a:endParaRPr lang="en-US"/>
          </a:p>
        </p:txBody>
      </p:sp>
    </p:spTree>
    <p:extLst>
      <p:ext uri="{BB962C8B-B14F-4D97-AF65-F5344CB8AC3E}">
        <p14:creationId xmlns:p14="http://schemas.microsoft.com/office/powerpoint/2010/main" val="8729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E1F26A-6E89-4C83-AEE3-F0A0EED64F10}"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C27D-ED7A-4D56-990B-E92E4EF5E1D0}" type="slidenum">
              <a:rPr lang="en-US" smtClean="0"/>
              <a:t>‹#›</a:t>
            </a:fld>
            <a:endParaRPr lang="en-US"/>
          </a:p>
        </p:txBody>
      </p:sp>
    </p:spTree>
    <p:extLst>
      <p:ext uri="{BB962C8B-B14F-4D97-AF65-F5344CB8AC3E}">
        <p14:creationId xmlns:p14="http://schemas.microsoft.com/office/powerpoint/2010/main" val="4145658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1F26A-6E89-4C83-AEE3-F0A0EED64F10}"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C27D-ED7A-4D56-990B-E92E4EF5E1D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995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1E1F26A-6E89-4C83-AEE3-F0A0EED64F10}" type="datetimeFigureOut">
              <a:rPr lang="en-US" smtClean="0"/>
              <a:t>4/27/2024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959C27D-ED7A-4D56-990B-E92E4EF5E1D0}"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641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towardsdatascience.com/identifying-duplicate-questions-on-quora-top-12-on-kaggle-4c1cf93f1c30" TargetMode="External"/><Relationship Id="rId2" Type="http://schemas.openxmlformats.org/officeDocument/2006/relationships/hyperlink" Target="https://www.kaggle.com/c/quora-question-pairs" TargetMode="External"/><Relationship Id="rId1" Type="http://schemas.openxmlformats.org/officeDocument/2006/relationships/slideLayout" Target="../slideLayouts/slideLayout2.xml"/><Relationship Id="rId5" Type="http://schemas.openxmlformats.org/officeDocument/2006/relationships/hyperlink" Target="https://arxiv.org/pdf/2004.11694" TargetMode="External"/><Relationship Id="rId4" Type="http://schemas.openxmlformats.org/officeDocument/2006/relationships/hyperlink" Target="https://medium.com/@princebari01/quora-question-pair-similarity-8955e3d2664"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quoradata.quora.com/First-Quora-Dataset-Release-Question-Pai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3523-8948-3514-0790-9F95281480AD}"/>
              </a:ext>
            </a:extLst>
          </p:cNvPr>
          <p:cNvSpPr>
            <a:spLocks noGrp="1"/>
          </p:cNvSpPr>
          <p:nvPr>
            <p:ph type="ctrTitle"/>
          </p:nvPr>
        </p:nvSpPr>
        <p:spPr/>
        <p:txBody>
          <a:bodyPr>
            <a:normAutofit fontScale="90000"/>
          </a:bodyPr>
          <a:lstStyle/>
          <a:p>
            <a:r>
              <a:rPr lang="en-US" dirty="0"/>
              <a:t>Semantic Similarity for Identifying Similar Questions on Quora</a:t>
            </a:r>
          </a:p>
        </p:txBody>
      </p:sp>
      <p:sp>
        <p:nvSpPr>
          <p:cNvPr id="3" name="Subtitle 2">
            <a:extLst>
              <a:ext uri="{FF2B5EF4-FFF2-40B4-BE49-F238E27FC236}">
                <a16:creationId xmlns:a16="http://schemas.microsoft.com/office/drawing/2014/main" id="{D3FCA392-8CC9-6A4B-6F10-0BAF7862774A}"/>
              </a:ext>
            </a:extLst>
          </p:cNvPr>
          <p:cNvSpPr>
            <a:spLocks noGrp="1"/>
          </p:cNvSpPr>
          <p:nvPr>
            <p:ph type="subTitle" idx="1"/>
          </p:nvPr>
        </p:nvSpPr>
        <p:spPr/>
        <p:txBody>
          <a:bodyPr>
            <a:normAutofit lnSpcReduction="10000"/>
          </a:bodyPr>
          <a:lstStyle/>
          <a:p>
            <a:endParaRPr lang="en-US" dirty="0"/>
          </a:p>
          <a:p>
            <a:r>
              <a:rPr lang="en-US" dirty="0"/>
              <a:t>• Pooja </a:t>
            </a:r>
            <a:r>
              <a:rPr lang="en-US" dirty="0" err="1"/>
              <a:t>Bhathaluri</a:t>
            </a:r>
            <a:endParaRPr lang="en-US" dirty="0"/>
          </a:p>
          <a:p>
            <a:r>
              <a:rPr lang="en-US" dirty="0"/>
              <a:t>• Harshitha </a:t>
            </a:r>
            <a:r>
              <a:rPr lang="en-US" dirty="0" err="1"/>
              <a:t>Pasupuleti</a:t>
            </a:r>
            <a:endParaRPr lang="en-US" dirty="0"/>
          </a:p>
          <a:p>
            <a:r>
              <a:rPr lang="en-US" dirty="0"/>
              <a:t>• Jayanth Kumar </a:t>
            </a:r>
            <a:r>
              <a:rPr lang="en-US" dirty="0" err="1"/>
              <a:t>Kotni</a:t>
            </a:r>
            <a:endParaRPr lang="en-US" dirty="0"/>
          </a:p>
          <a:p>
            <a:r>
              <a:rPr lang="en-US" dirty="0"/>
              <a:t>• Venkata </a:t>
            </a:r>
            <a:r>
              <a:rPr lang="en-US" dirty="0" err="1"/>
              <a:t>Bhaskara</a:t>
            </a:r>
            <a:r>
              <a:rPr lang="en-US" dirty="0"/>
              <a:t> </a:t>
            </a:r>
            <a:r>
              <a:rPr lang="en-US" dirty="0" err="1"/>
              <a:t>Tetali</a:t>
            </a:r>
            <a:endParaRPr lang="en-US" dirty="0"/>
          </a:p>
          <a:p>
            <a:endParaRPr lang="en-US" dirty="0"/>
          </a:p>
        </p:txBody>
      </p:sp>
    </p:spTree>
    <p:extLst>
      <p:ext uri="{BB962C8B-B14F-4D97-AF65-F5344CB8AC3E}">
        <p14:creationId xmlns:p14="http://schemas.microsoft.com/office/powerpoint/2010/main" val="2518546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5503-2669-BAAF-40A1-14757F24B745}"/>
              </a:ext>
            </a:extLst>
          </p:cNvPr>
          <p:cNvSpPr>
            <a:spLocks noGrp="1"/>
          </p:cNvSpPr>
          <p:nvPr>
            <p:ph type="title"/>
          </p:nvPr>
        </p:nvSpPr>
        <p:spPr>
          <a:xfrm>
            <a:off x="1024128" y="585216"/>
            <a:ext cx="6066818" cy="1499616"/>
          </a:xfrm>
        </p:spPr>
        <p:txBody>
          <a:bodyPr>
            <a:normAutofit/>
          </a:bodyPr>
          <a:lstStyle/>
          <a:p>
            <a:r>
              <a:rPr lang="en-US" dirty="0"/>
              <a:t>Exploratory data analysis Cont..</a:t>
            </a:r>
          </a:p>
        </p:txBody>
      </p:sp>
      <p:sp>
        <p:nvSpPr>
          <p:cNvPr id="3" name="Content Placeholder 2">
            <a:extLst>
              <a:ext uri="{FF2B5EF4-FFF2-40B4-BE49-F238E27FC236}">
                <a16:creationId xmlns:a16="http://schemas.microsoft.com/office/drawing/2014/main" id="{F701B5C7-6635-F971-940F-C51DF8C4C56A}"/>
              </a:ext>
            </a:extLst>
          </p:cNvPr>
          <p:cNvSpPr>
            <a:spLocks noGrp="1"/>
          </p:cNvSpPr>
          <p:nvPr>
            <p:ph idx="1"/>
          </p:nvPr>
        </p:nvSpPr>
        <p:spPr>
          <a:xfrm>
            <a:off x="1024128" y="2286000"/>
            <a:ext cx="6066818" cy="4023360"/>
          </a:xfrm>
        </p:spPr>
        <p:txBody>
          <a:bodyPr>
            <a:normAutofit/>
          </a:bodyPr>
          <a:lstStyle/>
          <a:p>
            <a:r>
              <a:rPr lang="en-US" b="0" i="0" dirty="0">
                <a:effectLst/>
                <a:highlight>
                  <a:srgbClr val="FFFFFF"/>
                </a:highlight>
                <a:latin typeface="Roboto" panose="02000000000000000000" pitchFamily="2" charset="0"/>
              </a:rPr>
              <a:t>Each question occurrences count:</a:t>
            </a:r>
          </a:p>
          <a:p>
            <a:r>
              <a:rPr lang="en-US" b="0" i="0" dirty="0">
                <a:effectLst/>
                <a:highlight>
                  <a:srgbClr val="FFFFFF"/>
                </a:highlight>
                <a:latin typeface="Roboto" panose="02000000000000000000" pitchFamily="2" charset="0"/>
              </a:rPr>
              <a:t>From the above histogram graph we can see that most of the questions repeated maximum of 50 times. Other questions those appeared more than 60 times are very less. As we know the most repeated question appeared to be 161 times.</a:t>
            </a:r>
          </a:p>
          <a:p>
            <a:endParaRPr lang="en-US" dirty="0"/>
          </a:p>
        </p:txBody>
      </p:sp>
      <p:pic>
        <p:nvPicPr>
          <p:cNvPr id="1026" name="Picture 2">
            <a:extLst>
              <a:ext uri="{FF2B5EF4-FFF2-40B4-BE49-F238E27FC236}">
                <a16:creationId xmlns:a16="http://schemas.microsoft.com/office/drawing/2014/main" id="{2D87DE23-CF51-57D3-5E26-CB6F547BE2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4" r="62648" b="-1"/>
          <a:stretch/>
        </p:blipFill>
        <p:spPr bwMode="auto">
          <a:xfrm>
            <a:off x="7552266" y="10"/>
            <a:ext cx="463973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115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F24EC-3BAE-668E-503B-CAB7186FC569}"/>
              </a:ext>
            </a:extLst>
          </p:cNvPr>
          <p:cNvSpPr>
            <a:spLocks noGrp="1"/>
          </p:cNvSpPr>
          <p:nvPr>
            <p:ph type="title"/>
          </p:nvPr>
        </p:nvSpPr>
        <p:spPr/>
        <p:txBody>
          <a:bodyPr/>
          <a:lstStyle/>
          <a:p>
            <a:r>
              <a:rPr lang="en-US" dirty="0"/>
              <a:t>Exploratory data analysis Cont..</a:t>
            </a:r>
          </a:p>
        </p:txBody>
      </p:sp>
      <p:sp>
        <p:nvSpPr>
          <p:cNvPr id="3" name="Content Placeholder 2">
            <a:extLst>
              <a:ext uri="{FF2B5EF4-FFF2-40B4-BE49-F238E27FC236}">
                <a16:creationId xmlns:a16="http://schemas.microsoft.com/office/drawing/2014/main" id="{B1660237-79AB-22F1-C891-BD9365F0FB6E}"/>
              </a:ext>
            </a:extLst>
          </p:cNvPr>
          <p:cNvSpPr>
            <a:spLocks noGrp="1"/>
          </p:cNvSpPr>
          <p:nvPr>
            <p:ph idx="1"/>
          </p:nvPr>
        </p:nvSpPr>
        <p:spPr/>
        <p:txBody>
          <a:bodyPr/>
          <a:lstStyle/>
          <a:p>
            <a:r>
              <a:rPr lang="en-US" b="0" i="0" dirty="0">
                <a:solidFill>
                  <a:srgbClr val="212121"/>
                </a:solidFill>
                <a:effectLst/>
                <a:highlight>
                  <a:srgbClr val="FFFFFF"/>
                </a:highlight>
                <a:latin typeface="Roboto" panose="02000000000000000000" pitchFamily="2" charset="0"/>
              </a:rPr>
              <a:t>Word distribution of questions</a:t>
            </a:r>
          </a:p>
          <a:p>
            <a:endParaRPr lang="en-US" dirty="0"/>
          </a:p>
        </p:txBody>
      </p:sp>
      <p:pic>
        <p:nvPicPr>
          <p:cNvPr id="5" name="Picture 4">
            <a:extLst>
              <a:ext uri="{FF2B5EF4-FFF2-40B4-BE49-F238E27FC236}">
                <a16:creationId xmlns:a16="http://schemas.microsoft.com/office/drawing/2014/main" id="{B615B170-231E-FFE9-C8B1-774A9DFD8AB6}"/>
              </a:ext>
            </a:extLst>
          </p:cNvPr>
          <p:cNvPicPr>
            <a:picLocks noChangeAspect="1"/>
          </p:cNvPicPr>
          <p:nvPr/>
        </p:nvPicPr>
        <p:blipFill>
          <a:blip r:embed="rId2"/>
          <a:stretch>
            <a:fillRect/>
          </a:stretch>
        </p:blipFill>
        <p:spPr>
          <a:xfrm>
            <a:off x="2210529" y="2856308"/>
            <a:ext cx="6921856" cy="3416476"/>
          </a:xfrm>
          <a:prstGeom prst="rect">
            <a:avLst/>
          </a:prstGeom>
        </p:spPr>
      </p:pic>
    </p:spTree>
    <p:extLst>
      <p:ext uri="{BB962C8B-B14F-4D97-AF65-F5344CB8AC3E}">
        <p14:creationId xmlns:p14="http://schemas.microsoft.com/office/powerpoint/2010/main" val="2813283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CCCC-E0FA-D101-C83C-8FBE11B22D09}"/>
              </a:ext>
            </a:extLst>
          </p:cNvPr>
          <p:cNvSpPr>
            <a:spLocks noGrp="1"/>
          </p:cNvSpPr>
          <p:nvPr>
            <p:ph type="title"/>
          </p:nvPr>
        </p:nvSpPr>
        <p:spPr/>
        <p:txBody>
          <a:bodyPr/>
          <a:lstStyle/>
          <a:p>
            <a:r>
              <a:rPr lang="en-US" dirty="0"/>
              <a:t>Exploratory data analysis Cont..</a:t>
            </a:r>
          </a:p>
        </p:txBody>
      </p:sp>
      <p:sp>
        <p:nvSpPr>
          <p:cNvPr id="3" name="Content Placeholder 2">
            <a:extLst>
              <a:ext uri="{FF2B5EF4-FFF2-40B4-BE49-F238E27FC236}">
                <a16:creationId xmlns:a16="http://schemas.microsoft.com/office/drawing/2014/main" id="{A1E5A757-16D8-3933-5314-0E62F71B18B2}"/>
              </a:ext>
            </a:extLst>
          </p:cNvPr>
          <p:cNvSpPr>
            <a:spLocks noGrp="1"/>
          </p:cNvSpPr>
          <p:nvPr>
            <p:ph idx="1"/>
          </p:nvPr>
        </p:nvSpPr>
        <p:spPr/>
        <p:txBody>
          <a:bodyPr/>
          <a:lstStyle/>
          <a:p>
            <a:r>
              <a:rPr lang="en-US" b="0" i="0" dirty="0">
                <a:solidFill>
                  <a:srgbClr val="212121"/>
                </a:solidFill>
                <a:effectLst/>
                <a:highlight>
                  <a:srgbClr val="FFFFFF"/>
                </a:highlight>
                <a:latin typeface="Roboto" panose="02000000000000000000" pitchFamily="2" charset="0"/>
              </a:rPr>
              <a:t>Unigrams</a:t>
            </a:r>
          </a:p>
          <a:p>
            <a:endParaRPr lang="en-US" dirty="0"/>
          </a:p>
        </p:txBody>
      </p:sp>
      <p:pic>
        <p:nvPicPr>
          <p:cNvPr id="2050" name="Picture 2">
            <a:extLst>
              <a:ext uri="{FF2B5EF4-FFF2-40B4-BE49-F238E27FC236}">
                <a16:creationId xmlns:a16="http://schemas.microsoft.com/office/drawing/2014/main" id="{9F834CD8-0F1D-3CBA-CEA2-1CE6500F7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142" y="2758837"/>
            <a:ext cx="7092043" cy="375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616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CFCD-BFFB-C4FB-D677-A66F5DEBDE5B}"/>
              </a:ext>
            </a:extLst>
          </p:cNvPr>
          <p:cNvSpPr>
            <a:spLocks noGrp="1"/>
          </p:cNvSpPr>
          <p:nvPr>
            <p:ph type="title"/>
          </p:nvPr>
        </p:nvSpPr>
        <p:spPr>
          <a:xfrm>
            <a:off x="1024128" y="585216"/>
            <a:ext cx="9720072" cy="1499616"/>
          </a:xfrm>
        </p:spPr>
        <p:txBody>
          <a:bodyPr>
            <a:normAutofit/>
          </a:bodyPr>
          <a:lstStyle/>
          <a:p>
            <a:r>
              <a:rPr lang="en-US" dirty="0"/>
              <a:t>Feature Engineering</a:t>
            </a:r>
          </a:p>
        </p:txBody>
      </p:sp>
      <p:sp>
        <p:nvSpPr>
          <p:cNvPr id="4" name="Content Placeholder 3">
            <a:extLst>
              <a:ext uri="{FF2B5EF4-FFF2-40B4-BE49-F238E27FC236}">
                <a16:creationId xmlns:a16="http://schemas.microsoft.com/office/drawing/2014/main" id="{20C5E17F-9792-7911-B595-9B12AF7A0EFB}"/>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 Data is in text format so model wouldn’t understand it, so need to create features. </a:t>
            </a:r>
          </a:p>
          <a:p>
            <a:pPr>
              <a:buFont typeface="Arial" panose="020B0604020202020204" pitchFamily="34" charset="0"/>
              <a:buChar char="•"/>
            </a:pPr>
            <a:r>
              <a:rPr lang="en-US" dirty="0"/>
              <a:t> Cleaning the text data</a:t>
            </a:r>
          </a:p>
          <a:p>
            <a:pPr lvl="1">
              <a:buFont typeface="Arial" panose="020B0604020202020204" pitchFamily="34" charset="0"/>
              <a:buChar char="•"/>
            </a:pPr>
            <a:r>
              <a:rPr lang="en-US" dirty="0"/>
              <a:t> Remove </a:t>
            </a:r>
            <a:r>
              <a:rPr lang="en-US" dirty="0" err="1"/>
              <a:t>stopwords</a:t>
            </a:r>
            <a:endParaRPr lang="en-US" dirty="0"/>
          </a:p>
          <a:p>
            <a:pPr lvl="1">
              <a:buFont typeface="Arial" panose="020B0604020202020204" pitchFamily="34" charset="0"/>
              <a:buChar char="•"/>
            </a:pPr>
            <a:r>
              <a:rPr lang="en-US" dirty="0"/>
              <a:t> Stemming</a:t>
            </a:r>
          </a:p>
          <a:p>
            <a:pPr lvl="1">
              <a:buFont typeface="Arial" panose="020B0604020202020204" pitchFamily="34" charset="0"/>
              <a:buChar char="•"/>
            </a:pPr>
            <a:r>
              <a:rPr lang="en-US" dirty="0"/>
              <a:t> Punctuation, contraction expansion</a:t>
            </a:r>
          </a:p>
          <a:p>
            <a:pPr>
              <a:buFont typeface="Arial" panose="020B0604020202020204" pitchFamily="34" charset="0"/>
              <a:buChar char="•"/>
            </a:pPr>
            <a:r>
              <a:rPr lang="en-US" dirty="0"/>
              <a:t> Different feature extraction strategies using the different NLP techniques</a:t>
            </a:r>
            <a:r>
              <a:rPr lang="en-IN" dirty="0"/>
              <a:t>l</a:t>
            </a:r>
          </a:p>
          <a:p>
            <a:pPr>
              <a:buFont typeface="Wingdings" panose="05000000000000000000" pitchFamily="2" charset="2"/>
              <a:buChar char="q"/>
            </a:pPr>
            <a:r>
              <a:rPr lang="en-IN" dirty="0"/>
              <a:t> Basic Text Features</a:t>
            </a:r>
          </a:p>
          <a:p>
            <a:pPr lvl="1">
              <a:buFont typeface="Arial" panose="020B0604020202020204" pitchFamily="34" charset="0"/>
              <a:buChar char="•"/>
            </a:pPr>
            <a:r>
              <a:rPr lang="en-IN" dirty="0"/>
              <a:t>Length of question</a:t>
            </a:r>
          </a:p>
          <a:p>
            <a:pPr lvl="1">
              <a:buFont typeface="Arial" panose="020B0604020202020204" pitchFamily="34" charset="0"/>
              <a:buChar char="•"/>
            </a:pPr>
            <a:r>
              <a:rPr lang="en-IN" dirty="0"/>
              <a:t>Common words</a:t>
            </a:r>
          </a:p>
          <a:p>
            <a:pPr lvl="1">
              <a:buFont typeface="Arial" panose="020B0604020202020204" pitchFamily="34" charset="0"/>
              <a:buChar char="•"/>
            </a:pPr>
            <a:r>
              <a:rPr lang="en-IN" dirty="0"/>
              <a:t>Frequency of words</a:t>
            </a:r>
          </a:p>
          <a:p>
            <a:pPr lvl="1">
              <a:buFont typeface="Arial" panose="020B0604020202020204" pitchFamily="34" charset="0"/>
              <a:buChar char="•"/>
            </a:pPr>
            <a:r>
              <a:rPr lang="en-IN" dirty="0"/>
              <a:t>Word &amp; Char count</a:t>
            </a:r>
          </a:p>
          <a:p>
            <a:endParaRPr lang="en-US" dirty="0"/>
          </a:p>
        </p:txBody>
      </p:sp>
    </p:spTree>
    <p:extLst>
      <p:ext uri="{BB962C8B-B14F-4D97-AF65-F5344CB8AC3E}">
        <p14:creationId xmlns:p14="http://schemas.microsoft.com/office/powerpoint/2010/main" val="2544828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CFCD-BFFB-C4FB-D677-A66F5DEBDE5B}"/>
              </a:ext>
            </a:extLst>
          </p:cNvPr>
          <p:cNvSpPr>
            <a:spLocks noGrp="1"/>
          </p:cNvSpPr>
          <p:nvPr>
            <p:ph type="title"/>
          </p:nvPr>
        </p:nvSpPr>
        <p:spPr>
          <a:xfrm>
            <a:off x="1024128" y="585216"/>
            <a:ext cx="9720072" cy="1499616"/>
          </a:xfrm>
        </p:spPr>
        <p:txBody>
          <a:bodyPr>
            <a:normAutofit/>
          </a:bodyPr>
          <a:lstStyle/>
          <a:p>
            <a:r>
              <a:rPr lang="en-US" dirty="0"/>
              <a:t>Feature Engineering cont..</a:t>
            </a:r>
          </a:p>
        </p:txBody>
      </p:sp>
      <p:sp>
        <p:nvSpPr>
          <p:cNvPr id="4" name="Content Placeholder 3">
            <a:extLst>
              <a:ext uri="{FF2B5EF4-FFF2-40B4-BE49-F238E27FC236}">
                <a16:creationId xmlns:a16="http://schemas.microsoft.com/office/drawing/2014/main" id="{20C5E17F-9792-7911-B595-9B12AF7A0EFB}"/>
              </a:ext>
            </a:extLst>
          </p:cNvPr>
          <p:cNvSpPr>
            <a:spLocks noGrp="1"/>
          </p:cNvSpPr>
          <p:nvPr>
            <p:ph idx="1"/>
          </p:nvPr>
        </p:nvSpPr>
        <p:spPr/>
        <p:txBody>
          <a:bodyPr>
            <a:normAutofit/>
          </a:bodyPr>
          <a:lstStyle/>
          <a:p>
            <a:pPr>
              <a:buFont typeface="Wingdings" panose="05000000000000000000" pitchFamily="2" charset="2"/>
              <a:buChar char="q"/>
            </a:pPr>
            <a:r>
              <a:rPr lang="en-IN" dirty="0"/>
              <a:t> Similarity related features</a:t>
            </a:r>
          </a:p>
          <a:p>
            <a:pPr lvl="1">
              <a:buFont typeface="Arial" panose="020B0604020202020204" pitchFamily="34" charset="0"/>
              <a:buChar char="•"/>
            </a:pPr>
            <a:r>
              <a:rPr lang="en-IN" dirty="0"/>
              <a:t>Cosine</a:t>
            </a:r>
          </a:p>
          <a:p>
            <a:pPr lvl="1">
              <a:buFont typeface="Arial" panose="020B0604020202020204" pitchFamily="34" charset="0"/>
              <a:buChar char="•"/>
            </a:pPr>
            <a:r>
              <a:rPr lang="en-IN" dirty="0"/>
              <a:t>Manhattan</a:t>
            </a:r>
          </a:p>
          <a:p>
            <a:pPr lvl="1">
              <a:buFont typeface="Arial" panose="020B0604020202020204" pitchFamily="34" charset="0"/>
              <a:buChar char="•"/>
            </a:pPr>
            <a:r>
              <a:rPr lang="en-IN" dirty="0"/>
              <a:t>Jaccard</a:t>
            </a:r>
          </a:p>
          <a:p>
            <a:pPr lvl="1">
              <a:buFont typeface="Arial" panose="020B0604020202020204" pitchFamily="34" charset="0"/>
              <a:buChar char="•"/>
            </a:pPr>
            <a:r>
              <a:rPr lang="en-IN" dirty="0"/>
              <a:t>Fuzz ratio</a:t>
            </a:r>
          </a:p>
          <a:p>
            <a:pPr>
              <a:buFont typeface="Wingdings" panose="05000000000000000000" pitchFamily="2" charset="2"/>
              <a:buChar char="q"/>
            </a:pPr>
            <a:r>
              <a:rPr lang="en-IN" dirty="0"/>
              <a:t> Substring matching related features</a:t>
            </a:r>
          </a:p>
          <a:p>
            <a:pPr lvl="1">
              <a:buFont typeface="Arial" panose="020B0604020202020204" pitchFamily="34" charset="0"/>
              <a:buChar char="•"/>
            </a:pPr>
            <a:r>
              <a:rPr lang="en-IN" dirty="0"/>
              <a:t>Fuzz full ratio</a:t>
            </a:r>
            <a:endParaRPr lang="en-US" dirty="0"/>
          </a:p>
        </p:txBody>
      </p:sp>
    </p:spTree>
    <p:extLst>
      <p:ext uri="{BB962C8B-B14F-4D97-AF65-F5344CB8AC3E}">
        <p14:creationId xmlns:p14="http://schemas.microsoft.com/office/powerpoint/2010/main" val="1110167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CFCD-BFFB-C4FB-D677-A66F5DEBDE5B}"/>
              </a:ext>
            </a:extLst>
          </p:cNvPr>
          <p:cNvSpPr>
            <a:spLocks noGrp="1"/>
          </p:cNvSpPr>
          <p:nvPr>
            <p:ph type="title"/>
          </p:nvPr>
        </p:nvSpPr>
        <p:spPr>
          <a:xfrm>
            <a:off x="1024128" y="585216"/>
            <a:ext cx="9720072" cy="1499616"/>
          </a:xfrm>
        </p:spPr>
        <p:txBody>
          <a:bodyPr>
            <a:normAutofit/>
          </a:bodyPr>
          <a:lstStyle/>
          <a:p>
            <a:r>
              <a:rPr lang="en-US" dirty="0"/>
              <a:t>Feature Engineering cont..</a:t>
            </a:r>
          </a:p>
        </p:txBody>
      </p:sp>
      <p:graphicFrame>
        <p:nvGraphicFramePr>
          <p:cNvPr id="13" name="Content Placeholder 2">
            <a:extLst>
              <a:ext uri="{FF2B5EF4-FFF2-40B4-BE49-F238E27FC236}">
                <a16:creationId xmlns:a16="http://schemas.microsoft.com/office/drawing/2014/main" id="{98591D70-3425-A5F7-87E1-D1BBDDD0CDF4}"/>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8898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10AF-4DFD-0775-3BE9-07A896D4ECC2}"/>
              </a:ext>
            </a:extLst>
          </p:cNvPr>
          <p:cNvSpPr>
            <a:spLocks noGrp="1"/>
          </p:cNvSpPr>
          <p:nvPr>
            <p:ph type="title"/>
          </p:nvPr>
        </p:nvSpPr>
        <p:spPr>
          <a:xfrm>
            <a:off x="1024128" y="585216"/>
            <a:ext cx="6066818" cy="1499616"/>
          </a:xfrm>
        </p:spPr>
        <p:txBody>
          <a:bodyPr>
            <a:normAutofit/>
          </a:bodyPr>
          <a:lstStyle/>
          <a:p>
            <a:r>
              <a:rPr lang="en-US" dirty="0"/>
              <a:t>Implementation</a:t>
            </a:r>
          </a:p>
        </p:txBody>
      </p:sp>
      <p:sp>
        <p:nvSpPr>
          <p:cNvPr id="3" name="Content Placeholder 2">
            <a:extLst>
              <a:ext uri="{FF2B5EF4-FFF2-40B4-BE49-F238E27FC236}">
                <a16:creationId xmlns:a16="http://schemas.microsoft.com/office/drawing/2014/main" id="{AAAC14A3-D474-4D16-EA87-28861F3D10C5}"/>
              </a:ext>
            </a:extLst>
          </p:cNvPr>
          <p:cNvSpPr>
            <a:spLocks noGrp="1"/>
          </p:cNvSpPr>
          <p:nvPr>
            <p:ph idx="1"/>
          </p:nvPr>
        </p:nvSpPr>
        <p:spPr>
          <a:xfrm>
            <a:off x="1024128" y="2286000"/>
            <a:ext cx="6066818" cy="4023360"/>
          </a:xfrm>
        </p:spPr>
        <p:txBody>
          <a:bodyPr>
            <a:normAutofit/>
          </a:bodyPr>
          <a:lstStyle/>
          <a:p>
            <a:pPr>
              <a:buFont typeface="Arial" panose="020B0604020202020204" pitchFamily="34" charset="0"/>
              <a:buChar char="•"/>
            </a:pPr>
            <a:r>
              <a:rPr lang="en-US" dirty="0"/>
              <a:t> Features extracted are independent variables</a:t>
            </a:r>
          </a:p>
          <a:p>
            <a:pPr>
              <a:buFont typeface="Arial" panose="020B0604020202020204" pitchFamily="34" charset="0"/>
              <a:buChar char="•"/>
            </a:pPr>
            <a:r>
              <a:rPr lang="en-US" dirty="0"/>
              <a:t> Target variable is ‘</a:t>
            </a:r>
            <a:r>
              <a:rPr lang="en-US" dirty="0" err="1"/>
              <a:t>is_duplicate</a:t>
            </a:r>
            <a:r>
              <a:rPr lang="en-US" dirty="0"/>
              <a:t>’</a:t>
            </a:r>
          </a:p>
          <a:p>
            <a:pPr>
              <a:buFont typeface="Arial" panose="020B0604020202020204" pitchFamily="34" charset="0"/>
              <a:buChar char="•"/>
            </a:pPr>
            <a:r>
              <a:rPr lang="en-US" dirty="0"/>
              <a:t> Convert all our features and target variables to numeric to feed to the model</a:t>
            </a:r>
          </a:p>
          <a:p>
            <a:pPr>
              <a:buFont typeface="Arial" panose="020B0604020202020204" pitchFamily="34" charset="0"/>
              <a:buChar char="•"/>
            </a:pPr>
            <a:r>
              <a:rPr lang="en-US" dirty="0"/>
              <a:t> Split the data into train and test – 80:20% ratio</a:t>
            </a:r>
          </a:p>
          <a:p>
            <a:pPr>
              <a:buFont typeface="Arial" panose="020B0604020202020204" pitchFamily="34" charset="0"/>
              <a:buChar char="•"/>
            </a:pPr>
            <a:r>
              <a:rPr lang="en-US" dirty="0"/>
              <a:t> Making sure that the test train distribution of target variable is aligned properly so that model evaluation metrics are not inclined towards particular class.</a:t>
            </a:r>
          </a:p>
          <a:p>
            <a:pPr marL="0" indent="0">
              <a:buNone/>
            </a:pPr>
            <a:endParaRPr lang="en-US" dirty="0"/>
          </a:p>
        </p:txBody>
      </p:sp>
      <p:pic>
        <p:nvPicPr>
          <p:cNvPr id="9" name="Picture 8">
            <a:extLst>
              <a:ext uri="{FF2B5EF4-FFF2-40B4-BE49-F238E27FC236}">
                <a16:creationId xmlns:a16="http://schemas.microsoft.com/office/drawing/2014/main" id="{31294617-9BE5-AE94-3E07-20950E9330D8}"/>
              </a:ext>
            </a:extLst>
          </p:cNvPr>
          <p:cNvPicPr>
            <a:picLocks noChangeAspect="1"/>
          </p:cNvPicPr>
          <p:nvPr/>
        </p:nvPicPr>
        <p:blipFill rotWithShape="1">
          <a:blip r:embed="rId2"/>
          <a:srcRect r="55179" b="-1"/>
          <a:stretch/>
        </p:blipFill>
        <p:spPr>
          <a:xfrm>
            <a:off x="7552266" y="10"/>
            <a:ext cx="4639733" cy="6857990"/>
          </a:xfrm>
          <a:prstGeom prst="rect">
            <a:avLst/>
          </a:prstGeom>
        </p:spPr>
      </p:pic>
    </p:spTree>
    <p:extLst>
      <p:ext uri="{BB962C8B-B14F-4D97-AF65-F5344CB8AC3E}">
        <p14:creationId xmlns:p14="http://schemas.microsoft.com/office/powerpoint/2010/main" val="904675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10AF-4DFD-0775-3BE9-07A896D4ECC2}"/>
              </a:ext>
            </a:extLst>
          </p:cNvPr>
          <p:cNvSpPr>
            <a:spLocks noGrp="1"/>
          </p:cNvSpPr>
          <p:nvPr>
            <p:ph type="title"/>
          </p:nvPr>
        </p:nvSpPr>
        <p:spPr>
          <a:xfrm>
            <a:off x="1024128" y="585216"/>
            <a:ext cx="6066818" cy="1499616"/>
          </a:xfrm>
        </p:spPr>
        <p:txBody>
          <a:bodyPr>
            <a:normAutofit/>
          </a:bodyPr>
          <a:lstStyle/>
          <a:p>
            <a:r>
              <a:rPr lang="en-US" dirty="0"/>
              <a:t>Implementation cont..</a:t>
            </a:r>
          </a:p>
        </p:txBody>
      </p:sp>
      <p:sp>
        <p:nvSpPr>
          <p:cNvPr id="3" name="Content Placeholder 2">
            <a:extLst>
              <a:ext uri="{FF2B5EF4-FFF2-40B4-BE49-F238E27FC236}">
                <a16:creationId xmlns:a16="http://schemas.microsoft.com/office/drawing/2014/main" id="{AAAC14A3-D474-4D16-EA87-28861F3D10C5}"/>
              </a:ext>
            </a:extLst>
          </p:cNvPr>
          <p:cNvSpPr>
            <a:spLocks noGrp="1"/>
          </p:cNvSpPr>
          <p:nvPr>
            <p:ph idx="1"/>
          </p:nvPr>
        </p:nvSpPr>
        <p:spPr>
          <a:xfrm>
            <a:off x="1024128" y="2286000"/>
            <a:ext cx="6066818" cy="4023360"/>
          </a:xfrm>
        </p:spPr>
        <p:txBody>
          <a:bodyPr>
            <a:normAutofit/>
          </a:bodyPr>
          <a:lstStyle/>
          <a:p>
            <a:pPr>
              <a:buFont typeface="Arial" panose="020B0604020202020204" pitchFamily="34" charset="0"/>
              <a:buChar char="•"/>
            </a:pPr>
            <a:r>
              <a:rPr lang="en-US" dirty="0"/>
              <a:t> Train Logistic Regression on the training data</a:t>
            </a:r>
          </a:p>
          <a:p>
            <a:pPr lvl="1">
              <a:buFont typeface="Arial" panose="020B0604020202020204" pitchFamily="34" charset="0"/>
              <a:buChar char="•"/>
            </a:pPr>
            <a:r>
              <a:rPr lang="en-US" dirty="0"/>
              <a:t>SGD Classifier – Linear classifier with SGD optimization</a:t>
            </a:r>
          </a:p>
          <a:p>
            <a:pPr lvl="1">
              <a:buFont typeface="Arial" panose="020B0604020202020204" pitchFamily="34" charset="0"/>
              <a:buChar char="•"/>
            </a:pPr>
            <a:r>
              <a:rPr lang="en-US" dirty="0"/>
              <a:t>Calibration – probability matching with data</a:t>
            </a:r>
          </a:p>
          <a:p>
            <a:pPr>
              <a:buFont typeface="Arial" panose="020B0604020202020204" pitchFamily="34" charset="0"/>
              <a:buChar char="•"/>
            </a:pPr>
            <a:r>
              <a:rPr lang="en-US" dirty="0"/>
              <a:t> Hyper parameters tuning for the best model</a:t>
            </a:r>
          </a:p>
          <a:p>
            <a:pPr>
              <a:buFont typeface="Arial" panose="020B0604020202020204" pitchFamily="34" charset="0"/>
              <a:buChar char="•"/>
            </a:pPr>
            <a:r>
              <a:rPr lang="en-US" dirty="0"/>
              <a:t> Training loss increasing with alpha value</a:t>
            </a:r>
          </a:p>
          <a:p>
            <a:pPr>
              <a:buFont typeface="Arial" panose="020B0604020202020204" pitchFamily="34" charset="0"/>
              <a:buChar char="•"/>
            </a:pPr>
            <a:r>
              <a:rPr lang="en-US" dirty="0"/>
              <a:t> Predict the model probabilities for test data</a:t>
            </a:r>
          </a:p>
          <a:p>
            <a:pPr>
              <a:buFont typeface="Arial" panose="020B0604020202020204" pitchFamily="34" charset="0"/>
              <a:buChar char="•"/>
            </a:pPr>
            <a:r>
              <a:rPr lang="en-US" dirty="0"/>
              <a:t> Confusion matrix to get the classification report of the test set</a:t>
            </a:r>
          </a:p>
        </p:txBody>
      </p:sp>
      <p:pic>
        <p:nvPicPr>
          <p:cNvPr id="5" name="Picture 4">
            <a:extLst>
              <a:ext uri="{FF2B5EF4-FFF2-40B4-BE49-F238E27FC236}">
                <a16:creationId xmlns:a16="http://schemas.microsoft.com/office/drawing/2014/main" id="{5DE88F48-D17D-0454-BAF3-9689DC52F6B6}"/>
              </a:ext>
            </a:extLst>
          </p:cNvPr>
          <p:cNvPicPr>
            <a:picLocks noChangeAspect="1"/>
          </p:cNvPicPr>
          <p:nvPr/>
        </p:nvPicPr>
        <p:blipFill rotWithShape="1">
          <a:blip r:embed="rId2"/>
          <a:srcRect l="1487" r="49463" b="-1"/>
          <a:stretch/>
        </p:blipFill>
        <p:spPr>
          <a:xfrm>
            <a:off x="7552266" y="10"/>
            <a:ext cx="4639733" cy="6857990"/>
          </a:xfrm>
          <a:prstGeom prst="rect">
            <a:avLst/>
          </a:prstGeom>
        </p:spPr>
      </p:pic>
    </p:spTree>
    <p:extLst>
      <p:ext uri="{BB962C8B-B14F-4D97-AF65-F5344CB8AC3E}">
        <p14:creationId xmlns:p14="http://schemas.microsoft.com/office/powerpoint/2010/main" val="369962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C21C-DDA8-BEA6-5D6C-96096AA6E210}"/>
              </a:ext>
            </a:extLst>
          </p:cNvPr>
          <p:cNvSpPr>
            <a:spLocks noGrp="1"/>
          </p:cNvSpPr>
          <p:nvPr>
            <p:ph type="title"/>
          </p:nvPr>
        </p:nvSpPr>
        <p:spPr/>
        <p:txBody>
          <a:bodyPr/>
          <a:lstStyle/>
          <a:p>
            <a:r>
              <a:rPr lang="en-US"/>
              <a:t>Implementation cont..</a:t>
            </a:r>
            <a:endParaRPr lang="en-US" dirty="0"/>
          </a:p>
        </p:txBody>
      </p:sp>
      <p:sp>
        <p:nvSpPr>
          <p:cNvPr id="3" name="Content Placeholder 2">
            <a:extLst>
              <a:ext uri="{FF2B5EF4-FFF2-40B4-BE49-F238E27FC236}">
                <a16:creationId xmlns:a16="http://schemas.microsoft.com/office/drawing/2014/main" id="{110953CD-2992-4462-B7EE-4BD7CD4764F2}"/>
              </a:ext>
            </a:extLst>
          </p:cNvPr>
          <p:cNvSpPr>
            <a:spLocks noGrp="1"/>
          </p:cNvSpPr>
          <p:nvPr>
            <p:ph idx="1"/>
          </p:nvPr>
        </p:nvSpPr>
        <p:spPr/>
        <p:txBody>
          <a:bodyPr/>
          <a:lstStyle/>
          <a:p>
            <a:r>
              <a:rPr lang="en-US" b="1" u="sng" dirty="0"/>
              <a:t>Techniques and Libraries used:</a:t>
            </a:r>
          </a:p>
          <a:p>
            <a:r>
              <a:rPr lang="en-US" b="1" dirty="0"/>
              <a:t>NLP: </a:t>
            </a:r>
          </a:p>
          <a:p>
            <a:r>
              <a:rPr lang="en-US" dirty="0"/>
              <a:t>Basic String Functions, Word2vec, Unigrams, Distance measures (Cosine and Jaccard similarity), Stop words, </a:t>
            </a:r>
            <a:r>
              <a:rPr lang="en-US" dirty="0" err="1"/>
              <a:t>Stemmeing</a:t>
            </a:r>
            <a:endParaRPr lang="en-US" dirty="0"/>
          </a:p>
          <a:p>
            <a:r>
              <a:rPr lang="en-US" b="1" dirty="0"/>
              <a:t>ML:</a:t>
            </a:r>
          </a:p>
          <a:p>
            <a:r>
              <a:rPr lang="en-US" dirty="0"/>
              <a:t>Logistic Regression (SGD Classifier)</a:t>
            </a:r>
          </a:p>
          <a:p>
            <a:r>
              <a:rPr lang="en-US" b="1" dirty="0"/>
              <a:t>Libraries Used:</a:t>
            </a:r>
          </a:p>
          <a:p>
            <a:r>
              <a:rPr lang="en-US" dirty="0"/>
              <a:t>Pandas, </a:t>
            </a:r>
            <a:r>
              <a:rPr lang="en-US" dirty="0" err="1"/>
              <a:t>Numpy</a:t>
            </a:r>
            <a:r>
              <a:rPr lang="en-US" dirty="0"/>
              <a:t>, NLTK, </a:t>
            </a:r>
            <a:r>
              <a:rPr lang="en-US" dirty="0" err="1"/>
              <a:t>Gensim</a:t>
            </a:r>
            <a:r>
              <a:rPr lang="en-US" dirty="0"/>
              <a:t>, </a:t>
            </a:r>
            <a:r>
              <a:rPr lang="en-US" dirty="0" err="1"/>
              <a:t>SKLearn</a:t>
            </a:r>
            <a:r>
              <a:rPr lang="en-US" dirty="0"/>
              <a:t>, Matplotlib, Seaborn, </a:t>
            </a:r>
            <a:r>
              <a:rPr lang="en-US" dirty="0" err="1"/>
              <a:t>Scipy</a:t>
            </a:r>
            <a:r>
              <a:rPr lang="en-US" dirty="0"/>
              <a:t>, Re, </a:t>
            </a:r>
            <a:r>
              <a:rPr lang="en-US" dirty="0" err="1"/>
              <a:t>FuzzyWuzzy</a:t>
            </a:r>
            <a:endParaRPr lang="en-US" dirty="0"/>
          </a:p>
          <a:p>
            <a:endParaRPr lang="en-US" dirty="0"/>
          </a:p>
          <a:p>
            <a:endParaRPr lang="en-US" dirty="0"/>
          </a:p>
        </p:txBody>
      </p:sp>
    </p:spTree>
    <p:extLst>
      <p:ext uri="{BB962C8B-B14F-4D97-AF65-F5344CB8AC3E}">
        <p14:creationId xmlns:p14="http://schemas.microsoft.com/office/powerpoint/2010/main" val="2112881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E2FD6-C62B-8213-84BC-478E48013D03}"/>
              </a:ext>
            </a:extLst>
          </p:cNvPr>
          <p:cNvSpPr>
            <a:spLocks noGrp="1"/>
          </p:cNvSpPr>
          <p:nvPr>
            <p:ph type="title"/>
          </p:nvPr>
        </p:nvSpPr>
        <p:spPr/>
        <p:txBody>
          <a:bodyPr/>
          <a:lstStyle/>
          <a:p>
            <a:r>
              <a:rPr lang="en-US" dirty="0"/>
              <a:t>Results</a:t>
            </a:r>
          </a:p>
        </p:txBody>
      </p:sp>
      <p:pic>
        <p:nvPicPr>
          <p:cNvPr id="8" name="Content Placeholder 7" descr="A blue squares with white text&#10;&#10;Description automatically generated">
            <a:extLst>
              <a:ext uri="{FF2B5EF4-FFF2-40B4-BE49-F238E27FC236}">
                <a16:creationId xmlns:a16="http://schemas.microsoft.com/office/drawing/2014/main" id="{A8AC88F6-0D01-C87E-EFC1-7DAE67EA56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938" y="1729296"/>
            <a:ext cx="9720262" cy="2632419"/>
          </a:xfrm>
        </p:spPr>
      </p:pic>
      <p:pic>
        <p:nvPicPr>
          <p:cNvPr id="10" name="Picture 9" descr="A screenshot of a graph&#10;&#10;Description automatically generated">
            <a:extLst>
              <a:ext uri="{FF2B5EF4-FFF2-40B4-BE49-F238E27FC236}">
                <a16:creationId xmlns:a16="http://schemas.microsoft.com/office/drawing/2014/main" id="{73530A1A-D21B-9836-9F3D-0B81D4A933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081" y="4189585"/>
            <a:ext cx="7419975" cy="2632419"/>
          </a:xfrm>
          <a:prstGeom prst="rect">
            <a:avLst/>
          </a:prstGeom>
        </p:spPr>
      </p:pic>
    </p:spTree>
    <p:extLst>
      <p:ext uri="{BB962C8B-B14F-4D97-AF65-F5344CB8AC3E}">
        <p14:creationId xmlns:p14="http://schemas.microsoft.com/office/powerpoint/2010/main" val="692882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B4356F-FA18-AF2A-AF38-DED46E8F425F}"/>
              </a:ext>
            </a:extLst>
          </p:cNvPr>
          <p:cNvSpPr>
            <a:spLocks noGrp="1"/>
          </p:cNvSpPr>
          <p:nvPr>
            <p:ph type="title"/>
          </p:nvPr>
        </p:nvSpPr>
        <p:spPr>
          <a:xfrm>
            <a:off x="1024128" y="585216"/>
            <a:ext cx="9720072" cy="1499616"/>
          </a:xfrm>
        </p:spPr>
        <p:txBody>
          <a:bodyPr>
            <a:normAutofit/>
          </a:bodyPr>
          <a:lstStyle/>
          <a:p>
            <a:r>
              <a:rPr lang="en-US"/>
              <a:t>Topics to be covered</a:t>
            </a:r>
            <a:endParaRPr lang="en-US" dirty="0"/>
          </a:p>
        </p:txBody>
      </p:sp>
      <p:graphicFrame>
        <p:nvGraphicFramePr>
          <p:cNvPr id="9" name="Content Placeholder 2">
            <a:extLst>
              <a:ext uri="{FF2B5EF4-FFF2-40B4-BE49-F238E27FC236}">
                <a16:creationId xmlns:a16="http://schemas.microsoft.com/office/drawing/2014/main" id="{8DD0BEEC-DCF4-221E-D88E-2038872B4E86}"/>
              </a:ext>
            </a:extLst>
          </p:cNvPr>
          <p:cNvGraphicFramePr>
            <a:graphicFrameLocks noGrp="1"/>
          </p:cNvGraphicFramePr>
          <p:nvPr>
            <p:ph idx="1"/>
            <p:extLst>
              <p:ext uri="{D42A27DB-BD31-4B8C-83A1-F6EECF244321}">
                <p14:modId xmlns:p14="http://schemas.microsoft.com/office/powerpoint/2010/main" val="4276752326"/>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6962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787E-0F91-9699-E5BA-CF6D9061DCBF}"/>
              </a:ext>
            </a:extLst>
          </p:cNvPr>
          <p:cNvSpPr>
            <a:spLocks noGrp="1"/>
          </p:cNvSpPr>
          <p:nvPr>
            <p:ph type="title"/>
          </p:nvPr>
        </p:nvSpPr>
        <p:spPr/>
        <p:txBody>
          <a:bodyPr/>
          <a:lstStyle/>
          <a:p>
            <a:r>
              <a:rPr lang="en-US" dirty="0"/>
              <a:t>Results Cont..</a:t>
            </a:r>
          </a:p>
        </p:txBody>
      </p:sp>
      <p:sp>
        <p:nvSpPr>
          <p:cNvPr id="3" name="Content Placeholder 2">
            <a:extLst>
              <a:ext uri="{FF2B5EF4-FFF2-40B4-BE49-F238E27FC236}">
                <a16:creationId xmlns:a16="http://schemas.microsoft.com/office/drawing/2014/main" id="{3BAF5AD2-F6DA-3AE3-A026-194E5BF34CAD}"/>
              </a:ext>
            </a:extLst>
          </p:cNvPr>
          <p:cNvSpPr>
            <a:spLocks noGrp="1"/>
          </p:cNvSpPr>
          <p:nvPr>
            <p:ph idx="1"/>
          </p:nvPr>
        </p:nvSpPr>
        <p:spPr/>
        <p:txBody>
          <a:bodyPr/>
          <a:lstStyle/>
          <a:p>
            <a:r>
              <a:rPr lang="en-US" b="1" dirty="0"/>
              <a:t>Precision</a:t>
            </a:r>
            <a:r>
              <a:rPr lang="en-US" dirty="0"/>
              <a:t>: The precision for detecting duplicate question pairs (class 0) was 0.73, means that among the pairs classified as non-duplicates, 73% were correctly identified.</a:t>
            </a:r>
          </a:p>
          <a:p>
            <a:r>
              <a:rPr lang="en-US" b="1" dirty="0"/>
              <a:t>Recall</a:t>
            </a:r>
            <a:r>
              <a:rPr lang="en-US" dirty="0"/>
              <a:t>: The recall for duplicate question pairs was 0.60, suggesting that out of all actual non-duplicate pairs, 60% were correctly classified by the model.</a:t>
            </a:r>
          </a:p>
          <a:p>
            <a:r>
              <a:rPr lang="en-US" b="1" dirty="0"/>
              <a:t>F1-Score</a:t>
            </a:r>
            <a:r>
              <a:rPr lang="en-US" dirty="0"/>
              <a:t>: The F1-score, which balances precision and recall, was 0.64 for duplicate pairs.</a:t>
            </a:r>
          </a:p>
          <a:p>
            <a:r>
              <a:rPr lang="en-US" b="1" dirty="0"/>
              <a:t>Accuracy</a:t>
            </a:r>
            <a:r>
              <a:rPr lang="en-US" dirty="0"/>
              <a:t>: The overall accuracy of the model was 0.76, indicating the proportion of correctly classified pairs out of the total dataset.</a:t>
            </a:r>
          </a:p>
        </p:txBody>
      </p:sp>
    </p:spTree>
    <p:extLst>
      <p:ext uri="{BB962C8B-B14F-4D97-AF65-F5344CB8AC3E}">
        <p14:creationId xmlns:p14="http://schemas.microsoft.com/office/powerpoint/2010/main" val="884976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83E17-0599-BE33-D129-AA3348B30C01}"/>
              </a:ext>
            </a:extLst>
          </p:cNvPr>
          <p:cNvSpPr>
            <a:spLocks noGrp="1"/>
          </p:cNvSpPr>
          <p:nvPr>
            <p:ph type="title"/>
          </p:nvPr>
        </p:nvSpPr>
        <p:spPr/>
        <p:txBody>
          <a:bodyPr/>
          <a:lstStyle/>
          <a:p>
            <a:r>
              <a:rPr lang="en-US" dirty="0"/>
              <a:t>Project Management</a:t>
            </a:r>
          </a:p>
        </p:txBody>
      </p:sp>
      <p:sp>
        <p:nvSpPr>
          <p:cNvPr id="3" name="Content Placeholder 2">
            <a:extLst>
              <a:ext uri="{FF2B5EF4-FFF2-40B4-BE49-F238E27FC236}">
                <a16:creationId xmlns:a16="http://schemas.microsoft.com/office/drawing/2014/main" id="{0740D54D-636C-F6EA-CE35-2B0E402E70FA}"/>
              </a:ext>
            </a:extLst>
          </p:cNvPr>
          <p:cNvSpPr>
            <a:spLocks noGrp="1"/>
          </p:cNvSpPr>
          <p:nvPr>
            <p:ph idx="1"/>
          </p:nvPr>
        </p:nvSpPr>
        <p:spPr/>
        <p:txBody>
          <a:bodyPr>
            <a:normAutofit fontScale="92500" lnSpcReduction="10000"/>
          </a:bodyPr>
          <a:lstStyle/>
          <a:p>
            <a:r>
              <a:rPr lang="en-US" dirty="0"/>
              <a:t>Implementation status report</a:t>
            </a:r>
          </a:p>
          <a:p>
            <a:r>
              <a:rPr lang="en-US" dirty="0"/>
              <a:t> </a:t>
            </a:r>
            <a:r>
              <a:rPr lang="en-US" b="1" dirty="0"/>
              <a:t>Work completed</a:t>
            </a:r>
            <a:r>
              <a:rPr lang="en-US" dirty="0"/>
              <a:t>: This is final stage of the project where we concentrated more on detailed description of the chosen model architecture, training process, and evaluation methodology.</a:t>
            </a:r>
          </a:p>
          <a:p>
            <a:r>
              <a:rPr lang="en-US" dirty="0"/>
              <a:t> </a:t>
            </a:r>
            <a:r>
              <a:rPr lang="en-US" b="1" dirty="0"/>
              <a:t>Description</a:t>
            </a:r>
            <a:r>
              <a:rPr lang="en-US" dirty="0"/>
              <a:t>: This project follows sentence embedding techniques to represent questions as numerical vectors. These vectors will capture the semantic meaning of the question, allowing for comparison based on meaning rather than just keywords.</a:t>
            </a:r>
          </a:p>
          <a:p>
            <a:r>
              <a:rPr lang="en-US" dirty="0"/>
              <a:t> </a:t>
            </a:r>
            <a:r>
              <a:rPr lang="en-US" b="1" dirty="0"/>
              <a:t>Responsibility (Task, Person): </a:t>
            </a:r>
            <a:r>
              <a:rPr lang="en-US" dirty="0"/>
              <a:t>We divided our project to each member in the group</a:t>
            </a:r>
          </a:p>
          <a:p>
            <a:pPr lvl="1"/>
            <a:r>
              <a:rPr lang="en-US" dirty="0"/>
              <a:t>Dataset Finding, Extraction – All the group members</a:t>
            </a:r>
          </a:p>
          <a:p>
            <a:pPr lvl="1"/>
            <a:r>
              <a:rPr lang="en-US" dirty="0"/>
              <a:t>Pre-processing – Jayanth Kumar </a:t>
            </a:r>
            <a:r>
              <a:rPr lang="en-US" dirty="0" err="1"/>
              <a:t>Kotni</a:t>
            </a:r>
            <a:endParaRPr lang="en-US" dirty="0"/>
          </a:p>
          <a:p>
            <a:pPr lvl="1"/>
            <a:r>
              <a:rPr lang="en-US" dirty="0"/>
              <a:t>Exploratory Data Analysis – Harshitha </a:t>
            </a:r>
            <a:r>
              <a:rPr lang="en-US" dirty="0" err="1"/>
              <a:t>Pasupuleti</a:t>
            </a:r>
            <a:r>
              <a:rPr lang="en-US" dirty="0"/>
              <a:t> </a:t>
            </a:r>
          </a:p>
          <a:p>
            <a:pPr lvl="1"/>
            <a:r>
              <a:rPr lang="en-US" dirty="0"/>
              <a:t>Feature Engineering – Venkata </a:t>
            </a:r>
            <a:r>
              <a:rPr lang="en-US" dirty="0" err="1"/>
              <a:t>Bhaskara</a:t>
            </a:r>
            <a:r>
              <a:rPr lang="en-US" dirty="0"/>
              <a:t> </a:t>
            </a:r>
            <a:r>
              <a:rPr lang="en-US" dirty="0" err="1"/>
              <a:t>Tetali</a:t>
            </a:r>
            <a:endParaRPr lang="en-US" dirty="0"/>
          </a:p>
          <a:p>
            <a:pPr lvl="1"/>
            <a:r>
              <a:rPr lang="en-US" dirty="0"/>
              <a:t>Model Building and performance metrics – Pooja </a:t>
            </a:r>
            <a:r>
              <a:rPr lang="en-US" dirty="0" err="1"/>
              <a:t>Bhathaluri</a:t>
            </a:r>
            <a:endParaRPr lang="en-US" dirty="0"/>
          </a:p>
        </p:txBody>
      </p:sp>
    </p:spTree>
    <p:extLst>
      <p:ext uri="{BB962C8B-B14F-4D97-AF65-F5344CB8AC3E}">
        <p14:creationId xmlns:p14="http://schemas.microsoft.com/office/powerpoint/2010/main" val="2333993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83E17-0599-BE33-D129-AA3348B30C01}"/>
              </a:ext>
            </a:extLst>
          </p:cNvPr>
          <p:cNvSpPr>
            <a:spLocks noGrp="1"/>
          </p:cNvSpPr>
          <p:nvPr>
            <p:ph type="title"/>
          </p:nvPr>
        </p:nvSpPr>
        <p:spPr/>
        <p:txBody>
          <a:bodyPr/>
          <a:lstStyle/>
          <a:p>
            <a:r>
              <a:rPr lang="en-US" dirty="0"/>
              <a:t>Project Management cont..</a:t>
            </a:r>
          </a:p>
        </p:txBody>
      </p:sp>
      <p:sp>
        <p:nvSpPr>
          <p:cNvPr id="3" name="Content Placeholder 2">
            <a:extLst>
              <a:ext uri="{FF2B5EF4-FFF2-40B4-BE49-F238E27FC236}">
                <a16:creationId xmlns:a16="http://schemas.microsoft.com/office/drawing/2014/main" id="{0740D54D-636C-F6EA-CE35-2B0E402E70FA}"/>
              </a:ext>
            </a:extLst>
          </p:cNvPr>
          <p:cNvSpPr>
            <a:spLocks noGrp="1"/>
          </p:cNvSpPr>
          <p:nvPr>
            <p:ph idx="1"/>
          </p:nvPr>
        </p:nvSpPr>
        <p:spPr/>
        <p:txBody>
          <a:bodyPr>
            <a:normAutofit/>
          </a:bodyPr>
          <a:lstStyle/>
          <a:p>
            <a:r>
              <a:rPr lang="en-US" dirty="0"/>
              <a:t>Implementation status report</a:t>
            </a:r>
          </a:p>
          <a:p>
            <a:r>
              <a:rPr lang="en-US" dirty="0"/>
              <a:t> </a:t>
            </a:r>
            <a:r>
              <a:rPr lang="en-US" b="1" dirty="0"/>
              <a:t>Contributions (members/percentage):</a:t>
            </a:r>
          </a:p>
          <a:p>
            <a:pPr lvl="1"/>
            <a:r>
              <a:rPr lang="en-US" dirty="0"/>
              <a:t>Pooja </a:t>
            </a:r>
            <a:r>
              <a:rPr lang="en-US" dirty="0" err="1"/>
              <a:t>Bhathaluri</a:t>
            </a:r>
            <a:r>
              <a:rPr lang="en-US" dirty="0"/>
              <a:t> 25%</a:t>
            </a:r>
          </a:p>
          <a:p>
            <a:pPr lvl="1"/>
            <a:r>
              <a:rPr lang="en-US" dirty="0"/>
              <a:t>Harshitha </a:t>
            </a:r>
            <a:r>
              <a:rPr lang="en-US" dirty="0" err="1"/>
              <a:t>Pasupuleti</a:t>
            </a:r>
            <a:r>
              <a:rPr lang="en-US" dirty="0"/>
              <a:t> 25%</a:t>
            </a:r>
          </a:p>
          <a:p>
            <a:pPr lvl="1"/>
            <a:r>
              <a:rPr lang="en-US" dirty="0"/>
              <a:t>Jayanth Kumar </a:t>
            </a:r>
            <a:r>
              <a:rPr lang="en-US" dirty="0" err="1"/>
              <a:t>Kotni</a:t>
            </a:r>
            <a:r>
              <a:rPr lang="en-US" dirty="0"/>
              <a:t> 25%</a:t>
            </a:r>
          </a:p>
          <a:p>
            <a:pPr lvl="1"/>
            <a:r>
              <a:rPr lang="en-US" dirty="0"/>
              <a:t>Venkata </a:t>
            </a:r>
            <a:r>
              <a:rPr lang="en-US" dirty="0" err="1"/>
              <a:t>Bhaskara</a:t>
            </a:r>
            <a:r>
              <a:rPr lang="en-US" dirty="0"/>
              <a:t> </a:t>
            </a:r>
            <a:r>
              <a:rPr lang="en-US" dirty="0" err="1"/>
              <a:t>Tetal</a:t>
            </a:r>
            <a:r>
              <a:rPr lang="en-US" dirty="0"/>
              <a:t> 25%</a:t>
            </a:r>
          </a:p>
          <a:p>
            <a:r>
              <a:rPr lang="en-US" dirty="0"/>
              <a:t> </a:t>
            </a:r>
            <a:r>
              <a:rPr lang="en-US" b="1" dirty="0"/>
              <a:t>Issues/Concerns:</a:t>
            </a:r>
          </a:p>
          <a:p>
            <a:pPr lvl="1"/>
            <a:r>
              <a:rPr lang="en-US" dirty="0"/>
              <a:t>Running time – It took very long time to run while using word2vec library to convert test to numeric features from the dataset.</a:t>
            </a:r>
          </a:p>
          <a:p>
            <a:pPr lvl="1"/>
            <a:r>
              <a:rPr lang="en-US" dirty="0"/>
              <a:t>Long training time, convergence time for deep learning models.</a:t>
            </a:r>
          </a:p>
        </p:txBody>
      </p:sp>
    </p:spTree>
    <p:extLst>
      <p:ext uri="{BB962C8B-B14F-4D97-AF65-F5344CB8AC3E}">
        <p14:creationId xmlns:p14="http://schemas.microsoft.com/office/powerpoint/2010/main" val="235138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D0386-6094-C06A-C3D9-FBFA4FB7FE3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888C8B1-A79A-B7F5-FAC5-1ECDCAF4416D}"/>
              </a:ext>
            </a:extLst>
          </p:cNvPr>
          <p:cNvSpPr>
            <a:spLocks noGrp="1"/>
          </p:cNvSpPr>
          <p:nvPr>
            <p:ph idx="1"/>
          </p:nvPr>
        </p:nvSpPr>
        <p:spPr/>
        <p:txBody>
          <a:bodyPr>
            <a:normAutofit fontScale="92500"/>
          </a:bodyPr>
          <a:lstStyle/>
          <a:p>
            <a:r>
              <a:rPr lang="en-US" b="1" dirty="0"/>
              <a:t>Conclusion:</a:t>
            </a:r>
          </a:p>
          <a:p>
            <a:r>
              <a:rPr lang="en-US" dirty="0"/>
              <a:t>Our model achieved moderate performance in detecting duplicate question pairs in the Quora dataset. While it demonstrated relatively high precision and recall for non-duplicate pairs, there is chance for improvement particularly in identifying duplicate pairs (class 1). Further optimization of feature engineering, model selection, and hyperparameter tuning could potentially enhance the model’s performance.</a:t>
            </a:r>
          </a:p>
          <a:p>
            <a:r>
              <a:rPr lang="en-US" b="1" dirty="0"/>
              <a:t>Future Directions:</a:t>
            </a:r>
          </a:p>
          <a:p>
            <a:r>
              <a:rPr lang="en-US" dirty="0"/>
              <a:t>Future work could focus on exploring advanced natural language processing techniques, such as deep learning architectures like Siamese networks or BERT-based models, to capture more intricate semantic relationships between question pairs and improve classification accuracy. Additionally, incorporating external knowledge sources or domain-specific features may further enhance the model’s robustness in detecting duplicate questions.</a:t>
            </a:r>
          </a:p>
        </p:txBody>
      </p:sp>
    </p:spTree>
    <p:extLst>
      <p:ext uri="{BB962C8B-B14F-4D97-AF65-F5344CB8AC3E}">
        <p14:creationId xmlns:p14="http://schemas.microsoft.com/office/powerpoint/2010/main" val="3166766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4C0C-4B63-B91E-26C1-476BEBE3890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CF3DBC8-B88D-46D9-36E2-09E364E96839}"/>
              </a:ext>
            </a:extLst>
          </p:cNvPr>
          <p:cNvSpPr>
            <a:spLocks noGrp="1"/>
          </p:cNvSpPr>
          <p:nvPr>
            <p:ph idx="1"/>
          </p:nvPr>
        </p:nvSpPr>
        <p:spPr/>
        <p:txBody>
          <a:bodyPr/>
          <a:lstStyle/>
          <a:p>
            <a:pPr marL="0" indent="0">
              <a:buNone/>
            </a:pPr>
            <a:r>
              <a:rPr lang="en-US" dirty="0">
                <a:hlinkClick r:id="rId2"/>
              </a:rPr>
              <a:t>https://www.kaggle.com/c/quora-question-pairs</a:t>
            </a:r>
            <a:endParaRPr lang="en-US" dirty="0"/>
          </a:p>
          <a:p>
            <a:pPr marL="0" indent="0">
              <a:buNone/>
            </a:pPr>
            <a:r>
              <a:rPr lang="en-US" dirty="0">
                <a:hlinkClick r:id="rId3"/>
              </a:rPr>
              <a:t>https://towardsdatascience.com/identifying-duplicate-questions-on-quora-top-12-on-kaggle-4c1cf93f1c30</a:t>
            </a:r>
            <a:endParaRPr lang="en-US" dirty="0"/>
          </a:p>
          <a:p>
            <a:pPr marL="0" indent="0">
              <a:buNone/>
            </a:pPr>
            <a:r>
              <a:rPr lang="en-US" dirty="0">
                <a:hlinkClick r:id="rId4"/>
              </a:rPr>
              <a:t>https://medium.com/@princebari01/quora-question-pair-similarity-8955e3d2664</a:t>
            </a:r>
            <a:endParaRPr lang="en-US" dirty="0"/>
          </a:p>
          <a:p>
            <a:pPr marL="0" indent="0">
              <a:buNone/>
            </a:pPr>
            <a:r>
              <a:rPr lang="en-US">
                <a:hlinkClick r:id="rId5"/>
              </a:rPr>
              <a:t>https://arxiv.org/pdf/2004.11694</a:t>
            </a:r>
            <a:endParaRPr lang="en-US"/>
          </a:p>
          <a:p>
            <a:pPr marL="0" indent="0">
              <a:buNone/>
            </a:pPr>
            <a:endParaRPr lang="en-US"/>
          </a:p>
          <a:p>
            <a:pPr marL="0" indent="0">
              <a:buNone/>
            </a:pPr>
            <a:endParaRPr lang="en-US" dirty="0"/>
          </a:p>
        </p:txBody>
      </p:sp>
    </p:spTree>
    <p:extLst>
      <p:ext uri="{BB962C8B-B14F-4D97-AF65-F5344CB8AC3E}">
        <p14:creationId xmlns:p14="http://schemas.microsoft.com/office/powerpoint/2010/main" val="2676522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C947F-41F4-511B-3D55-C54BC314CEC6}"/>
              </a:ext>
            </a:extLst>
          </p:cNvPr>
          <p:cNvSpPr>
            <a:spLocks noGrp="1"/>
          </p:cNvSpPr>
          <p:nvPr>
            <p:ph type="title"/>
          </p:nvPr>
        </p:nvSpPr>
        <p:spPr>
          <a:xfrm>
            <a:off x="1024128" y="585216"/>
            <a:ext cx="6066818" cy="1499616"/>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73993C1D-6B65-FFC3-101D-123DCEFEAF22}"/>
              </a:ext>
            </a:extLst>
          </p:cNvPr>
          <p:cNvSpPr>
            <a:spLocks noGrp="1"/>
          </p:cNvSpPr>
          <p:nvPr>
            <p:ph idx="1"/>
          </p:nvPr>
        </p:nvSpPr>
        <p:spPr>
          <a:xfrm>
            <a:off x="1024128" y="2286000"/>
            <a:ext cx="6066818" cy="4023360"/>
          </a:xfrm>
        </p:spPr>
        <p:txBody>
          <a:bodyPr>
            <a:normAutofit/>
          </a:bodyPr>
          <a:lstStyle/>
          <a:p>
            <a:r>
              <a:rPr lang="en-US" sz="1700"/>
              <a:t>As we all know Quora is a platform to ask and answer questions on different type of topics like business, technology, innovation, personal life, and sports…etc. Quora is a driven by community to share the knowledge among the groups. Any one can answer any question and any one can answer in their own style. </a:t>
            </a:r>
          </a:p>
          <a:p>
            <a:r>
              <a:rPr lang="en-US" sz="1700"/>
              <a:t>The main issue these kinds of platforms face is same question is being asked multiple times though the answer may already exist to it. To improve user experience, it is suggested to reduce the count of duplicate questions. With millions of questions being asked daily on Quora it’s difficult to identify duplicate questions manually. </a:t>
            </a:r>
          </a:p>
          <a:p>
            <a:r>
              <a:rPr lang="en-US" sz="1700"/>
              <a:t>The prime focus of this project is to identify duplicate questions on Quora using machine learning and NLP capabilities so that we can improve user experience by saving users time and resources which in turn improves overall platform efficiency.</a:t>
            </a:r>
          </a:p>
        </p:txBody>
      </p:sp>
      <p:pic>
        <p:nvPicPr>
          <p:cNvPr id="6" name="Picture 5" descr="Many question marks on black background">
            <a:extLst>
              <a:ext uri="{FF2B5EF4-FFF2-40B4-BE49-F238E27FC236}">
                <a16:creationId xmlns:a16="http://schemas.microsoft.com/office/drawing/2014/main" id="{F0C6CB12-A21C-4A5A-22B9-2302DDAE0EA0}"/>
              </a:ext>
            </a:extLst>
          </p:cNvPr>
          <p:cNvPicPr>
            <a:picLocks noChangeAspect="1"/>
          </p:cNvPicPr>
          <p:nvPr/>
        </p:nvPicPr>
        <p:blipFill rotWithShape="1">
          <a:blip r:embed="rId2"/>
          <a:srcRect l="58730" r="2" b="2"/>
          <a:stretch/>
        </p:blipFill>
        <p:spPr>
          <a:xfrm>
            <a:off x="7552266" y="10"/>
            <a:ext cx="4639733" cy="6857990"/>
          </a:xfrm>
          <a:prstGeom prst="rect">
            <a:avLst/>
          </a:prstGeom>
        </p:spPr>
      </p:pic>
    </p:spTree>
    <p:extLst>
      <p:ext uri="{BB962C8B-B14F-4D97-AF65-F5344CB8AC3E}">
        <p14:creationId xmlns:p14="http://schemas.microsoft.com/office/powerpoint/2010/main" val="195918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Yellow and blue symbols">
            <a:extLst>
              <a:ext uri="{FF2B5EF4-FFF2-40B4-BE49-F238E27FC236}">
                <a16:creationId xmlns:a16="http://schemas.microsoft.com/office/drawing/2014/main" id="{7ED6C4CC-3269-334C-9177-69A46DDAF2C9}"/>
              </a:ext>
            </a:extLst>
          </p:cNvPr>
          <p:cNvPicPr>
            <a:picLocks noChangeAspect="1"/>
          </p:cNvPicPr>
          <p:nvPr/>
        </p:nvPicPr>
        <p:blipFill rotWithShape="1">
          <a:blip r:embed="rId2">
            <a:duotone>
              <a:schemeClr val="bg2">
                <a:shade val="45000"/>
                <a:satMod val="135000"/>
              </a:schemeClr>
              <a:prstClr val="white"/>
            </a:duotone>
            <a:alphaModFix amt="40000"/>
          </a:blip>
          <a:srcRect t="12909" b="13562"/>
          <a:stretch/>
        </p:blipFill>
        <p:spPr>
          <a:xfrm>
            <a:off x="20" y="10"/>
            <a:ext cx="12191980" cy="6857989"/>
          </a:xfrm>
          <a:prstGeom prst="rect">
            <a:avLst/>
          </a:prstGeom>
        </p:spPr>
      </p:pic>
      <p:sp>
        <p:nvSpPr>
          <p:cNvPr id="2" name="Title 1">
            <a:extLst>
              <a:ext uri="{FF2B5EF4-FFF2-40B4-BE49-F238E27FC236}">
                <a16:creationId xmlns:a16="http://schemas.microsoft.com/office/drawing/2014/main" id="{49AC947F-41F4-511B-3D55-C54BC314CEC6}"/>
              </a:ext>
            </a:extLst>
          </p:cNvPr>
          <p:cNvSpPr>
            <a:spLocks noGrp="1"/>
          </p:cNvSpPr>
          <p:nvPr>
            <p:ph type="title"/>
          </p:nvPr>
        </p:nvSpPr>
        <p:spPr>
          <a:xfrm>
            <a:off x="1024128" y="585216"/>
            <a:ext cx="9720072" cy="1499616"/>
          </a:xfrm>
        </p:spPr>
        <p:txBody>
          <a:bodyPr>
            <a:normAutofit/>
          </a:bodyPr>
          <a:lstStyle/>
          <a:p>
            <a:r>
              <a:rPr lang="en-US" dirty="0"/>
              <a:t>Introduction cont..</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993C1D-6B65-FFC3-101D-123DCEFEAF22}"/>
              </a:ext>
            </a:extLst>
          </p:cNvPr>
          <p:cNvSpPr>
            <a:spLocks noGrp="1"/>
          </p:cNvSpPr>
          <p:nvPr>
            <p:ph idx="1"/>
          </p:nvPr>
        </p:nvSpPr>
        <p:spPr>
          <a:xfrm>
            <a:off x="1024128" y="2286000"/>
            <a:ext cx="9720073" cy="4023360"/>
          </a:xfrm>
        </p:spPr>
        <p:txBody>
          <a:bodyPr>
            <a:normAutofit/>
          </a:bodyPr>
          <a:lstStyle/>
          <a:p>
            <a:r>
              <a:rPr lang="en-US" sz="1700" b="1"/>
              <a:t>Area of Study: </a:t>
            </a:r>
            <a:r>
              <a:rPr lang="en-US" sz="1700"/>
              <a:t>This project comes under the domain of NLP and ML As the input data is of type textual information, we leverage the NLP techniques to solve this problem. Using the NLP techniques, we extract features from textual question data and then we apply predictive ML models to train our model on the features extracted.</a:t>
            </a:r>
          </a:p>
          <a:p>
            <a:r>
              <a:rPr lang="en-US" sz="1700" b="1"/>
              <a:t>Motivation: </a:t>
            </a:r>
            <a:r>
              <a:rPr lang="en-US" sz="1700"/>
              <a:t>Being a Quora user, many times felt difficulty to find relevant information related to my question. Identifying duplicate questions not just solves difficulties faced by users, but also enables the ways to give aggregated information to a question so that user experience will be much better with efficiency. It is kind of a practical application where NLP and ML capabilities can be utilized a solve a real word problem which also gives an opportunity to understand and utilize these techniques.</a:t>
            </a:r>
          </a:p>
          <a:p>
            <a:r>
              <a:rPr lang="en-US" sz="1700" b="1"/>
              <a:t>Significance:</a:t>
            </a:r>
            <a:r>
              <a:rPr lang="en-US" sz="1700"/>
              <a:t>This project important because it can change the ways to handle duplicate questions handled in the question answering platforms. It targets the long-term outcomes of the platforms in terms of underlying resources being used for this platform and also user experience as already mentioned. Moreover, we can extend this methodology to other platforms like stack overflow, Reddit…etc.</a:t>
            </a:r>
            <a:endParaRPr lang="en-US" sz="1700" dirty="0"/>
          </a:p>
        </p:txBody>
      </p:sp>
    </p:spTree>
    <p:extLst>
      <p:ext uri="{BB962C8B-B14F-4D97-AF65-F5344CB8AC3E}">
        <p14:creationId xmlns:p14="http://schemas.microsoft.com/office/powerpoint/2010/main" val="2889241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F95C-A0D3-84A8-DFCA-C599C917A39B}"/>
              </a:ext>
            </a:extLst>
          </p:cNvPr>
          <p:cNvSpPr>
            <a:spLocks noGrp="1"/>
          </p:cNvSpPr>
          <p:nvPr>
            <p:ph type="title"/>
          </p:nvPr>
        </p:nvSpPr>
        <p:spPr/>
        <p:txBody>
          <a:bodyPr/>
          <a:lstStyle/>
          <a:p>
            <a:r>
              <a:rPr lang="en-US" dirty="0"/>
              <a:t>Problem statement/Hypothesis</a:t>
            </a:r>
          </a:p>
        </p:txBody>
      </p:sp>
      <p:sp>
        <p:nvSpPr>
          <p:cNvPr id="3" name="Content Placeholder 2">
            <a:extLst>
              <a:ext uri="{FF2B5EF4-FFF2-40B4-BE49-F238E27FC236}">
                <a16:creationId xmlns:a16="http://schemas.microsoft.com/office/drawing/2014/main" id="{896082AC-E013-A485-B387-8B088FA4C0D6}"/>
              </a:ext>
            </a:extLst>
          </p:cNvPr>
          <p:cNvSpPr>
            <a:spLocks noGrp="1"/>
          </p:cNvSpPr>
          <p:nvPr>
            <p:ph idx="1"/>
          </p:nvPr>
        </p:nvSpPr>
        <p:spPr/>
        <p:txBody>
          <a:bodyPr>
            <a:normAutofit lnSpcReduction="10000"/>
          </a:bodyPr>
          <a:lstStyle/>
          <a:p>
            <a:r>
              <a:rPr lang="en-US" dirty="0"/>
              <a:t>This project aims to develop a machine learning model that can identify question pairs with the same intent, even if the wording differs. </a:t>
            </a:r>
          </a:p>
          <a:p>
            <a:r>
              <a:rPr lang="en-US" dirty="0"/>
              <a:t>Redundant questions clutter the Quora platform so need to build an automated system to identify the duplicate question pairs. We hypothesize that it is possible to create a predictive model to identify two questions are similar or not based on various features extracted using NLP. Then creating a predictive model with high accuracy in identifying duplicate questions.</a:t>
            </a:r>
          </a:p>
          <a:p>
            <a:r>
              <a:rPr lang="en-US" dirty="0"/>
              <a:t>This will improve the user experience on Q&amp;A platforms by:</a:t>
            </a:r>
          </a:p>
          <a:p>
            <a:r>
              <a:rPr lang="en-US" dirty="0"/>
              <a:t>• Reducing duplicate questions</a:t>
            </a:r>
          </a:p>
          <a:p>
            <a:r>
              <a:rPr lang="en-US" dirty="0"/>
              <a:t>• Helping users find existing answers to their questions faster</a:t>
            </a:r>
          </a:p>
          <a:p>
            <a:r>
              <a:rPr lang="en-US" dirty="0"/>
              <a:t>• Leading to more efficient knowledge sharing</a:t>
            </a:r>
          </a:p>
          <a:p>
            <a:endParaRPr lang="en-US" dirty="0"/>
          </a:p>
        </p:txBody>
      </p:sp>
    </p:spTree>
    <p:extLst>
      <p:ext uri="{BB962C8B-B14F-4D97-AF65-F5344CB8AC3E}">
        <p14:creationId xmlns:p14="http://schemas.microsoft.com/office/powerpoint/2010/main" val="3605589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92317-7323-EF6A-5DF5-ADC1DDFC9236}"/>
              </a:ext>
            </a:extLst>
          </p:cNvPr>
          <p:cNvSpPr>
            <a:spLocks noGrp="1"/>
          </p:cNvSpPr>
          <p:nvPr>
            <p:ph type="title"/>
          </p:nvPr>
        </p:nvSpPr>
        <p:spPr>
          <a:xfrm>
            <a:off x="76201" y="141514"/>
            <a:ext cx="4452256" cy="6618515"/>
          </a:xfrm>
        </p:spPr>
        <p:txBody>
          <a:bodyPr>
            <a:normAutofit/>
          </a:bodyPr>
          <a:lstStyle/>
          <a:p>
            <a:r>
              <a:rPr lang="en-US" dirty="0">
                <a:solidFill>
                  <a:srgbClr val="FFFFFF"/>
                </a:solidFill>
              </a:rPr>
              <a:t>Methodology</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endParaRPr lang="en-US" dirty="0">
              <a:solidFill>
                <a:srgbClr val="FFFFFF"/>
              </a:solidFill>
            </a:endParaRPr>
          </a:p>
        </p:txBody>
      </p:sp>
      <p:graphicFrame>
        <p:nvGraphicFramePr>
          <p:cNvPr id="12" name="Content Placeholder 2">
            <a:extLst>
              <a:ext uri="{FF2B5EF4-FFF2-40B4-BE49-F238E27FC236}">
                <a16:creationId xmlns:a16="http://schemas.microsoft.com/office/drawing/2014/main" id="{4D93C119-8538-B7AA-80BF-20236AA525E7}"/>
              </a:ext>
            </a:extLst>
          </p:cNvPr>
          <p:cNvGraphicFramePr>
            <a:graphicFrameLocks noGrp="1"/>
          </p:cNvGraphicFramePr>
          <p:nvPr>
            <p:ph idx="1"/>
            <p:extLst>
              <p:ext uri="{D42A27DB-BD31-4B8C-83A1-F6EECF244321}">
                <p14:modId xmlns:p14="http://schemas.microsoft.com/office/powerpoint/2010/main" val="2203589076"/>
              </p:ext>
            </p:extLst>
          </p:nvPr>
        </p:nvGraphicFramePr>
        <p:xfrm>
          <a:off x="4702548" y="234043"/>
          <a:ext cx="7413251" cy="63899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ylinder 5">
            <a:extLst>
              <a:ext uri="{FF2B5EF4-FFF2-40B4-BE49-F238E27FC236}">
                <a16:creationId xmlns:a16="http://schemas.microsoft.com/office/drawing/2014/main" id="{FAE0265E-11A7-8E1D-74F1-761CCB7C63F6}"/>
              </a:ext>
            </a:extLst>
          </p:cNvPr>
          <p:cNvSpPr/>
          <p:nvPr/>
        </p:nvSpPr>
        <p:spPr>
          <a:xfrm>
            <a:off x="1615935" y="1494367"/>
            <a:ext cx="1012290" cy="943425"/>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Quora Dataset</a:t>
            </a:r>
          </a:p>
        </p:txBody>
      </p:sp>
      <p:sp>
        <p:nvSpPr>
          <p:cNvPr id="8" name="Rectangle: Single Corner Rounded 7">
            <a:extLst>
              <a:ext uri="{FF2B5EF4-FFF2-40B4-BE49-F238E27FC236}">
                <a16:creationId xmlns:a16="http://schemas.microsoft.com/office/drawing/2014/main" id="{E22856A3-F624-ED5C-3872-1AD2F2FB1102}"/>
              </a:ext>
            </a:extLst>
          </p:cNvPr>
          <p:cNvSpPr/>
          <p:nvPr/>
        </p:nvSpPr>
        <p:spPr>
          <a:xfrm>
            <a:off x="76201" y="3298371"/>
            <a:ext cx="1544521" cy="446314"/>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Sentence1</a:t>
            </a:r>
          </a:p>
        </p:txBody>
      </p:sp>
      <p:sp>
        <p:nvSpPr>
          <p:cNvPr id="10" name="Rectangle: Single Corner Rounded 9">
            <a:extLst>
              <a:ext uri="{FF2B5EF4-FFF2-40B4-BE49-F238E27FC236}">
                <a16:creationId xmlns:a16="http://schemas.microsoft.com/office/drawing/2014/main" id="{22295465-5180-19AE-AFBD-3AAC127BA1A3}"/>
              </a:ext>
            </a:extLst>
          </p:cNvPr>
          <p:cNvSpPr/>
          <p:nvPr/>
        </p:nvSpPr>
        <p:spPr>
          <a:xfrm>
            <a:off x="2628225" y="3298371"/>
            <a:ext cx="1544521" cy="446314"/>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Sentence2</a:t>
            </a:r>
          </a:p>
        </p:txBody>
      </p:sp>
      <p:cxnSp>
        <p:nvCxnSpPr>
          <p:cNvPr id="17" name="Connector: Elbow 16">
            <a:extLst>
              <a:ext uri="{FF2B5EF4-FFF2-40B4-BE49-F238E27FC236}">
                <a16:creationId xmlns:a16="http://schemas.microsoft.com/office/drawing/2014/main" id="{86116C59-BC12-C755-87CB-F7BD9DB11EE6}"/>
              </a:ext>
            </a:extLst>
          </p:cNvPr>
          <p:cNvCxnSpPr>
            <a:endCxn id="8" idx="0"/>
          </p:cNvCxnSpPr>
          <p:nvPr/>
        </p:nvCxnSpPr>
        <p:spPr>
          <a:xfrm rot="10800000" flipV="1">
            <a:off x="848463" y="2819399"/>
            <a:ext cx="1415767" cy="47897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6079DFAF-9894-AE77-AC49-EB913314FFE9}"/>
              </a:ext>
            </a:extLst>
          </p:cNvPr>
          <p:cNvCxnSpPr>
            <a:cxnSpLocks/>
            <a:endCxn id="10" idx="0"/>
          </p:cNvCxnSpPr>
          <p:nvPr/>
        </p:nvCxnSpPr>
        <p:spPr>
          <a:xfrm>
            <a:off x="2264190" y="2819399"/>
            <a:ext cx="1136296" cy="47897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C65016CC-3EB5-C704-4C8B-B1E0AA427D94}"/>
              </a:ext>
            </a:extLst>
          </p:cNvPr>
          <p:cNvCxnSpPr>
            <a:cxnSpLocks/>
          </p:cNvCxnSpPr>
          <p:nvPr/>
        </p:nvCxnSpPr>
        <p:spPr>
          <a:xfrm>
            <a:off x="2144444" y="2503714"/>
            <a:ext cx="0" cy="315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B464D089-E2C5-D28C-1DE7-0C0F62A0DAC7}"/>
              </a:ext>
            </a:extLst>
          </p:cNvPr>
          <p:cNvSpPr/>
          <p:nvPr/>
        </p:nvSpPr>
        <p:spPr>
          <a:xfrm>
            <a:off x="1295480" y="4134149"/>
            <a:ext cx="1709057" cy="4789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Processing</a:t>
            </a:r>
          </a:p>
        </p:txBody>
      </p:sp>
      <p:sp>
        <p:nvSpPr>
          <p:cNvPr id="25" name="Rectangle 24">
            <a:extLst>
              <a:ext uri="{FF2B5EF4-FFF2-40B4-BE49-F238E27FC236}">
                <a16:creationId xmlns:a16="http://schemas.microsoft.com/office/drawing/2014/main" id="{CB20CECF-745F-18C1-52B8-60543102BBEF}"/>
              </a:ext>
            </a:extLst>
          </p:cNvPr>
          <p:cNvSpPr/>
          <p:nvPr/>
        </p:nvSpPr>
        <p:spPr>
          <a:xfrm>
            <a:off x="1286646" y="5930293"/>
            <a:ext cx="1709057" cy="4789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Similarity Score</a:t>
            </a:r>
          </a:p>
        </p:txBody>
      </p:sp>
      <p:sp>
        <p:nvSpPr>
          <p:cNvPr id="26" name="Rectangle 25">
            <a:extLst>
              <a:ext uri="{FF2B5EF4-FFF2-40B4-BE49-F238E27FC236}">
                <a16:creationId xmlns:a16="http://schemas.microsoft.com/office/drawing/2014/main" id="{D81FD658-32EA-A251-71DC-601C9FED2C30}"/>
              </a:ext>
            </a:extLst>
          </p:cNvPr>
          <p:cNvSpPr/>
          <p:nvPr/>
        </p:nvSpPr>
        <p:spPr>
          <a:xfrm>
            <a:off x="1286647" y="5017096"/>
            <a:ext cx="1709057" cy="4789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Similarity Measures</a:t>
            </a:r>
          </a:p>
        </p:txBody>
      </p:sp>
      <p:cxnSp>
        <p:nvCxnSpPr>
          <p:cNvPr id="28" name="Connector: Elbow 27">
            <a:extLst>
              <a:ext uri="{FF2B5EF4-FFF2-40B4-BE49-F238E27FC236}">
                <a16:creationId xmlns:a16="http://schemas.microsoft.com/office/drawing/2014/main" id="{2CB33DDF-9DAB-BCAB-7586-CDBFE4E20807}"/>
              </a:ext>
            </a:extLst>
          </p:cNvPr>
          <p:cNvCxnSpPr>
            <a:stCxn id="8" idx="2"/>
            <a:endCxn id="24" idx="0"/>
          </p:cNvCxnSpPr>
          <p:nvPr/>
        </p:nvCxnSpPr>
        <p:spPr>
          <a:xfrm rot="16200000" flipH="1">
            <a:off x="1304503" y="3288643"/>
            <a:ext cx="389464" cy="130154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68AF1FC3-519A-0C66-616F-BF2B66AF6787}"/>
              </a:ext>
            </a:extLst>
          </p:cNvPr>
          <p:cNvCxnSpPr>
            <a:stCxn id="10" idx="2"/>
          </p:cNvCxnSpPr>
          <p:nvPr/>
        </p:nvCxnSpPr>
        <p:spPr>
          <a:xfrm rot="5400000">
            <a:off x="2621277" y="3354940"/>
            <a:ext cx="389464" cy="11689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17A58A87-539B-2C89-A196-B3B6809E8F6D}"/>
              </a:ext>
            </a:extLst>
          </p:cNvPr>
          <p:cNvCxnSpPr>
            <a:stCxn id="10" idx="2"/>
          </p:cNvCxnSpPr>
          <p:nvPr/>
        </p:nvCxnSpPr>
        <p:spPr>
          <a:xfrm rot="5400000">
            <a:off x="2607690" y="3341353"/>
            <a:ext cx="389464" cy="11961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41C6E998-80E1-ADD3-2F73-B6A3BC066CE4}"/>
              </a:ext>
            </a:extLst>
          </p:cNvPr>
          <p:cNvCxnSpPr>
            <a:cxnSpLocks/>
            <a:stCxn id="10" idx="2"/>
            <a:endCxn id="24" idx="0"/>
          </p:cNvCxnSpPr>
          <p:nvPr/>
        </p:nvCxnSpPr>
        <p:spPr>
          <a:xfrm rot="5400000">
            <a:off x="2580516" y="3314179"/>
            <a:ext cx="389464" cy="125047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55B2DCAE-5F61-8365-4F88-992884691D05}"/>
              </a:ext>
            </a:extLst>
          </p:cNvPr>
          <p:cNvCxnSpPr>
            <a:stCxn id="24" idx="2"/>
            <a:endCxn id="26" idx="0"/>
          </p:cNvCxnSpPr>
          <p:nvPr/>
        </p:nvCxnSpPr>
        <p:spPr>
          <a:xfrm flipH="1">
            <a:off x="2141176" y="4613121"/>
            <a:ext cx="8833" cy="403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87C9E822-270A-802C-8F3E-D9703B811D05}"/>
              </a:ext>
            </a:extLst>
          </p:cNvPr>
          <p:cNvCxnSpPr>
            <a:stCxn id="26" idx="2"/>
            <a:endCxn id="25" idx="0"/>
          </p:cNvCxnSpPr>
          <p:nvPr/>
        </p:nvCxnSpPr>
        <p:spPr>
          <a:xfrm flipH="1">
            <a:off x="2141175" y="5496068"/>
            <a:ext cx="1" cy="434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716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2A6B-27A8-4B02-8301-AE4DE05C7EAE}"/>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CE597B50-E76E-3376-FF38-41D30A8DC70F}"/>
              </a:ext>
            </a:extLst>
          </p:cNvPr>
          <p:cNvSpPr>
            <a:spLocks noGrp="1"/>
          </p:cNvSpPr>
          <p:nvPr>
            <p:ph idx="1"/>
          </p:nvPr>
        </p:nvSpPr>
        <p:spPr/>
        <p:txBody>
          <a:bodyPr>
            <a:normAutofit/>
          </a:bodyPr>
          <a:lstStyle/>
          <a:p>
            <a:r>
              <a:rPr lang="en-US" dirty="0"/>
              <a:t>For this project we are going to use a publicly available dataset of question pairs from Quora. This dataset will contain questions labelled as duplicate or not. Here are some details about the dataset:</a:t>
            </a:r>
          </a:p>
          <a:p>
            <a:r>
              <a:rPr lang="en-US" dirty="0"/>
              <a:t>• Source: </a:t>
            </a:r>
            <a:r>
              <a:rPr lang="en-US" dirty="0">
                <a:hlinkClick r:id="rId2"/>
              </a:rPr>
              <a:t>https://quoradata.quora.com/First-Quora-Dataset-Release-Question-Pairs</a:t>
            </a:r>
            <a:endParaRPr lang="en-US" dirty="0"/>
          </a:p>
          <a:p>
            <a:r>
              <a:rPr lang="en-US" dirty="0"/>
              <a:t>• Type: Labeled text data</a:t>
            </a:r>
          </a:p>
          <a:p>
            <a:r>
              <a:rPr lang="en-US" dirty="0"/>
              <a:t>• Size: 404290 rows, 6 columns</a:t>
            </a:r>
          </a:p>
          <a:p>
            <a:r>
              <a:rPr lang="en-US" dirty="0"/>
              <a:t>• Preprocessing: The data will be preprocessed by cleaning (removing noise) and tokenization (splitting text into words)</a:t>
            </a:r>
          </a:p>
        </p:txBody>
      </p:sp>
    </p:spTree>
    <p:extLst>
      <p:ext uri="{BB962C8B-B14F-4D97-AF65-F5344CB8AC3E}">
        <p14:creationId xmlns:p14="http://schemas.microsoft.com/office/powerpoint/2010/main" val="1085889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2A6B-27A8-4B02-8301-AE4DE05C7EAE}"/>
              </a:ext>
            </a:extLst>
          </p:cNvPr>
          <p:cNvSpPr>
            <a:spLocks noGrp="1"/>
          </p:cNvSpPr>
          <p:nvPr>
            <p:ph type="title"/>
          </p:nvPr>
        </p:nvSpPr>
        <p:spPr/>
        <p:txBody>
          <a:bodyPr/>
          <a:lstStyle/>
          <a:p>
            <a:r>
              <a:rPr lang="en-US" dirty="0"/>
              <a:t>Dataset cont..</a:t>
            </a:r>
          </a:p>
        </p:txBody>
      </p:sp>
      <p:sp>
        <p:nvSpPr>
          <p:cNvPr id="3" name="Content Placeholder 2">
            <a:extLst>
              <a:ext uri="{FF2B5EF4-FFF2-40B4-BE49-F238E27FC236}">
                <a16:creationId xmlns:a16="http://schemas.microsoft.com/office/drawing/2014/main" id="{CE597B50-E76E-3376-FF38-41D30A8DC70F}"/>
              </a:ext>
            </a:extLst>
          </p:cNvPr>
          <p:cNvSpPr>
            <a:spLocks noGrp="1"/>
          </p:cNvSpPr>
          <p:nvPr>
            <p:ph idx="1"/>
          </p:nvPr>
        </p:nvSpPr>
        <p:spPr>
          <a:xfrm>
            <a:off x="723014" y="1913860"/>
            <a:ext cx="10611293" cy="4395500"/>
          </a:xfrm>
        </p:spPr>
        <p:txBody>
          <a:bodyPr>
            <a:normAutofit fontScale="92500"/>
          </a:bodyPr>
          <a:lstStyle/>
          <a:p>
            <a:r>
              <a:rPr lang="en-US" b="1" u="sng" dirty="0"/>
              <a:t>Columns:</a:t>
            </a:r>
          </a:p>
          <a:p>
            <a:r>
              <a:rPr lang="en-US" dirty="0"/>
              <a:t>Id: This column represents a unique identifier for each data point or pair of questions in the database</a:t>
            </a:r>
          </a:p>
          <a:p>
            <a:r>
              <a:rPr lang="en-US" dirty="0"/>
              <a:t>Qid1: This column contains the unique identifier for the first question in the pair. Each question is assigned a unique ID for reference within the dataset.</a:t>
            </a:r>
          </a:p>
          <a:p>
            <a:r>
              <a:rPr lang="en-US" dirty="0"/>
              <a:t>Qid2: Similar to the Qid1 column, this column contains the unique identifier for the second question in the pair.</a:t>
            </a:r>
          </a:p>
          <a:p>
            <a:r>
              <a:rPr lang="en-US" dirty="0"/>
              <a:t>Question1: This column contains the full text of the first question in the pair. </a:t>
            </a:r>
          </a:p>
          <a:p>
            <a:r>
              <a:rPr lang="en-US" dirty="0"/>
              <a:t>Question 2: Similar to the Question1 column, this column contains the full text of the second question in the pair.</a:t>
            </a:r>
          </a:p>
          <a:p>
            <a:r>
              <a:rPr lang="en-US" dirty="0" err="1"/>
              <a:t>Is_duplicate</a:t>
            </a:r>
            <a:r>
              <a:rPr lang="en-US" dirty="0"/>
              <a:t>: This binary column indicates whether the pair of questions are considered duplicates or not. </a:t>
            </a:r>
          </a:p>
          <a:p>
            <a:endParaRPr lang="en-US" dirty="0"/>
          </a:p>
          <a:p>
            <a:endParaRPr lang="en-US" dirty="0"/>
          </a:p>
        </p:txBody>
      </p:sp>
    </p:spTree>
    <p:extLst>
      <p:ext uri="{BB962C8B-B14F-4D97-AF65-F5344CB8AC3E}">
        <p14:creationId xmlns:p14="http://schemas.microsoft.com/office/powerpoint/2010/main" val="2495133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BB44-B724-0A1B-1052-4AE891343978}"/>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EB9F332A-1EFB-0A4F-2C7A-51FA37BE4E0D}"/>
              </a:ext>
            </a:extLst>
          </p:cNvPr>
          <p:cNvSpPr>
            <a:spLocks noGrp="1"/>
          </p:cNvSpPr>
          <p:nvPr>
            <p:ph idx="1"/>
          </p:nvPr>
        </p:nvSpPr>
        <p:spPr/>
        <p:txBody>
          <a:bodyPr>
            <a:normAutofit fontScale="70000" lnSpcReduction="20000"/>
          </a:bodyPr>
          <a:lstStyle/>
          <a:p>
            <a:r>
              <a:rPr lang="en-US" b="0" i="0" dirty="0">
                <a:solidFill>
                  <a:srgbClr val="212121"/>
                </a:solidFill>
                <a:effectLst/>
                <a:highlight>
                  <a:srgbClr val="FFFFFF"/>
                </a:highlight>
                <a:latin typeface="Roboto" panose="02000000000000000000" pitchFamily="2" charset="0"/>
              </a:rPr>
              <a:t>Target Variable Distribution:</a:t>
            </a:r>
          </a:p>
          <a:p>
            <a:endParaRPr lang="en-US" dirty="0">
              <a:solidFill>
                <a:srgbClr val="212121"/>
              </a:solidFill>
              <a:highlight>
                <a:srgbClr val="FFFFFF"/>
              </a:highlight>
              <a:latin typeface="Roboto" panose="02000000000000000000" pitchFamily="2" charset="0"/>
            </a:endParaRPr>
          </a:p>
          <a:p>
            <a:endParaRPr lang="en-US" b="0" i="0" dirty="0">
              <a:solidFill>
                <a:srgbClr val="212121"/>
              </a:solidFill>
              <a:effectLst/>
              <a:highlight>
                <a:srgbClr val="FFFFFF"/>
              </a:highlight>
              <a:latin typeface="Roboto" panose="02000000000000000000" pitchFamily="2" charset="0"/>
            </a:endParaRPr>
          </a:p>
          <a:p>
            <a:endParaRPr lang="en-US" dirty="0">
              <a:solidFill>
                <a:srgbClr val="212121"/>
              </a:solidFill>
              <a:highlight>
                <a:srgbClr val="FFFFFF"/>
              </a:highlight>
              <a:latin typeface="Roboto" panose="02000000000000000000" pitchFamily="2" charset="0"/>
            </a:endParaRPr>
          </a:p>
          <a:p>
            <a:endParaRPr lang="en-US" b="0" i="0" dirty="0">
              <a:solidFill>
                <a:srgbClr val="212121"/>
              </a:solidFill>
              <a:effectLst/>
              <a:highlight>
                <a:srgbClr val="FFFFFF"/>
              </a:highlight>
              <a:latin typeface="Roboto" panose="02000000000000000000" pitchFamily="2" charset="0"/>
            </a:endParaRPr>
          </a:p>
          <a:p>
            <a:endParaRPr lang="en-US" b="0" i="0" dirty="0">
              <a:solidFill>
                <a:srgbClr val="212121"/>
              </a:solidFill>
              <a:effectLst/>
              <a:highlight>
                <a:srgbClr val="FFFFFF"/>
              </a:highlight>
              <a:latin typeface="Roboto" panose="02000000000000000000" pitchFamily="2" charset="0"/>
            </a:endParaRPr>
          </a:p>
          <a:p>
            <a:endParaRPr lang="en-US" b="0" i="0" dirty="0">
              <a:solidFill>
                <a:srgbClr val="212121"/>
              </a:solidFill>
              <a:effectLst/>
              <a:highlight>
                <a:srgbClr val="FFFFFF"/>
              </a:highlight>
              <a:latin typeface="Roboto" panose="02000000000000000000" pitchFamily="2" charset="0"/>
            </a:endParaRPr>
          </a:p>
          <a:p>
            <a:endParaRPr lang="en-US" b="0" i="0" dirty="0">
              <a:solidFill>
                <a:srgbClr val="212121"/>
              </a:solidFill>
              <a:effectLst/>
              <a:highlight>
                <a:srgbClr val="FFFFFF"/>
              </a:highlight>
              <a:latin typeface="Roboto" panose="02000000000000000000" pitchFamily="2" charset="0"/>
            </a:endParaRPr>
          </a:p>
          <a:p>
            <a:endParaRPr lang="en-US" b="0" i="0" dirty="0">
              <a:solidFill>
                <a:srgbClr val="212121"/>
              </a:solidFill>
              <a:effectLst/>
              <a:highlight>
                <a:srgbClr val="FFFFFF"/>
              </a:highlight>
              <a:latin typeface="Roboto" panose="02000000000000000000" pitchFamily="2" charset="0"/>
            </a:endParaRPr>
          </a:p>
          <a:p>
            <a:r>
              <a:rPr lang="en-US" b="0" i="0" dirty="0">
                <a:solidFill>
                  <a:srgbClr val="212121"/>
                </a:solidFill>
                <a:effectLst/>
                <a:highlight>
                  <a:srgbClr val="FFFFFF"/>
                </a:highlight>
                <a:latin typeface="Roboto" panose="02000000000000000000" pitchFamily="2" charset="0"/>
              </a:rPr>
              <a:t>We have 63% of non-similar question pairs and 37% of similar question pairs from the calculations above</a:t>
            </a:r>
          </a:p>
          <a:p>
            <a:pPr algn="l"/>
            <a:r>
              <a:rPr lang="en-US" b="0" i="0" dirty="0">
                <a:solidFill>
                  <a:srgbClr val="212121"/>
                </a:solidFill>
                <a:effectLst/>
                <a:highlight>
                  <a:srgbClr val="FFFFFF"/>
                </a:highlight>
                <a:latin typeface="Roboto" panose="02000000000000000000" pitchFamily="2" charset="0"/>
              </a:rPr>
              <a:t>This indicates that possibly our dataset is imbalanced and we need to handle this case in order to get accurate model performance</a:t>
            </a:r>
          </a:p>
          <a:p>
            <a:endParaRPr lang="en-US" b="0" i="0" dirty="0">
              <a:solidFill>
                <a:srgbClr val="212121"/>
              </a:solidFill>
              <a:effectLst/>
              <a:highlight>
                <a:srgbClr val="FFFFFF"/>
              </a:highlight>
              <a:latin typeface="Roboto" panose="02000000000000000000" pitchFamily="2" charset="0"/>
            </a:endParaRPr>
          </a:p>
          <a:p>
            <a:endParaRPr lang="en-US" dirty="0"/>
          </a:p>
        </p:txBody>
      </p:sp>
      <p:pic>
        <p:nvPicPr>
          <p:cNvPr id="5" name="Picture 4">
            <a:extLst>
              <a:ext uri="{FF2B5EF4-FFF2-40B4-BE49-F238E27FC236}">
                <a16:creationId xmlns:a16="http://schemas.microsoft.com/office/drawing/2014/main" id="{1A332A82-BEA2-BD13-26E0-B1618AF1F54A}"/>
              </a:ext>
            </a:extLst>
          </p:cNvPr>
          <p:cNvPicPr>
            <a:picLocks noChangeAspect="1"/>
          </p:cNvPicPr>
          <p:nvPr/>
        </p:nvPicPr>
        <p:blipFill>
          <a:blip r:embed="rId3"/>
          <a:stretch>
            <a:fillRect/>
          </a:stretch>
        </p:blipFill>
        <p:spPr>
          <a:xfrm>
            <a:off x="3397213" y="2607600"/>
            <a:ext cx="3533468" cy="2606657"/>
          </a:xfrm>
          <a:prstGeom prst="rect">
            <a:avLst/>
          </a:prstGeom>
        </p:spPr>
      </p:pic>
    </p:spTree>
    <p:extLst>
      <p:ext uri="{BB962C8B-B14F-4D97-AF65-F5344CB8AC3E}">
        <p14:creationId xmlns:p14="http://schemas.microsoft.com/office/powerpoint/2010/main" val="2448742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364</TotalTime>
  <Words>1808</Words>
  <Application>Microsoft Office PowerPoint</Application>
  <PresentationFormat>Widescreen</PresentationFormat>
  <Paragraphs>199</Paragraphs>
  <Slides>24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Aptos</vt:lpstr>
      <vt:lpstr>Arial</vt:lpstr>
      <vt:lpstr>Roboto</vt:lpstr>
      <vt:lpstr>Tw Cen MT</vt:lpstr>
      <vt:lpstr>Tw Cen MT Condensed</vt:lpstr>
      <vt:lpstr>Wingdings</vt:lpstr>
      <vt:lpstr>Wingdings 3</vt:lpstr>
      <vt:lpstr>Integral</vt:lpstr>
      <vt:lpstr>Semantic Similarity for Identifying Similar Questions on Quora</vt:lpstr>
      <vt:lpstr>Topics to be covered</vt:lpstr>
      <vt:lpstr>Introduction</vt:lpstr>
      <vt:lpstr>Introduction cont..</vt:lpstr>
      <vt:lpstr>Problem statement/Hypothesis</vt:lpstr>
      <vt:lpstr>Methodology        </vt:lpstr>
      <vt:lpstr>Dataset</vt:lpstr>
      <vt:lpstr>Dataset cont..</vt:lpstr>
      <vt:lpstr>Exploratory data analysis</vt:lpstr>
      <vt:lpstr>Exploratory data analysis Cont..</vt:lpstr>
      <vt:lpstr>Exploratory data analysis Cont..</vt:lpstr>
      <vt:lpstr>Exploratory data analysis Cont..</vt:lpstr>
      <vt:lpstr>Feature Engineering</vt:lpstr>
      <vt:lpstr>Feature Engineering cont..</vt:lpstr>
      <vt:lpstr>Feature Engineering cont..</vt:lpstr>
      <vt:lpstr>Implementation</vt:lpstr>
      <vt:lpstr>Implementation cont..</vt:lpstr>
      <vt:lpstr>Implementation cont..</vt:lpstr>
      <vt:lpstr>Results</vt:lpstr>
      <vt:lpstr>Results Cont..</vt:lpstr>
      <vt:lpstr>Project Management</vt:lpstr>
      <vt:lpstr>Project Management cont..</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Similarity for Identifying Similar Questions on Quora</dc:title>
  <dc:creator>Pooja B</dc:creator>
  <cp:lastModifiedBy>Pooja B</cp:lastModifiedBy>
  <cp:revision>1</cp:revision>
  <dcterms:created xsi:type="dcterms:W3CDTF">2024-04-27T15:05:57Z</dcterms:created>
  <dcterms:modified xsi:type="dcterms:W3CDTF">2024-04-28T03:37:13Z</dcterms:modified>
</cp:coreProperties>
</file>