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8C798E-B239-424B-A945-FB4C5289E61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D807-D40D-483D-8609-9E1FF58A936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in/url?sa=i&amp;rct=j&amp;q=&amp;esrc=s&amp;source=images&amp;cd=&amp;cad=rja&amp;uact=8&amp;ved=0ahUKEwiav5nlq6XWAhXIYo8KHYLGAGEQjRwIBw&amp;url=https%3A%2F%2Fwww.cmu.edu%2Fdietrich%2Fnews%2Fnews-stories%2F2017%2Fjuly%2Fcomputer-vision.html&amp;psig=AFQjCNFn89ODFT0QLIe_NalPD5VTsYfSUw&amp;ust=15055011268300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co.in/url?sa=i&amp;rct=j&amp;q=&amp;esrc=s&amp;source=images&amp;cd=&amp;cad=rja&amp;uact=8&amp;ved=0ahUKEwidgbSfrKXWAhXLvY8KHQ6kDDgQjRwIBw&amp;url=http%3A%2F%2Fwww.evliyacelebi.com%2Fgoruntu-tanima-teknolojileri-is-hayatini-degistirmek-uzere%2F&amp;psig=AFQjCNFn89ODFT0QLIe_NalPD5VTsYfSUw&amp;ust=1505501126830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Image result for computer vision imag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rgbClr val="FFFF00"/>
                </a:solidFill>
              </a:rPr>
              <a:t>COMPUTER VISION</a:t>
            </a:r>
            <a:endParaRPr lang="en-IN" sz="60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489848"/>
            <a:ext cx="6400800" cy="103549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FFFF00"/>
                </a:solidFill>
              </a:rPr>
              <a:t>                        BY</a:t>
            </a:r>
          </a:p>
          <a:p>
            <a:pPr algn="l"/>
            <a:r>
              <a:rPr lang="en-IN" dirty="0" smtClean="0">
                <a:solidFill>
                  <a:srgbClr val="FFFF00"/>
                </a:solidFill>
              </a:rPr>
              <a:t>                 CH POOJA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Finding People in images</a:t>
            </a:r>
          </a:p>
          <a:p>
            <a:r>
              <a:rPr lang="en-IN" dirty="0" smtClean="0"/>
              <a:t> Problem 1:Given an image I </a:t>
            </a:r>
          </a:p>
          <a:p>
            <a:r>
              <a:rPr lang="en-IN" dirty="0" smtClean="0"/>
              <a:t>Question :Does I contain an image of a person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01223" cy="654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"/>
            <a:ext cx="9163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696744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2" y="105273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FACE DETECTION AND  RECOGNITION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Computers  can now quickly and accurately recognize</a:t>
            </a:r>
          </a:p>
          <a:p>
            <a:pPr>
              <a:buNone/>
            </a:pPr>
            <a:r>
              <a:rPr lang="en-IN" dirty="0" smtClean="0"/>
              <a:t>thousands of faces as well as a growing number of other</a:t>
            </a:r>
          </a:p>
          <a:p>
            <a:pPr>
              <a:buNone/>
            </a:pPr>
            <a:r>
              <a:rPr lang="en-IN" dirty="0" smtClean="0"/>
              <a:t>objects.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COMPUTER VISION?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sz="9600" b="1" dirty="0" smtClean="0"/>
          </a:p>
          <a:p>
            <a:pPr>
              <a:buNone/>
            </a:pPr>
            <a:r>
              <a:rPr lang="en-IN" sz="9600" b="1" dirty="0" smtClean="0"/>
              <a:t>Enables computers</a:t>
            </a:r>
          </a:p>
          <a:p>
            <a:pPr>
              <a:buNone/>
            </a:pPr>
            <a:r>
              <a:rPr lang="en-IN" sz="9600" b="1" dirty="0" smtClean="0"/>
              <a:t>  - to see, identify ,process ,analyze and       understand   images and videos </a:t>
            </a:r>
          </a:p>
          <a:p>
            <a:endParaRPr lang="en-IN" sz="9600" b="1" dirty="0" smtClean="0"/>
          </a:p>
          <a:p>
            <a:pPr>
              <a:buNone/>
            </a:pPr>
            <a:r>
              <a:rPr lang="en-IN" sz="9600" b="1" dirty="0" smtClean="0"/>
              <a:t>  -Perform the same kind of tasks as humans. </a:t>
            </a:r>
          </a:p>
          <a:p>
            <a:endParaRPr lang="en-IN" sz="9600" b="1" dirty="0" smtClean="0"/>
          </a:p>
          <a:p>
            <a:pPr>
              <a:buNone/>
            </a:pPr>
            <a:r>
              <a:rPr lang="en-IN" sz="9600" b="1" dirty="0" smtClean="0"/>
              <a:t>  -Gives appropriate output</a:t>
            </a:r>
          </a:p>
          <a:p>
            <a:endParaRPr lang="en-IN" sz="800" b="1" dirty="0" smtClean="0"/>
          </a:p>
          <a:p>
            <a:endParaRPr lang="en-IN" sz="800" b="1" dirty="0" smtClean="0"/>
          </a:p>
          <a:p>
            <a:endParaRPr lang="en-IN" sz="8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5536" y="2996952"/>
            <a:ext cx="40141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6000" b="1" cap="none" spc="0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representation of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2-D array of numbers (intensity values, gray levels)</a:t>
            </a:r>
          </a:p>
          <a:p>
            <a:r>
              <a:rPr lang="en-IN" dirty="0" smtClean="0"/>
              <a:t>Gray levels 0 (black) to 255 (white) </a:t>
            </a:r>
          </a:p>
          <a:p>
            <a:r>
              <a:rPr lang="en-IN" dirty="0" smtClean="0"/>
              <a:t>Color image is 3 2-D arrays of numbers</a:t>
            </a:r>
          </a:p>
          <a:p>
            <a:pPr>
              <a:buNone/>
            </a:pPr>
            <a:r>
              <a:rPr lang="en-IN" dirty="0" smtClean="0"/>
              <a:t>    Red </a:t>
            </a:r>
          </a:p>
          <a:p>
            <a:pPr>
              <a:buNone/>
            </a:pPr>
            <a:r>
              <a:rPr lang="en-IN" dirty="0" smtClean="0"/>
              <a:t>    Green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Blue </a:t>
            </a:r>
          </a:p>
          <a:p>
            <a:r>
              <a:rPr lang="en-IN" dirty="0" smtClean="0"/>
              <a:t>Resolution (number of rows and columns) </a:t>
            </a:r>
          </a:p>
          <a:p>
            <a:pPr>
              <a:buNone/>
            </a:pPr>
            <a:r>
              <a:rPr lang="en-IN" dirty="0" smtClean="0"/>
              <a:t>       128X128 </a:t>
            </a:r>
          </a:p>
          <a:p>
            <a:pPr>
              <a:buNone/>
            </a:pPr>
            <a:r>
              <a:rPr lang="en-IN" dirty="0" smtClean="0"/>
              <a:t>       256X256 </a:t>
            </a:r>
            <a:endParaRPr lang="en-IN" dirty="0"/>
          </a:p>
          <a:p>
            <a:pPr>
              <a:buNone/>
            </a:pPr>
            <a:r>
              <a:rPr lang="en-IN" dirty="0" smtClean="0"/>
              <a:t>       512X512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640X480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4389120"/>
          </a:xfrm>
        </p:spPr>
        <p:txBody>
          <a:bodyPr/>
          <a:lstStyle/>
          <a:p>
            <a:r>
              <a:rPr lang="en-IN" dirty="0" smtClean="0"/>
              <a:t>Noise reduction ,local contrast enhancement</a:t>
            </a:r>
          </a:p>
          <a:p>
            <a:r>
              <a:rPr lang="en-IN" dirty="0" smtClean="0"/>
              <a:t>Algorithms:</a:t>
            </a:r>
          </a:p>
          <a:p>
            <a:pPr>
              <a:buNone/>
            </a:pPr>
            <a:r>
              <a:rPr lang="en-IN" dirty="0" smtClean="0"/>
              <a:t>    -Deconvolution</a:t>
            </a:r>
          </a:p>
          <a:p>
            <a:pPr>
              <a:buNone/>
            </a:pPr>
            <a:r>
              <a:rPr lang="en-IN" dirty="0" smtClean="0"/>
              <a:t>   -Unsharp masking</a:t>
            </a:r>
          </a:p>
          <a:p>
            <a:pPr>
              <a:buNone/>
            </a:pPr>
            <a:r>
              <a:rPr lang="en-IN" dirty="0" smtClean="0"/>
              <a:t>   -Histogram  equalization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1108720"/>
          </a:xfrm>
        </p:spPr>
        <p:txBody>
          <a:bodyPr/>
          <a:lstStyle/>
          <a:p>
            <a:r>
              <a:rPr lang="en-IN" b="1" dirty="0" smtClean="0"/>
              <a:t>Deconvolution</a:t>
            </a:r>
            <a:r>
              <a:rPr lang="en-IN" dirty="0" smtClean="0"/>
              <a:t>-Reducing motion blur below where the motion is known.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848872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557808"/>
            <a:ext cx="8229600" cy="1143000"/>
          </a:xfrm>
        </p:spPr>
        <p:txBody>
          <a:bodyPr/>
          <a:lstStyle/>
          <a:p>
            <a:r>
              <a:rPr lang="en-IN" dirty="0" smtClean="0"/>
              <a:t>Image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74868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Histogram Equalization</a:t>
            </a:r>
            <a:r>
              <a:rPr lang="en-IN" dirty="0" smtClean="0"/>
              <a:t>-Stretches contrast and somewhat corrects for over-or under- exposure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56084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Applications of Computer 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Object Recognition </a:t>
            </a:r>
          </a:p>
          <a:p>
            <a:r>
              <a:rPr lang="en-IN" dirty="0" smtClean="0"/>
              <a:t>Face Recognition </a:t>
            </a:r>
          </a:p>
          <a:p>
            <a:r>
              <a:rPr lang="en-IN" dirty="0" smtClean="0"/>
              <a:t>Video Surveillance and Monitoring </a:t>
            </a:r>
          </a:p>
          <a:p>
            <a:r>
              <a:rPr lang="en-IN" dirty="0" smtClean="0"/>
              <a:t>Object detection, tracking and behavior analysis </a:t>
            </a:r>
          </a:p>
          <a:p>
            <a:r>
              <a:rPr lang="en-IN" dirty="0" smtClean="0"/>
              <a:t>Remote Sensing:  UAVs </a:t>
            </a:r>
          </a:p>
          <a:p>
            <a:r>
              <a:rPr lang="en-IN" dirty="0" smtClean="0"/>
              <a:t>Robotics </a:t>
            </a:r>
            <a:endParaRPr lang="en-IN" dirty="0"/>
          </a:p>
          <a:p>
            <a:r>
              <a:rPr lang="en-IN" dirty="0" smtClean="0"/>
              <a:t>Computer Graphics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221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COMPUTER VISION</vt:lpstr>
      <vt:lpstr>WHAT IS COMPUTER VISION?</vt:lpstr>
      <vt:lpstr>Slide 3</vt:lpstr>
      <vt:lpstr>Slide 4</vt:lpstr>
      <vt:lpstr>Digital representation of images</vt:lpstr>
      <vt:lpstr>Image Enhancement</vt:lpstr>
      <vt:lpstr>Image Enhancement</vt:lpstr>
      <vt:lpstr>Image Enhancement</vt:lpstr>
      <vt:lpstr>Applications of Computer Vision</vt:lpstr>
      <vt:lpstr>Object Recognition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CONCLUSION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Padmini  ch</dc:creator>
  <cp:lastModifiedBy>Padmini  ch</cp:lastModifiedBy>
  <cp:revision>15</cp:revision>
  <dcterms:created xsi:type="dcterms:W3CDTF">2017-09-14T17:01:05Z</dcterms:created>
  <dcterms:modified xsi:type="dcterms:W3CDTF">2017-09-14T19:23:04Z</dcterms:modified>
</cp:coreProperties>
</file>