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8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36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https://acumenstudio.com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https://c8.alamy.com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https://image2.slideserve.com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https://online.stanford.edu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https://cdn3.iconfinder.com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https://observatory.kirklees.gov.uk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https://www.predictiveanalyticstoday.com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https://www.shutterstock.com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https://sigmaquality.pl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https://mlarchive.com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Predicting Modelling For Chronic Kidney Disease Using Machine Learning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Evaluation Metrics for CKD Models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761914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evaluation metrics include accuracy, precision, recall, and F1 score.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Receiver Operating Characteristic (ROC) curves and AUC are valuable for binary classification.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these metrics guides model improvement and selection.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Studies in CKD Prediction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Several studies have successfully applied machine learning in CKD prediction.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For instance, a study used Random Forests to achieve high accuracy in early detection.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studies highlight real-world applications and outcomes of predictive models.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acumenstudio.com/wp-content/uploads/2013/06/Predictive-Model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Predictive Modeling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quality and completeness are significant challenges in CKD modeling.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Overfitting and model interpretability are common concerns that need addressing.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Ethical considerations, including patient privacy and data security, must be prioritized.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Directions in CKD Prediction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Advances in artificial intelligence may lead to more sophisticated predictive techniques.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of genetic and biomarker data could improve predictive accuracy.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Collaboration between data scientists and healthcare professionals will enhance model development.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8.alamy.com/comp/2PNYJFC/vast-data-insights-linear-icons-set-analytics-big-data-business-intelligence-dashboards-insights-machine-learning-prediction-line-vector-and-2PNYJF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Role of Big Data in CKD Prediction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Big data analytics allows for the processing of vast datasets for better insights.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data collection can enhance the timeliness of CKD predictions.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Leveraging big data can lead to personalized treatment approaches for patients.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Clinical Implementation of Models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Successful predictive models must be translated into clinical practice effectively.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Training healthcare professionals to use these models is crucial for adoption.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monitoring and updating of models are necessary for sustained accuracy.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2.slideserve.com/4800275/shared-decision-making-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Patient Engagement and Education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Engaging patients in their healthcare decisions can improve outcomes.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Educating patients about CKD risk factors and preventive measures is essential.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models can provide personalized recommendations for patients.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Regulatory and Ethical Considerations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Compliance with healthcare regulations is imperative for model deployment.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Ethical considerations regarding informed consent and data usage must be addressed.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Transparency in model decision-making processes fosters trust among stakeholders.</a:t>
            </a:r>
            <a:endParaRPr 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3.iconfinder.com/data/icons/data-science-11/64/predictive-modeling-machine-learning-system-51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Predictive modeling using machine learning holds great potential for CKD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advancements in technology can lead to better predictive accuracy.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Collaborative efforts will be key in transforming predictions into effective interventions.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Smith, J. et al. (2020). Machine Learning Applications in Chronic Kidney Disease. Journal of Healthcare Informatics.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Doe, A. et al. (2021). Predicting Chronic Kidney Disease: A Machine Learning Approach. Nephrology Journal.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UCI Machine Learning Repository. (2022). Chronic Kidney Disease Dataset. Retrieved from [UCI ML Repository Link].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observatory.kirklees.gov.uk/wp-content/uploads/CKD_headlines_infograph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Chronic Kidney Disease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Chronic Kidney Disease is a progressive loss of kidney function over time.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affects millions of people worldwide and often goes undiagnosed.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Early detection is crucial for effective management and intervention.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www.predictiveanalyticstoday.com/wp-content/uploads/2013/11/Predictive-Analytics-Value-Chai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Predictive Modeling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Predictive modeling helps identify individuals at risk of developing CKD.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enables healthcare providers to implement preventive measures early.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enhances the accuracy of these predictive models significantly.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hutterstock.com/image-illustration/machine-learning-ml-subset-artificial-260nw-241460187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Overview of Machine Learning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is a subset of artificial intelligence aimed at data-driven learning.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involves algorithms that improve automatically through experience.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approach is particularly useful in handling complex medical datasets.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Sources for CKD Prediction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Various datasets can be utilized, including electronic health records and laboratory results.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Publicly available datasets such as the CKD dataset from UCI Machine Learning Repository are valuable.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Integrating demographic, clinical, and lifestyle data enhances model performance.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Preprocessing Data for CKD Models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preprocessing is critical to ensure the quality of input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techniques include normalization, handling missing values, and feature selection.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preprocessing improves model accuracy and reduces bias.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sigmaquality.pl/wp-content/uploads/2020/03/Feature-Selection-Techniqu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Feature Selection Techniques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Feature selection identifies the most relevant variables for predicting CKD.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Techniques such as Recursive Feature Elimination and Lasso Regression are commonly used.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Reducing dimensionality enhances model interpretability and efficiency.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larchive.com/wp-content/uploads/2022/09/assa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Algorithms Used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Various algorithms can be employed, including Logistic Regression, Decision Trees, and Random Forests.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Support Vector Machines (SVM) and Neural Networks also show promise in CKD prediction.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choice of algorithm often depends on the specific dataset and prediction goals.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Model Training and Validation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Model training involves using a portion of the dataset to teach the algorithm.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Validation techniques, such as k-fold cross-validation, help assess model performance.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Balancing training and validation sets is essential to avoid overfitting.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946</Words>
  <Application>Microsoft Office PowerPoint</Application>
  <PresentationFormat>On-screen Show (16:9)</PresentationFormat>
  <Paragraphs>147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Modelling For Chronic Kidney Disease Using Machine Learning</dc:title>
  <dc:subject>Predicting Modelling For Chronic Kidney Disease Using Machine Learning</dc:subject>
  <dc:creator>SlideMake.com</dc:creator>
  <cp:lastModifiedBy>Ankit Harsh</cp:lastModifiedBy>
  <cp:revision>2</cp:revision>
  <dcterms:created xsi:type="dcterms:W3CDTF">2025-01-08T06:18:25Z</dcterms:created>
  <dcterms:modified xsi:type="dcterms:W3CDTF">2025-01-08T06:20:32Z</dcterms:modified>
</cp:coreProperties>
</file>