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15138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o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altLang="en-US" dirty="0" sz="2400" lang="en-US"/>
              <a:t>versity 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75;p7"/>
          <p:cNvSpPr txBox="1"/>
          <p:nvPr/>
        </p:nvSpPr>
        <p:spPr>
          <a:xfrm>
            <a:off x="752475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05" name="Google Shape;76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6" name="Google Shape;77;p7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7" name="Google Shape;78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79;p7"/>
          <p:cNvPicPr preferRelativeResize="0">
            <a:picLocks/>
          </p:cNvPicPr>
          <p:nvPr/>
        </p:nvPicPr>
        <p:spPr>
          <a:xfrm>
            <a:off x="66675" y="3381373"/>
            <a:ext cx="2466975" cy="3419475"/>
          </a:xfrm>
          <a:prstGeom prst="rect"/>
          <a:noFill/>
          <a:ln>
            <a:noFill/>
          </a:ln>
        </p:spPr>
      </p:pic>
      <p:sp>
        <p:nvSpPr>
          <p:cNvPr id="1048608" name="Google Shape;80;p7"/>
          <p:cNvSpPr txBox="1"/>
          <p:nvPr>
            <p:ph type="title"/>
          </p:nvPr>
        </p:nvSpPr>
        <p:spPr>
          <a:xfrm>
            <a:off x="739775" y="654938"/>
            <a:ext cx="84804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RESULTS AND SCREENSHOTS</a:t>
            </a:r>
            <a:endParaRPr sz="4250"/>
          </a:p>
        </p:txBody>
      </p:sp>
      <p:sp>
        <p:nvSpPr>
          <p:cNvPr id="1048609" name="Google Shape;81;p7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0" name="Google Shape;82;p7"/>
          <p:cNvSpPr txBox="1"/>
          <p:nvPr/>
        </p:nvSpPr>
        <p:spPr>
          <a:xfrm>
            <a:off x="2743200" y="2354703"/>
            <a:ext cx="8534100" cy="95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1" name="Google Shape;83;p7"/>
          <p:cNvSpPr txBox="1"/>
          <p:nvPr/>
        </p:nvSpPr>
        <p:spPr>
          <a:xfrm>
            <a:off x="1271903" y="1414650"/>
            <a:ext cx="4233600" cy="1402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deployed live portfolio website.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Displays all personal and professional details in a clean format.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Accessible through Portfolio Link.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25917" b="25917"/>
          <a:stretch>
            <a:fillRect/>
          </a:stretch>
        </p:blipFill>
        <p:spPr>
          <a:xfrm rot="0">
            <a:off x="5304639" y="0"/>
            <a:ext cx="9399109" cy="6858000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779465" y="0"/>
            <a:ext cx="9399109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3402525" cy="685800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016394" y="0"/>
            <a:ext cx="3433909" cy="6858000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7450303" y="0"/>
            <a:ext cx="5582050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922172" y="2019300"/>
            <a:ext cx="4572000" cy="2250439"/>
          </a:xfrm>
          <a:prstGeom prst="rect"/>
        </p:spPr>
        <p:txBody>
          <a:bodyPr rtlCol="0" wrap="square">
            <a:spAutoFit/>
          </a:bodyPr>
          <a:p>
            <a:r>
              <a:rPr b="1" sz="2900" lang="en-GB">
                <a:solidFill>
                  <a:srgbClr val="000000"/>
                </a:solidFill>
              </a:rPr>
              <a:t>
Final summary of learnings, outcomes, and effectiveness of the project.</a:t>
            </a:r>
            <a:endParaRPr b="1" sz="29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521081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9128060" y="8350494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3" name=""/>
          <p:cNvSpPr txBox="1"/>
          <p:nvPr/>
        </p:nvSpPr>
        <p:spPr>
          <a:xfrm>
            <a:off x="1177516" y="2106930"/>
            <a:ext cx="4000000" cy="2644140"/>
          </a:xfrm>
          <a:prstGeom prst="rect"/>
        </p:spPr>
        <p:txBody>
          <a:bodyPr rtlCol="0" wrap="square">
            <a:spAutoFit/>
          </a:bodyPr>
          <a:p>
            <a:r>
              <a:rPr sz="5700" lang="en-US">
                <a:solidFill>
                  <a:srgbClr val="000000"/>
                </a:solidFill>
              </a:rPr>
              <a:t>P</a:t>
            </a:r>
            <a:r>
              <a:rPr sz="5700" lang="en-US">
                <a:solidFill>
                  <a:srgbClr val="000000"/>
                </a:solidFill>
              </a:rPr>
              <a:t>o</a:t>
            </a:r>
            <a:r>
              <a:rPr sz="5700" lang="en-US">
                <a:solidFill>
                  <a:srgbClr val="000000"/>
                </a:solidFill>
              </a:rPr>
              <a:t>o</a:t>
            </a:r>
            <a:r>
              <a:rPr sz="5700" lang="en-US">
                <a:solidFill>
                  <a:srgbClr val="000000"/>
                </a:solidFill>
              </a:rPr>
              <a:t>j</a:t>
            </a:r>
            <a:r>
              <a:rPr sz="5700" lang="en-US">
                <a:solidFill>
                  <a:srgbClr val="000000"/>
                </a:solidFill>
              </a:rPr>
              <a:t>a</a:t>
            </a:r>
            <a:r>
              <a:rPr sz="5700" lang="en-US">
                <a:solidFill>
                  <a:srgbClr val="000000"/>
                </a:solidFill>
              </a:rPr>
              <a:t> </a:t>
            </a:r>
            <a:r>
              <a:rPr sz="5700" lang="en-US">
                <a:solidFill>
                  <a:srgbClr val="000000"/>
                </a:solidFill>
              </a:rPr>
              <a:t>P</a:t>
            </a:r>
            <a:r>
              <a:rPr sz="5700" lang="en-US">
                <a:solidFill>
                  <a:srgbClr val="000000"/>
                </a:solidFill>
              </a:rPr>
              <a:t>O</a:t>
            </a:r>
            <a:r>
              <a:rPr sz="5700" lang="en-US">
                <a:solidFill>
                  <a:srgbClr val="000000"/>
                </a:solidFill>
              </a:rPr>
              <a:t>R</a:t>
            </a:r>
            <a:r>
              <a:rPr sz="5700" lang="en-US">
                <a:solidFill>
                  <a:srgbClr val="000000"/>
                </a:solidFill>
              </a:rPr>
              <a:t>T</a:t>
            </a:r>
            <a:r>
              <a:rPr sz="5700" lang="en-US">
                <a:solidFill>
                  <a:srgbClr val="000000"/>
                </a:solidFill>
              </a:rPr>
              <a:t>F</a:t>
            </a:r>
            <a:r>
              <a:rPr sz="5700" lang="en-US">
                <a:solidFill>
                  <a:srgbClr val="000000"/>
                </a:solidFill>
              </a:rPr>
              <a:t>O</a:t>
            </a:r>
            <a:r>
              <a:rPr sz="5700" lang="en-US">
                <a:solidFill>
                  <a:srgbClr val="000000"/>
                </a:solidFill>
              </a:rPr>
              <a:t>LIO </a:t>
            </a:r>
            <a:r>
              <a:rPr sz="5700" lang="en-US">
                <a:solidFill>
                  <a:srgbClr val="000000"/>
                </a:solidFill>
              </a:rPr>
              <a:t>Project </a:t>
            </a:r>
            <a:endParaRPr sz="57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048661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2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2" name="Google Shape;31;p1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63" name="Google Shape;32;p1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33;p1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3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65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66" name="Google Shape;36;p1"/>
          <p:cNvSpPr txBox="1"/>
          <p:nvPr/>
        </p:nvSpPr>
        <p:spPr>
          <a:xfrm>
            <a:off x="676285" y="2490150"/>
            <a:ext cx="5328900" cy="1198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students and professionals struggle to present their skills, projects, and achievements in an organized and accessible way. A personal portfolio website solves this problem by creating a digital identity that is easy to share and highlights strengths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38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7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8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4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69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43;p2"/>
          <p:cNvSpPr txBox="1"/>
          <p:nvPr>
            <p:ph type="title"/>
          </p:nvPr>
        </p:nvSpPr>
        <p:spPr>
          <a:xfrm>
            <a:off x="739775" y="829627"/>
            <a:ext cx="52635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	OVERVIEW</a:t>
            </a:r>
            <a:endParaRPr sz="4250"/>
          </a:p>
        </p:txBody>
      </p:sp>
      <p:pic>
        <p:nvPicPr>
          <p:cNvPr id="2097165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1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72" name="Google Shape;46;p2"/>
          <p:cNvSpPr txBox="1"/>
          <p:nvPr/>
        </p:nvSpPr>
        <p:spPr>
          <a:xfrm>
            <a:off x="1159325" y="2019300"/>
            <a:ext cx="5263500" cy="1605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is a responsive personal portfolio website designed to display personal details, skills, projects, certifications, and contact information. It acts as an online resume to enhance career opportunities.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4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6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6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7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8" name="Google Shape;54;p3"/>
          <p:cNvSpPr txBox="1"/>
          <p:nvPr/>
        </p:nvSpPr>
        <p:spPr>
          <a:xfrm>
            <a:off x="554900" y="2262127"/>
            <a:ext cx="5303700" cy="1605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Students who want to showcase their projects.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Job seekers looking to impress recruiters.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Professionals wishing to highlight their work.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Recruiters who want a quick overview of candidates’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Google Shape;56;p4"/>
          <p:cNvPicPr preferRelativeResize="0">
            <a:picLocks/>
          </p:cNvPicPr>
          <p:nvPr/>
        </p:nvPicPr>
        <p:spPr>
          <a:xfrm>
            <a:off x="0" y="1476375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9" name="Google Shape;57;p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0" name="Google Shape;58;p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1" name="Google Shape;59;p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60;p4"/>
          <p:cNvSpPr txBox="1"/>
          <p:nvPr>
            <p:ph type="title"/>
          </p:nvPr>
        </p:nvSpPr>
        <p:spPr>
          <a:xfrm>
            <a:off x="558165" y="857885"/>
            <a:ext cx="9763200" cy="5467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TOOLS AND TECHNIQUES</a:t>
            </a:r>
            <a:endParaRPr sz="3600"/>
          </a:p>
        </p:txBody>
      </p:sp>
      <p:pic>
        <p:nvPicPr>
          <p:cNvPr id="2097168" name="Google Shape;61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3" name="Google Shape;62;p4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4" name="Google Shape;63;p4"/>
          <p:cNvSpPr txBox="1"/>
          <p:nvPr/>
        </p:nvSpPr>
        <p:spPr>
          <a:xfrm>
            <a:off x="3696075" y="2595900"/>
            <a:ext cx="4274400" cy="16052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– structure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– styling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– interactivity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Pages –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65;p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9" name="Google Shape;66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67;p5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7" name="Google Shape;68;p5"/>
          <p:cNvSpPr txBox="1"/>
          <p:nvPr/>
        </p:nvSpPr>
        <p:spPr>
          <a:xfrm>
            <a:off x="739775" y="291147"/>
            <a:ext cx="8794800" cy="62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8" name="Google Shape;69;p5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9" name="Google Shape;70;p5"/>
          <p:cNvSpPr txBox="1"/>
          <p:nvPr/>
        </p:nvSpPr>
        <p:spPr>
          <a:xfrm>
            <a:off x="1181055" y="1362750"/>
            <a:ext cx="53238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 with introduction.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Section with personal details.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Skills Section showcasing technical skills.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 Section with descriptions and links.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Section with details and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72;p6"/>
          <p:cNvSpPr txBox="1"/>
          <p:nvPr>
            <p:ph type="title"/>
          </p:nvPr>
        </p:nvSpPr>
        <p:spPr>
          <a:xfrm>
            <a:off x="755332" y="385444"/>
            <a:ext cx="10681200" cy="723901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</p:txBody>
      </p:sp>
      <p:sp>
        <p:nvSpPr>
          <p:cNvPr id="1048691" name="Google Shape;73;p6"/>
          <p:cNvSpPr txBox="1"/>
          <p:nvPr/>
        </p:nvSpPr>
        <p:spPr>
          <a:xfrm>
            <a:off x="1126518" y="1855200"/>
            <a:ext cx="5414700" cy="2214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 with introduction.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Section with personal details.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Skills Section showcasing technical skills.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 Section with descriptions and links.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Section with details and links.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CPH2137</dc:creator>
  <dcterms:created xsi:type="dcterms:W3CDTF">2025-09-01T06:13:29Z</dcterms:created>
  <dcterms:modified xsi:type="dcterms:W3CDTF">2025-09-02T04:27:28Z</dcterms:modified>
</cp:coreProperties>
</file>