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95" r:id="rId2"/>
    <p:sldId id="268" r:id="rId3"/>
    <p:sldId id="270" r:id="rId4"/>
    <p:sldId id="257" r:id="rId5"/>
    <p:sldId id="296" r:id="rId6"/>
    <p:sldId id="297" r:id="rId7"/>
    <p:sldId id="271" r:id="rId8"/>
    <p:sldId id="264" r:id="rId9"/>
    <p:sldId id="265"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2829" autoAdjust="0"/>
  </p:normalViewPr>
  <p:slideViewPr>
    <p:cSldViewPr>
      <p:cViewPr varScale="1">
        <p:scale>
          <a:sx n="74" d="100"/>
          <a:sy n="74" d="100"/>
        </p:scale>
        <p:origin x="-12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918DC-F3FB-4261-8DF6-DCB9F60B270D}" type="datetimeFigureOut">
              <a:rPr lang="en-US" smtClean="0"/>
              <a:pPr/>
              <a:t>12/15/2021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2B5CE7-FCC0-4D33-B897-7D437FC0A03D}" type="slidenum">
              <a:rPr lang="en-IN" smtClean="0"/>
              <a:pPr/>
              <a:t>‹#›</a:t>
            </a:fld>
            <a:endParaRPr lang="en-IN" dirty="0"/>
          </a:p>
        </p:txBody>
      </p:sp>
    </p:spTree>
    <p:extLst>
      <p:ext uri="{BB962C8B-B14F-4D97-AF65-F5344CB8AC3E}">
        <p14:creationId xmlns:p14="http://schemas.microsoft.com/office/powerpoint/2010/main" val="398066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17" name="Footer Placeholder 16"/>
          <p:cNvSpPr>
            <a:spLocks noGrp="1"/>
          </p:cNvSpPr>
          <p:nvPr>
            <p:ph type="ftr" sz="quarter" idx="11"/>
          </p:nvPr>
        </p:nvSpPr>
        <p:spPr/>
        <p:txBody>
          <a:bodyPr/>
          <a:lstStyle>
            <a:extLst/>
          </a:lstStyle>
          <a:p>
            <a:endParaRPr lang="en-IN" dirty="0"/>
          </a:p>
        </p:txBody>
      </p:sp>
      <p:sp>
        <p:nvSpPr>
          <p:cNvPr id="29" name="Slide Number Placeholder 28"/>
          <p:cNvSpPr>
            <a:spLocks noGrp="1"/>
          </p:cNvSpPr>
          <p:nvPr>
            <p:ph type="sldNum" sz="quarter" idx="12"/>
          </p:nvPr>
        </p:nvSpPr>
        <p:spPr/>
        <p:txBody>
          <a:bodyPr/>
          <a:lstStyle>
            <a:extLst/>
          </a:lstStyle>
          <a:p>
            <a:fld id="{ADB9A02E-4A78-4A60-B18A-77809060AE90}" type="slidenum">
              <a:rPr lang="en-IN" smtClean="0"/>
              <a:pPr/>
              <a:t>‹#›</a:t>
            </a:fld>
            <a:endParaRPr lang="en-IN"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DB9A02E-4A78-4A60-B18A-77809060AE90}" type="slidenum">
              <a:rPr lang="en-IN" smtClean="0"/>
              <a:pPr/>
              <a:t>‹#›</a:t>
            </a:fld>
            <a:endParaRPr lang="en-IN"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ADB9A02E-4A78-4A60-B18A-77809060AE90}" type="slidenum">
              <a:rPr lang="en-IN" smtClean="0"/>
              <a:pPr/>
              <a:t>‹#›</a:t>
            </a:fld>
            <a:endParaRPr lang="en-IN"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10E9CC-D04D-4684-997F-0667D9213801}" type="datetimeFigureOut">
              <a:rPr lang="en-US" smtClean="0"/>
              <a:pPr/>
              <a:t>12/15/2021</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ADB9A02E-4A78-4A60-B18A-77809060AE90}"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210E9CC-D04D-4684-997F-0667D9213801}" type="datetimeFigureOut">
              <a:rPr lang="en-US" smtClean="0"/>
              <a:pPr/>
              <a:t>12/15/2021</a:t>
            </a:fld>
            <a:endParaRPr lang="en-IN"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ADB9A02E-4A78-4A60-B18A-77809060AE90}"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210E9CC-D04D-4684-997F-0667D9213801}" type="datetimeFigureOut">
              <a:rPr lang="en-US" smtClean="0"/>
              <a:pPr/>
              <a:t>12/15/2021</a:t>
            </a:fld>
            <a:endParaRPr lang="en-IN"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DB9A02E-4A78-4A60-B18A-77809060AE90}"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21"/>
            <a:ext cx="9144000" cy="682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62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HOME PAGE</a:t>
            </a:r>
            <a:endParaRPr lang="en-US" sz="3200" dirty="0">
              <a:latin typeface="Times New Roman" pitchFamily="18" charset="0"/>
              <a:cs typeface="Times New Roman" pitchFamily="18" charset="0"/>
            </a:endParaRPr>
          </a:p>
        </p:txBody>
      </p:sp>
      <p:pic>
        <p:nvPicPr>
          <p:cNvPr id="4" name="Content Placeholder 3" descr="C:\Users\lalitha\Pictures\Screenshots\Screenshot (2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268760"/>
            <a:ext cx="8748464" cy="5400600"/>
          </a:xfrm>
          <a:prstGeom prst="rect">
            <a:avLst/>
          </a:prstGeom>
          <a:noFill/>
          <a:ln>
            <a:noFill/>
          </a:ln>
        </p:spPr>
      </p:pic>
    </p:spTree>
    <p:extLst>
      <p:ext uri="{BB962C8B-B14F-4D97-AF65-F5344CB8AC3E}">
        <p14:creationId xmlns:p14="http://schemas.microsoft.com/office/powerpoint/2010/main" val="13188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STUDENT REGISTRATION</a:t>
            </a:r>
            <a:endParaRPr lang="en-US" sz="32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748464"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31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RECRUITER REGISTRATION</a:t>
            </a:r>
            <a:endParaRPr lang="en-US" sz="32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820472" cy="544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5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ADMIN REGISTRATION</a:t>
            </a:r>
            <a:endParaRPr lang="en-US" sz="3200" b="1"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340768"/>
            <a:ext cx="8640960" cy="5517233"/>
          </a:xfrm>
          <a:prstGeom prst="rect">
            <a:avLst/>
          </a:prstGeom>
          <a:noFill/>
          <a:ln>
            <a:noFill/>
          </a:ln>
        </p:spPr>
      </p:pic>
    </p:spTree>
    <p:extLst>
      <p:ext uri="{BB962C8B-B14F-4D97-AF65-F5344CB8AC3E}">
        <p14:creationId xmlns:p14="http://schemas.microsoft.com/office/powerpoint/2010/main" val="65314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STUDENT DASHBOARD PAGE</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2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1412776"/>
            <a:ext cx="8820472" cy="5445223"/>
          </a:xfrm>
          <a:prstGeom prst="rect">
            <a:avLst/>
          </a:prstGeom>
          <a:noFill/>
          <a:ln>
            <a:noFill/>
          </a:ln>
        </p:spPr>
      </p:pic>
    </p:spTree>
    <p:extLst>
      <p:ext uri="{BB962C8B-B14F-4D97-AF65-F5344CB8AC3E}">
        <p14:creationId xmlns:p14="http://schemas.microsoft.com/office/powerpoint/2010/main" val="299200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RECRUITER DASHBOARD PAGE</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2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124744"/>
            <a:ext cx="8748464" cy="5733256"/>
          </a:xfrm>
          <a:prstGeom prst="rect">
            <a:avLst/>
          </a:prstGeom>
          <a:noFill/>
          <a:ln>
            <a:noFill/>
          </a:ln>
        </p:spPr>
      </p:pic>
    </p:spTree>
    <p:extLst>
      <p:ext uri="{BB962C8B-B14F-4D97-AF65-F5344CB8AC3E}">
        <p14:creationId xmlns:p14="http://schemas.microsoft.com/office/powerpoint/2010/main" val="171773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ADMIN DASHBOARD PAGE</a:t>
            </a:r>
            <a:endParaRPr lang="en-US" sz="3200" b="1" dirty="0">
              <a:solidFill>
                <a:schemeClr val="tx1"/>
              </a:solidFill>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820472"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28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STUDENT JOB DASHBOARD PAGE</a:t>
            </a:r>
            <a:endParaRPr lang="en-US" sz="3200" b="1"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467544" y="1484784"/>
            <a:ext cx="8568952" cy="5373215"/>
          </a:xfrm>
          <a:prstGeom prst="rect">
            <a:avLst/>
          </a:prstGeom>
          <a:noFill/>
          <a:ln>
            <a:noFill/>
          </a:ln>
        </p:spPr>
      </p:pic>
    </p:spTree>
    <p:extLst>
      <p:ext uri="{BB962C8B-B14F-4D97-AF65-F5344CB8AC3E}">
        <p14:creationId xmlns:p14="http://schemas.microsoft.com/office/powerpoint/2010/main" val="223256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 JOB APPLIED STATUS PAGE</a:t>
            </a:r>
            <a:endParaRPr lang="en-US" sz="3200" b="1"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340769"/>
            <a:ext cx="8748464" cy="5517232"/>
          </a:xfrm>
          <a:prstGeom prst="rect">
            <a:avLst/>
          </a:prstGeom>
          <a:noFill/>
          <a:ln>
            <a:noFill/>
          </a:ln>
        </p:spPr>
      </p:pic>
    </p:spTree>
    <p:extLst>
      <p:ext uri="{BB962C8B-B14F-4D97-AF65-F5344CB8AC3E}">
        <p14:creationId xmlns:p14="http://schemas.microsoft.com/office/powerpoint/2010/main" val="254059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ADD NEW JOB PAGE </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3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296144"/>
            <a:ext cx="8748464" cy="5589240"/>
          </a:xfrm>
          <a:prstGeom prst="rect">
            <a:avLst/>
          </a:prstGeom>
          <a:noFill/>
          <a:ln>
            <a:noFill/>
          </a:ln>
        </p:spPr>
      </p:pic>
    </p:spTree>
    <p:extLst>
      <p:ext uri="{BB962C8B-B14F-4D97-AF65-F5344CB8AC3E}">
        <p14:creationId xmlns:p14="http://schemas.microsoft.com/office/powerpoint/2010/main" val="134275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12064"/>
            <a:ext cx="8748464" cy="5581232"/>
          </a:xfrm>
        </p:spPr>
        <p:txBody>
          <a:bodyPr/>
          <a:lstStyle/>
          <a:p>
            <a:pPr algn="ctr"/>
            <a:r>
              <a:rPr lang="en-US" sz="4400" dirty="0" smtClean="0">
                <a:solidFill>
                  <a:schemeClr val="tx1"/>
                </a:solidFill>
                <a:latin typeface="Times New Roman" pitchFamily="18" charset="0"/>
                <a:cs typeface="Times New Roman" pitchFamily="18" charset="0"/>
              </a:rPr>
              <a:t>PRESENTATION ON</a:t>
            </a:r>
            <a:br>
              <a:rPr lang="en-US" sz="4400" dirty="0" smtClean="0">
                <a:solidFill>
                  <a:schemeClr val="tx1"/>
                </a:solidFill>
                <a:latin typeface="Times New Roman" pitchFamily="18" charset="0"/>
                <a:cs typeface="Times New Roman" pitchFamily="18" charset="0"/>
              </a:rPr>
            </a:br>
            <a:r>
              <a:rPr lang="en-US" sz="4400" dirty="0">
                <a:solidFill>
                  <a:schemeClr val="tx1"/>
                </a:solidFill>
                <a:latin typeface="Times New Roman" pitchFamily="18" charset="0"/>
                <a:cs typeface="Times New Roman" pitchFamily="18" charset="0"/>
              </a:rPr>
              <a:t> </a:t>
            </a:r>
            <a:r>
              <a:rPr lang="en-US" sz="4400" dirty="0" smtClean="0">
                <a:solidFill>
                  <a:schemeClr val="tx1"/>
                </a:solidFill>
                <a:latin typeface="Times New Roman" pitchFamily="18" charset="0"/>
                <a:cs typeface="Times New Roman" pitchFamily="18" charset="0"/>
              </a:rPr>
              <a:t>   PLACEMENT MANAGEMENT      SYSTEM</a:t>
            </a:r>
            <a:br>
              <a:rPr lang="en-US" sz="4400" dirty="0" smtClean="0">
                <a:solidFill>
                  <a:schemeClr val="tx1"/>
                </a:solidFill>
                <a:latin typeface="Times New Roman" pitchFamily="18" charset="0"/>
                <a:cs typeface="Times New Roman" pitchFamily="18" charset="0"/>
              </a:rPr>
            </a:br>
            <a:r>
              <a:rPr lang="en-US" sz="4400" dirty="0">
                <a:solidFill>
                  <a:schemeClr val="tx1"/>
                </a:solidFill>
                <a:latin typeface="Times New Roman" pitchFamily="18" charset="0"/>
                <a:cs typeface="Times New Roman" pitchFamily="18" charset="0"/>
              </a:rPr>
              <a:t/>
            </a:r>
            <a:br>
              <a:rPr lang="en-US" sz="4400" dirty="0">
                <a:solidFill>
                  <a:schemeClr val="tx1"/>
                </a:solidFill>
                <a:latin typeface="Times New Roman" pitchFamily="18" charset="0"/>
                <a:cs typeface="Times New Roman" pitchFamily="18" charset="0"/>
              </a:rPr>
            </a:br>
            <a:r>
              <a:rPr lang="en-US" sz="4400" dirty="0">
                <a:solidFill>
                  <a:schemeClr val="tx1"/>
                </a:solidFill>
                <a:latin typeface="Times New Roman" pitchFamily="18" charset="0"/>
                <a:cs typeface="Times New Roman" pitchFamily="18" charset="0"/>
              </a:rPr>
              <a:t>PRESENTED BY-: POOJA YADAV</a:t>
            </a:r>
            <a:br>
              <a:rPr lang="en-US" sz="4400" dirty="0">
                <a:solidFill>
                  <a:schemeClr val="tx1"/>
                </a:solidFill>
                <a:latin typeface="Times New Roman" pitchFamily="18" charset="0"/>
                <a:cs typeface="Times New Roman" pitchFamily="18" charset="0"/>
              </a:rPr>
            </a:br>
            <a:r>
              <a:rPr lang="en-US" sz="4400" dirty="0">
                <a:solidFill>
                  <a:schemeClr val="tx1"/>
                </a:solidFill>
                <a:latin typeface="Times New Roman" pitchFamily="18" charset="0"/>
                <a:cs typeface="Times New Roman" pitchFamily="18" charset="0"/>
              </a:rPr>
              <a:t>BATCH EON-: 2021-5759</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60360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VIEW JOB PAGE</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3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1412777"/>
            <a:ext cx="8820472" cy="5445224"/>
          </a:xfrm>
          <a:prstGeom prst="rect">
            <a:avLst/>
          </a:prstGeom>
          <a:noFill/>
          <a:ln>
            <a:noFill/>
          </a:ln>
        </p:spPr>
      </p:pic>
    </p:spTree>
    <p:extLst>
      <p:ext uri="{BB962C8B-B14F-4D97-AF65-F5344CB8AC3E}">
        <p14:creationId xmlns:p14="http://schemas.microsoft.com/office/powerpoint/2010/main" val="292739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ADMIN JOB LIST PORTAL</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4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556792"/>
            <a:ext cx="8748464" cy="5301208"/>
          </a:xfrm>
          <a:prstGeom prst="rect">
            <a:avLst/>
          </a:prstGeom>
          <a:noFill/>
          <a:ln>
            <a:noFill/>
          </a:ln>
        </p:spPr>
      </p:pic>
    </p:spTree>
    <p:extLst>
      <p:ext uri="{BB962C8B-B14F-4D97-AF65-F5344CB8AC3E}">
        <p14:creationId xmlns:p14="http://schemas.microsoft.com/office/powerpoint/2010/main" val="81986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PLACE CANDIDATES LIST</a:t>
            </a:r>
            <a:endParaRPr lang="en-US" sz="3200" b="1" dirty="0">
              <a:solidFill>
                <a:schemeClr val="tx1"/>
              </a:solidFill>
              <a:latin typeface="Times New Roman" pitchFamily="18" charset="0"/>
              <a:cs typeface="Times New Roman" pitchFamily="18" charset="0"/>
            </a:endParaRPr>
          </a:p>
        </p:txBody>
      </p:sp>
      <p:pic>
        <p:nvPicPr>
          <p:cNvPr id="4" name="Content Placeholder 3" descr="C:\Users\lalitha\Pictures\Screenshots\Screenshot (4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484784"/>
            <a:ext cx="8640960" cy="5373216"/>
          </a:xfrm>
          <a:prstGeom prst="rect">
            <a:avLst/>
          </a:prstGeom>
          <a:noFill/>
          <a:ln>
            <a:noFill/>
          </a:ln>
        </p:spPr>
      </p:pic>
    </p:spTree>
    <p:extLst>
      <p:ext uri="{BB962C8B-B14F-4D97-AF65-F5344CB8AC3E}">
        <p14:creationId xmlns:p14="http://schemas.microsoft.com/office/powerpoint/2010/main" val="1110499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NON-PLACED CANDIDATES LIST</a:t>
            </a:r>
            <a:endParaRPr lang="en-US" sz="3200" b="1" dirty="0">
              <a:latin typeface="Times New Roman" pitchFamily="18" charset="0"/>
              <a:cs typeface="Times New Roman" pitchFamily="18" charset="0"/>
            </a:endParaRPr>
          </a:p>
        </p:txBody>
      </p:sp>
      <p:pic>
        <p:nvPicPr>
          <p:cNvPr id="4" name="Content Placeholder 3" descr="C:\Users\lalitha\Pictures\Screenshots\Screenshot (4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484784"/>
            <a:ext cx="8640960" cy="5373216"/>
          </a:xfrm>
          <a:prstGeom prst="rect">
            <a:avLst/>
          </a:prstGeom>
          <a:noFill/>
          <a:ln>
            <a:noFill/>
          </a:ln>
        </p:spPr>
      </p:pic>
    </p:spTree>
    <p:extLst>
      <p:ext uri="{BB962C8B-B14F-4D97-AF65-F5344CB8AC3E}">
        <p14:creationId xmlns:p14="http://schemas.microsoft.com/office/powerpoint/2010/main" val="63327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933160"/>
          </a:xfrm>
        </p:spPr>
        <p:txBody>
          <a:bodyPr/>
          <a:lstStyle/>
          <a:p>
            <a:pPr algn="ct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THANK YOU</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8548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8329594" cy="5506328"/>
          </a:xfrm>
        </p:spPr>
        <p:txBody>
          <a:bodyPr>
            <a:noAutofit/>
          </a:bodyPr>
          <a:lstStyle/>
          <a:p>
            <a:pPr marL="0"/>
            <a:r>
              <a:rPr lang="en-US" dirty="0">
                <a:latin typeface="Times New Roman" pitchFamily="18" charset="0"/>
                <a:cs typeface="Times New Roman" pitchFamily="18" charset="0"/>
              </a:rPr>
              <a:t>The main objective of Placement Management System is to develop software which manages placement activities in college makes a interactive GUI where TPO can manage details of all students on his console, he can send a mails to students informing about placement activities. Although such a project has a very wide scope, this project contains the most important part i.e. displaying the personal and academic information of a student and company. The students and companies are also provided with the facility of editing some fields like username and password. The project also allows a Data Base Administrator to enter the information of a student and company which is then stored in the corresponding tables in the main database .He can also delete the student and company information after placement is over from the main database. This project is aimed at developing an online application for the Training and Placement Dept. of the college. The system is an online application that can be accessed throughout the organization and outside as well with proper login provided. </a:t>
            </a:r>
          </a:p>
        </p:txBody>
      </p:sp>
      <p:sp>
        <p:nvSpPr>
          <p:cNvPr id="3" name="Title 2"/>
          <p:cNvSpPr>
            <a:spLocks noGrp="1"/>
          </p:cNvSpPr>
          <p:nvPr>
            <p:ph type="title"/>
          </p:nvPr>
        </p:nvSpPr>
        <p:spPr/>
        <p:txBody>
          <a:bodyPr/>
          <a:lstStyle/>
          <a:p>
            <a:r>
              <a:rPr lang="en-US" sz="4000" b="1" dirty="0" smtClean="0">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  ABSTRACT</a:t>
            </a:r>
            <a:endParaRPr lang="en-US" sz="3200" b="1" dirty="0">
              <a:solidFill>
                <a:schemeClr val="tx1"/>
              </a:solidFill>
            </a:endParaRPr>
          </a:p>
        </p:txBody>
      </p:sp>
    </p:spTree>
    <p:extLst>
      <p:ext uri="{BB962C8B-B14F-4D97-AF65-F5344CB8AC3E}">
        <p14:creationId xmlns:p14="http://schemas.microsoft.com/office/powerpoint/2010/main" val="381181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500034" y="1285860"/>
            <a:ext cx="8643966" cy="5357850"/>
          </a:xfrm>
        </p:spPr>
        <p:txBody>
          <a:bodyPr>
            <a:noAutofit/>
          </a:bodyPr>
          <a:lstStyle/>
          <a:p>
            <a:pPr>
              <a:buFont typeface="Wingdings" pitchFamily="2" charset="2"/>
              <a:buChar char="§"/>
            </a:pPr>
            <a:r>
              <a:rPr lang="en-IN" dirty="0" smtClean="0">
                <a:latin typeface="Times New Roman" pitchFamily="18" charset="0"/>
                <a:cs typeface="Times New Roman" pitchFamily="18" charset="0"/>
              </a:rPr>
              <a:t>The project titled “Placement Management System” is software system allows the students to create their profile and upload all the details including their marks on the system.</a:t>
            </a:r>
          </a:p>
          <a:p>
            <a:pPr>
              <a:buFont typeface="Wingdings" pitchFamily="2" charset="2"/>
              <a:buChar char="§"/>
            </a:pPr>
            <a:r>
              <a:rPr lang="en-IN" dirty="0" smtClean="0">
                <a:latin typeface="Times New Roman" pitchFamily="18" charset="0"/>
                <a:cs typeface="Times New Roman" pitchFamily="18" charset="0"/>
              </a:rPr>
              <a:t>PMS which helps out the HR Personal in the recruitment of new candidates to the company and helps the recruitment process as a whole.</a:t>
            </a:r>
          </a:p>
          <a:p>
            <a:pPr>
              <a:buFont typeface="Wingdings" pitchFamily="2" charset="2"/>
              <a:buChar char="§"/>
            </a:pPr>
            <a:r>
              <a:rPr lang="en-IN" dirty="0" smtClean="0">
                <a:latin typeface="Times New Roman" pitchFamily="18" charset="0"/>
                <a:cs typeface="Times New Roman" pitchFamily="18" charset="0"/>
              </a:rPr>
              <a:t>A college Placement Management System that consists of a student login</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 company login and an admin login.</a:t>
            </a:r>
          </a:p>
          <a:p>
            <a:pPr>
              <a:buFont typeface="Wingdings" pitchFamily="2" charset="2"/>
              <a:buChar char="§"/>
            </a:pPr>
            <a:r>
              <a:rPr lang="en-IN" dirty="0" smtClean="0">
                <a:latin typeface="Times New Roman" pitchFamily="18" charset="0"/>
                <a:cs typeface="Times New Roman" pitchFamily="18" charset="0"/>
              </a:rPr>
              <a:t>PMS handles students as well as  company data and efficiently display all this data to respective side.</a:t>
            </a:r>
          </a:p>
          <a:p>
            <a:endParaRPr lang="en-IN" dirty="0">
              <a:latin typeface="Times New Roman" pitchFamily="18" charset="0"/>
              <a:cs typeface="Times New Roman" pitchFamily="18" charset="0"/>
            </a:endParaRPr>
          </a:p>
        </p:txBody>
      </p:sp>
      <p:sp>
        <p:nvSpPr>
          <p:cNvPr id="12" name="Title 11"/>
          <p:cNvSpPr>
            <a:spLocks noGrp="1"/>
          </p:cNvSpPr>
          <p:nvPr>
            <p:ph type="title"/>
          </p:nvPr>
        </p:nvSpPr>
        <p:spPr/>
        <p:txBody>
          <a:bodyPr/>
          <a:lstStyle/>
          <a:p>
            <a:pPr algn="ctr"/>
            <a:r>
              <a:rPr lang="en-US" sz="3200" b="1" dirty="0" smtClean="0">
                <a:solidFill>
                  <a:schemeClr val="tx1"/>
                </a:solidFill>
                <a:latin typeface="Times New Roman" pitchFamily="18" charset="0"/>
                <a:cs typeface="Times New Roman" pitchFamily="18" charset="0"/>
              </a:rPr>
              <a:t>PROJECT  INTRODUCTION</a:t>
            </a:r>
            <a:endParaRPr lang="en-IN" sz="3200" b="1" dirty="0">
              <a:solidFill>
                <a:schemeClr val="tx1"/>
              </a:solidFill>
              <a:latin typeface="Times New Roman" pitchFamily="18" charset="0"/>
              <a:cs typeface="Times New Roman" pitchFamily="18"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5718048" cy="5317688"/>
          </a:xfrm>
        </p:spPr>
        <p:txBody>
          <a:bodyPr>
            <a:normAutofit lnSpcReduction="10000"/>
          </a:bodyPr>
          <a:lstStyle/>
          <a:p>
            <a:r>
              <a:rPr lang="en-US" b="1" dirty="0" smtClean="0">
                <a:latin typeface="Times New Roman" pitchFamily="18" charset="0"/>
                <a:cs typeface="Times New Roman" pitchFamily="18" charset="0"/>
              </a:rPr>
              <a:t>HARDWARE REQUIREMENTS:-</a:t>
            </a:r>
          </a:p>
          <a:p>
            <a:endParaRPr lang="en-US" b="1" dirty="0">
              <a:latin typeface="Times New Roman" pitchFamily="18" charset="0"/>
              <a:cs typeface="Times New Roman" pitchFamily="18" charset="0"/>
            </a:endParaRPr>
          </a:p>
          <a:p>
            <a:pPr marL="397764" indent="-342900">
              <a:buFont typeface="Arial" pitchFamily="34" charset="0"/>
              <a:buChar char="•"/>
            </a:pPr>
            <a:r>
              <a:rPr lang="en-US" dirty="0" smtClean="0">
                <a:latin typeface="Times New Roman" pitchFamily="18" charset="0"/>
                <a:cs typeface="Times New Roman" pitchFamily="18" charset="0"/>
              </a:rPr>
              <a:t>I3 </a:t>
            </a:r>
            <a:r>
              <a:rPr lang="en-US" dirty="0" smtClean="0">
                <a:latin typeface="Times New Roman" pitchFamily="18" charset="0"/>
                <a:cs typeface="Times New Roman" pitchFamily="18" charset="0"/>
              </a:rPr>
              <a:t>processor based computer</a:t>
            </a:r>
          </a:p>
          <a:p>
            <a:pPr marL="397764" indent="-342900">
              <a:buFont typeface="Arial" pitchFamily="34" charset="0"/>
              <a:buChar char="•"/>
            </a:pPr>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 GB-RAM</a:t>
            </a:r>
          </a:p>
          <a:p>
            <a:pPr marL="397764" indent="-342900">
              <a:buFont typeface="Arial"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Monitor</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SOFTWARE REQUIREMENTS:-</a:t>
            </a:r>
          </a:p>
          <a:p>
            <a:endParaRPr lang="en-US" b="1" dirty="0">
              <a:latin typeface="Times New Roman" pitchFamily="18" charset="0"/>
              <a:cs typeface="Times New Roman" pitchFamily="18" charset="0"/>
            </a:endParaRPr>
          </a:p>
          <a:p>
            <a:pPr marL="397764" indent="-342900">
              <a:buFont typeface="Arial" pitchFamily="34" charset="0"/>
              <a:buChar char="•"/>
            </a:pPr>
            <a:r>
              <a:rPr lang="en-US" dirty="0" smtClean="0">
                <a:latin typeface="Times New Roman" pitchFamily="18" charset="0"/>
                <a:cs typeface="Times New Roman" pitchFamily="18" charset="0"/>
              </a:rPr>
              <a:t>Front end: HTML, CSS, JavaScript, Spring  boot</a:t>
            </a:r>
          </a:p>
          <a:p>
            <a:pPr marL="397764" indent="-342900">
              <a:buFont typeface="Arial" pitchFamily="34" charset="0"/>
              <a:buChar char="•"/>
            </a:pPr>
            <a:r>
              <a:rPr lang="en-US" dirty="0" smtClean="0">
                <a:latin typeface="Times New Roman" pitchFamily="18" charset="0"/>
                <a:cs typeface="Times New Roman" pitchFamily="18" charset="0"/>
              </a:rPr>
              <a:t>Back end: MySQL workbench 8.0.CE</a:t>
            </a:r>
          </a:p>
          <a:p>
            <a:pPr marL="397764" indent="-342900">
              <a:buFont typeface="Arial" pitchFamily="34" charset="0"/>
              <a:buChar char="•"/>
            </a:pPr>
            <a:r>
              <a:rPr lang="en-US" dirty="0" smtClean="0">
                <a:latin typeface="Times New Roman" pitchFamily="18" charset="0"/>
                <a:cs typeface="Times New Roman" pitchFamily="18" charset="0"/>
              </a:rPr>
              <a:t>Middleware/server: Apache Tomcat v.8.5 </a:t>
            </a:r>
          </a:p>
          <a:p>
            <a:pPr marL="397764" indent="-342900">
              <a:buFont typeface="Arial" pitchFamily="34" charset="0"/>
              <a:buChar char="•"/>
            </a:pPr>
            <a:r>
              <a:rPr lang="en-US" dirty="0" smtClean="0">
                <a:latin typeface="Times New Roman" pitchFamily="18" charset="0"/>
                <a:cs typeface="Times New Roman" pitchFamily="18" charset="0"/>
              </a:rPr>
              <a:t>IDE: Spring boot</a:t>
            </a:r>
          </a:p>
          <a:p>
            <a:pPr marL="397764" indent="-342900">
              <a:buFont typeface="Arial" pitchFamily="34" charset="0"/>
              <a:buChar char="•"/>
            </a:pPr>
            <a:r>
              <a:rPr lang="en-US" dirty="0" smtClean="0">
                <a:latin typeface="Times New Roman" pitchFamily="18" charset="0"/>
                <a:cs typeface="Times New Roman" pitchFamily="18" charset="0"/>
              </a:rPr>
              <a:t>Browser: </a:t>
            </a:r>
            <a:r>
              <a:rPr lang="en-US" dirty="0">
                <a:latin typeface="Times New Roman" pitchFamily="18" charset="0"/>
                <a:cs typeface="Times New Roman" pitchFamily="18" charset="0"/>
              </a:rPr>
              <a:t>G</a:t>
            </a:r>
            <a:r>
              <a:rPr lang="en-US" dirty="0" smtClean="0">
                <a:latin typeface="Times New Roman" pitchFamily="18" charset="0"/>
                <a:cs typeface="Times New Roman" pitchFamily="18" charset="0"/>
              </a:rPr>
              <a:t>oogle chrome</a:t>
            </a:r>
          </a:p>
          <a:p>
            <a:pPr marL="397764" indent="-342900">
              <a:buFont typeface="Arial" pitchFamily="34" charset="0"/>
              <a:buChar char="•"/>
            </a:pPr>
            <a:r>
              <a:rPr lang="en-US" dirty="0" smtClean="0">
                <a:latin typeface="Times New Roman" pitchFamily="18" charset="0"/>
                <a:cs typeface="Times New Roman" pitchFamily="18" charset="0"/>
              </a:rPr>
              <a:t>Window 10 operating system</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SYSTEM REQUIREMENTS</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957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5718048" cy="2725400"/>
          </a:xfrm>
        </p:spPr>
        <p:txBody>
          <a:bodyPr/>
          <a:lstStyle/>
          <a:p>
            <a:pPr marL="397764" indent="-342900">
              <a:buFont typeface="Wingdings" pitchFamily="2" charset="2"/>
              <a:buChar char="Ø"/>
            </a:pPr>
            <a:r>
              <a:rPr lang="en-US" dirty="0" smtClean="0">
                <a:latin typeface="Times New Roman" pitchFamily="18" charset="0"/>
                <a:cs typeface="Times New Roman" pitchFamily="18" charset="0"/>
              </a:rPr>
              <a:t>Home Page </a:t>
            </a:r>
          </a:p>
          <a:p>
            <a:pPr marL="397764" indent="-342900">
              <a:buFont typeface="Wingdings" pitchFamily="2" charset="2"/>
              <a:buChar char="Ø"/>
            </a:pPr>
            <a:r>
              <a:rPr lang="en-US" dirty="0" smtClean="0">
                <a:latin typeface="Times New Roman" pitchFamily="18" charset="0"/>
                <a:cs typeface="Times New Roman" pitchFamily="18" charset="0"/>
              </a:rPr>
              <a:t>Admin Portal </a:t>
            </a:r>
          </a:p>
          <a:p>
            <a:pPr marL="397764" indent="-342900">
              <a:buFont typeface="Wingdings" pitchFamily="2" charset="2"/>
              <a:buChar char="Ø"/>
            </a:pPr>
            <a:r>
              <a:rPr lang="en-US" dirty="0" smtClean="0">
                <a:latin typeface="Times New Roman" pitchFamily="18" charset="0"/>
                <a:cs typeface="Times New Roman" pitchFamily="18" charset="0"/>
              </a:rPr>
              <a:t>Recruiter Portal</a:t>
            </a:r>
          </a:p>
          <a:p>
            <a:pPr marL="397764" indent="-342900">
              <a:buFont typeface="Wingdings" pitchFamily="2" charset="2"/>
              <a:buChar char="Ø"/>
            </a:pPr>
            <a:r>
              <a:rPr lang="en-US" dirty="0" smtClean="0">
                <a:latin typeface="Times New Roman" pitchFamily="18" charset="0"/>
                <a:cs typeface="Times New Roman" pitchFamily="18" charset="0"/>
              </a:rPr>
              <a:t>Student Portal</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MODULE DESIGN</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52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7393490" cy="5506328"/>
          </a:xfrm>
        </p:spPr>
        <p:txBody>
          <a:bodyPr>
            <a:normAutofit/>
          </a:bodyPr>
          <a:lstStyle/>
          <a:p>
            <a:endParaRPr lang="en-US" sz="3200" b="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STUDENT  DATABASE</a:t>
            </a:r>
            <a:endParaRPr lang="en-US" sz="3200" b="1" dirty="0">
              <a:solidFill>
                <a:schemeClr val="tx1"/>
              </a:solidFill>
              <a:latin typeface="Times New Roman" pitchFamily="18" charset="0"/>
              <a:cs typeface="Times New Roman" pitchFamily="18" charset="0"/>
            </a:endParaRPr>
          </a:p>
        </p:txBody>
      </p:sp>
      <p:pic>
        <p:nvPicPr>
          <p:cNvPr id="3074" name="Picture 2" descr="C:\Users\dell\Desktop\placement_project\student d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820472" cy="5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96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494548"/>
            <a:ext cx="7937064" cy="5363452"/>
          </a:xfrm>
        </p:spPr>
        <p:txBody>
          <a:bodyPr>
            <a:noAutofit/>
          </a:bodyPr>
          <a:lstStyle/>
          <a:p>
            <a:pPr marL="512064" indent="-457200">
              <a:buFont typeface="Wingdings" pitchFamily="2" charset="2"/>
              <a:buChar char="§"/>
            </a:pPr>
            <a:endParaRPr lang="en-IN" sz="3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RECRUITER DATABASE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pic>
        <p:nvPicPr>
          <p:cNvPr id="4098" name="Picture 2" descr="C:\Users\dell\Desktop\placement_project\recruiter datab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820472" cy="5589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2910" y="1357298"/>
            <a:ext cx="8249570" cy="5500702"/>
          </a:xfrm>
        </p:spPr>
        <p:txBody>
          <a:bodyPr>
            <a:normAutofit/>
          </a:bodyPr>
          <a:lstStyle/>
          <a:p>
            <a:pPr>
              <a:buFont typeface="Wingdings" pitchFamily="2" charset="2"/>
              <a:buChar char="§"/>
            </a:pPr>
            <a:r>
              <a:rPr lang="en-US" sz="3200" dirty="0" smtClean="0">
                <a:latin typeface="Times New Roman" pitchFamily="18" charset="0"/>
                <a:cs typeface="Times New Roman" pitchFamily="18" charset="0"/>
              </a:rPr>
              <a:t>User friendly,</a:t>
            </a:r>
          </a:p>
          <a:p>
            <a:pPr>
              <a:buFont typeface="Wingdings" pitchFamily="2" charset="2"/>
              <a:buChar char="§"/>
            </a:pPr>
            <a:r>
              <a:rPr lang="en-US" sz="3200" dirty="0" smtClean="0">
                <a:latin typeface="Times New Roman" pitchFamily="18" charset="0"/>
                <a:cs typeface="Times New Roman" pitchFamily="18" charset="0"/>
              </a:rPr>
              <a:t>Time saving,</a:t>
            </a:r>
          </a:p>
          <a:p>
            <a:pPr>
              <a:buFont typeface="Wingdings" pitchFamily="2" charset="2"/>
              <a:buChar char="§"/>
            </a:pPr>
            <a:r>
              <a:rPr lang="en-US" sz="3200" dirty="0" smtClean="0">
                <a:latin typeface="Times New Roman" pitchFamily="18" charset="0"/>
                <a:cs typeface="Times New Roman" pitchFamily="18" charset="0"/>
              </a:rPr>
              <a:t>Easy to shop with more verities and updated    products,</a:t>
            </a:r>
          </a:p>
          <a:p>
            <a:pPr>
              <a:buFont typeface="Wingdings" pitchFamily="2" charset="2"/>
              <a:buChar char="§"/>
            </a:pPr>
            <a:r>
              <a:rPr lang="en-US" sz="3200" dirty="0" smtClean="0">
                <a:latin typeface="Times New Roman" pitchFamily="18" charset="0"/>
                <a:cs typeface="Times New Roman" pitchFamily="18" charset="0"/>
              </a:rPr>
              <a:t>Buy products from anywhere and anytime.</a:t>
            </a:r>
          </a:p>
          <a:p>
            <a:pPr>
              <a:buFont typeface="Wingdings" pitchFamily="2" charset="2"/>
              <a:buChar char="§"/>
            </a:pPr>
            <a:endParaRPr lang="en-IN" sz="3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ADMIN DATABASE</a:t>
            </a:r>
            <a:endParaRPr lang="en-IN" sz="3200" b="1" dirty="0">
              <a:solidFill>
                <a:schemeClr val="tx1"/>
              </a:solidFill>
              <a:latin typeface="Times New Roman" pitchFamily="18" charset="0"/>
              <a:cs typeface="Times New Roman" pitchFamily="18" charset="0"/>
            </a:endParaRPr>
          </a:p>
        </p:txBody>
      </p:sp>
      <p:pic>
        <p:nvPicPr>
          <p:cNvPr id="5122" name="Picture 2" descr="C:\Users\dell\Desktop\placement_project\student d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820472" cy="5589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2663</TotalTime>
  <Words>415</Words>
  <Application>Microsoft Office PowerPoint</Application>
  <PresentationFormat>On-screen Show (4:3)</PresentationFormat>
  <Paragraphs>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Metro</vt:lpstr>
      <vt:lpstr>PowerPoint Presentation</vt:lpstr>
      <vt:lpstr>PRESENTATION ON     PLACEMENT MANAGEMENT      SYSTEM  PRESENTED BY-: POOJA YADAV BATCH EON-: 2021-5759                                                                                              </vt:lpstr>
      <vt:lpstr>                      ABSTRACT</vt:lpstr>
      <vt:lpstr>PROJECT  INTRODUCTION</vt:lpstr>
      <vt:lpstr>SYSTEM REQUIREMENTS</vt:lpstr>
      <vt:lpstr>MODULE DESIGN</vt:lpstr>
      <vt:lpstr>STUDENT  DATABASE</vt:lpstr>
      <vt:lpstr>RECRUITER DATABASE                            </vt:lpstr>
      <vt:lpstr>ADMIN DATABASE</vt:lpstr>
      <vt:lpstr>HOME PAGE</vt:lpstr>
      <vt:lpstr>STUDENT REGISTRATION</vt:lpstr>
      <vt:lpstr>RECRUITER REGISTRATION</vt:lpstr>
      <vt:lpstr>ADMIN REGISTRATION</vt:lpstr>
      <vt:lpstr>STUDENT DASHBOARD PAGE</vt:lpstr>
      <vt:lpstr>RECRUITER DASHBOARD PAGE</vt:lpstr>
      <vt:lpstr>ADMIN DASHBOARD PAGE</vt:lpstr>
      <vt:lpstr>STUDENT JOB DASHBOARD PAGE</vt:lpstr>
      <vt:lpstr> JOB APPLIED STATUS PAGE</vt:lpstr>
      <vt:lpstr>ADD NEW JOB PAGE </vt:lpstr>
      <vt:lpstr>VIEW JOB PAGE</vt:lpstr>
      <vt:lpstr>ADMIN JOB LIST PORTAL</vt:lpstr>
      <vt:lpstr>PLACE CANDIDATES LIST</vt:lpstr>
      <vt:lpstr>NON-PLACED CANDIDATES LIST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Pooja Yadav</dc:creator>
  <cp:lastModifiedBy>Windows User</cp:lastModifiedBy>
  <cp:revision>102</cp:revision>
  <dcterms:created xsi:type="dcterms:W3CDTF">2019-09-18T19:27:25Z</dcterms:created>
  <dcterms:modified xsi:type="dcterms:W3CDTF">2021-12-15T09:27:27Z</dcterms:modified>
</cp:coreProperties>
</file>