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opy%20of%20employee_data(1).csv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19</c:v>
                </c:pt>
                <c:pt idx="8">
                  <c:v>17</c:v>
                </c:pt>
                <c:pt idx="9">
                  <c:v>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78D-B148-9391-0DBCA7B1067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</c:v>
                </c:pt>
                <c:pt idx="1">
                  <c:v>31</c:v>
                </c:pt>
                <c:pt idx="2">
                  <c:v>29</c:v>
                </c:pt>
                <c:pt idx="3">
                  <c:v>24</c:v>
                </c:pt>
                <c:pt idx="4">
                  <c:v>33</c:v>
                </c:pt>
                <c:pt idx="5">
                  <c:v>25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78D-B148-9391-0DBCA7B1067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</c:v>
                </c:pt>
                <c:pt idx="1">
                  <c:v>46</c:v>
                </c:pt>
                <c:pt idx="2">
                  <c:v>53</c:v>
                </c:pt>
                <c:pt idx="3">
                  <c:v>49</c:v>
                </c:pt>
                <c:pt idx="4">
                  <c:v>65</c:v>
                </c:pt>
                <c:pt idx="5">
                  <c:v>48</c:v>
                </c:pt>
                <c:pt idx="6">
                  <c:v>48</c:v>
                </c:pt>
                <c:pt idx="7">
                  <c:v>58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78D-B148-9391-0DBCA7B1067F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</c:v>
                </c:pt>
                <c:pt idx="1">
                  <c:v>3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6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78D-B148-9391-0DBCA7B10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78813296"/>
        <c:axId val="678816016"/>
      </c:barChart>
      <c:catAx>
        <c:axId val="6788132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816016"/>
        <c:crosses val="autoZero"/>
        <c:auto val="1"/>
        <c:lblAlgn val="ctr"/>
        <c:lblOffset val="100"/>
        <c:noMultiLvlLbl val="0"/>
      </c:catAx>
      <c:valAx>
        <c:axId val="678816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81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</a:t>
            </a:r>
            <a:r>
              <a:rPr lang="en-US" sz="2400" dirty="0" smtClean="0"/>
              <a:t>S.POOJA</a:t>
            </a:r>
            <a:endParaRPr lang="en-US" sz="2400" dirty="0"/>
          </a:p>
          <a:p>
            <a:r>
              <a:rPr lang="en-US" sz="2400" dirty="0"/>
              <a:t>REGISTER NO:  </a:t>
            </a:r>
            <a:r>
              <a:rPr lang="en-US" sz="2400" dirty="0"/>
              <a:t>312207080/4E81F62E52FABA2B4EE4B3592F39DEA3</a:t>
            </a:r>
            <a:endParaRPr lang="en-US" sz="2400" dirty="0"/>
          </a:p>
          <a:p>
            <a:r>
              <a:rPr lang="en-US" sz="2400" dirty="0"/>
              <a:t>DEPARTMENT:  3</a:t>
            </a:r>
            <a:r>
              <a:rPr lang="en-US" sz="2400" baseline="30000" dirty="0"/>
              <a:t>RD</a:t>
            </a:r>
            <a:r>
              <a:rPr lang="en-US" sz="2400" dirty="0"/>
              <a:t> YEAR B.COM GENERAL</a:t>
            </a:r>
          </a:p>
          <a:p>
            <a:r>
              <a:rPr lang="en-US" sz="2400" dirty="0" smtClean="0"/>
              <a:t>COLLEGE:  </a:t>
            </a:r>
            <a:r>
              <a:rPr lang="en-US" sz="2400" dirty="0"/>
              <a:t>AGURCUAND MANMULL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BF7F3A0-DE54-DF05-8E08-14ADE6556EAD}"/>
              </a:ext>
            </a:extLst>
          </p:cNvPr>
          <p:cNvSpPr txBox="1"/>
          <p:nvPr/>
        </p:nvSpPr>
        <p:spPr>
          <a:xfrm rot="10800000" flipV="1">
            <a:off x="587553" y="1082469"/>
            <a:ext cx="8765996" cy="42473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Collect the data which you are going to use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there is missing number in </a:t>
            </a:r>
            <a:r>
              <a:rPr lang="en-US" dirty="0" err="1">
                <a:solidFill>
                  <a:schemeClr val="tx1"/>
                </a:solidFill>
              </a:rPr>
              <a:t>seIected</a:t>
            </a:r>
            <a:r>
              <a:rPr lang="en-US" dirty="0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260D33-05EC-8FDC-9FDB-95066265DD09}"/>
              </a:ext>
            </a:extLst>
          </p:cNvPr>
          <p:cNvSpPr txBox="1"/>
          <p:nvPr/>
        </p:nvSpPr>
        <p:spPr>
          <a:xfrm>
            <a:off x="8987480" y="10150343"/>
            <a:ext cx="2518338" cy="92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E18C2D-9C29-F7BA-FBE5-692999E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93B067B-9FA5-F151-84A9-3321FADB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01" y="1297289"/>
            <a:ext cx="10819140" cy="4154984"/>
          </a:xfrm>
          <a:solidFill>
            <a:schemeClr val="tx2"/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performance level for showing rating employee by using the Formula of =@IFS(Z3&gt;=5,”VERYHIGH”,Z3&gt;=4,”HIGH”,Z3&gt;=3,”MED”,TRUE,”LOW”)Drag the value each every row to apply it for all.
To summarize this you have to create pivot table in that enter</a:t>
            </a:r>
          </a:p>
          <a:p>
            <a:r>
              <a:rPr lang="en-US" dirty="0"/>
              <a:t>Enter business until in rows, performance level in columns, put gender in
 Filters and remove the blank in the filter.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Slicer option is used to know what type of employee are working in the Organizations When click on  any type it generated in the pivot table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graph using the pivot table in that you have trend line show which </a:t>
            </a:r>
          </a:p>
          <a:p>
            <a:r>
              <a:rPr lang="en-US" dirty="0"/>
              <a:t>Higher whether Very high, High,Med,Low.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analysis to find performance of employees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0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BF16343-3EB8-5B30-6B48-2DD0B8C0CD68}"/>
              </a:ext>
            </a:extLst>
          </p:cNvPr>
          <p:cNvSpPr txBox="1"/>
          <p:nvPr/>
        </p:nvSpPr>
        <p:spPr>
          <a:xfrm>
            <a:off x="755332" y="1297289"/>
            <a:ext cx="8598218" cy="452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xmlns="" id="{F3E17B55-670E-7B11-9E84-98CD2805DA14}"/>
              </a:ext>
              <a:ext uri="{147F2762-F138-4A5C-976F-8EAC2B608ADB}">
                <a16:predDERef xmlns:a16="http://schemas.microsoft.com/office/drawing/2014/main" xmlns="" pre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397790"/>
              </p:ext>
            </p:extLst>
          </p:nvPr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FB14FBA-4765-A495-6BC1-AEDD0E80A322}"/>
              </a:ext>
            </a:extLst>
          </p:cNvPr>
          <p:cNvSpPr txBox="1"/>
          <p:nvPr/>
        </p:nvSpPr>
        <p:spPr>
          <a:xfrm rot="10800000" flipV="1">
            <a:off x="1007604" y="2535910"/>
            <a:ext cx="73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In this analysis know how we have develop our  employee.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the performance rating plays an important role in a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1059182" y="1695449"/>
            <a:ext cx="5636894" cy="276319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company.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856462" y="1921966"/>
            <a:ext cx="7166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45BD4CE-982C-7125-971A-1DAD06643C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7" y="1695449"/>
            <a:ext cx="9068507" cy="4962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endParaRPr lang="en-US" dirty="0"/>
          </a:p>
          <a:p>
            <a:r>
              <a:rPr lang="en-US" dirty="0"/>
              <a:t>Sort &amp;filter:  It is used remove missing value and to fill it.</a:t>
            </a:r>
          </a:p>
          <a:p>
            <a:endParaRPr lang="en-US" dirty="0"/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endParaRPr lang="en-US" dirty="0"/>
          </a:p>
          <a:p>
            <a:r>
              <a:rPr lang="en-US" dirty="0"/>
              <a:t>Pivot table: It is used to summarize  what we have done.</a:t>
            </a:r>
          </a:p>
          <a:p>
            <a:endParaRPr lang="en-US" dirty="0"/>
          </a:p>
          <a:p>
            <a:r>
              <a:rPr lang="en-US" dirty="0"/>
              <a:t>Graph: This  is used for visual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3E41EDB-059F-98CF-DA60-E9337F5A8D47}"/>
              </a:ext>
            </a:extLst>
          </p:cNvPr>
          <p:cNvSpPr txBox="1"/>
          <p:nvPr/>
        </p:nvSpPr>
        <p:spPr>
          <a:xfrm flipH="1">
            <a:off x="409338" y="1206609"/>
            <a:ext cx="7613703" cy="34163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Employee=kaggle</a:t>
            </a:r>
          </a:p>
          <a:p>
            <a:pPr algn="l"/>
            <a:r>
              <a:rPr lang="en-US" dirty="0"/>
              <a:t>26 features </a:t>
            </a:r>
          </a:p>
          <a:p>
            <a:pPr algn="l"/>
            <a:r>
              <a:rPr lang="en-US" dirty="0"/>
              <a:t>9 features</a:t>
            </a:r>
          </a:p>
          <a:p>
            <a:pPr algn="l"/>
            <a:r>
              <a:rPr lang="en-US" dirty="0"/>
              <a:t>Employ Id  : Number</a:t>
            </a:r>
          </a:p>
          <a:p>
            <a:pPr algn="l"/>
            <a:r>
              <a:rPr lang="en-US" dirty="0"/>
              <a:t>Name: Text </a:t>
            </a:r>
          </a:p>
          <a:p>
            <a:pPr algn="l"/>
            <a:r>
              <a:rPr lang="en-US" dirty="0"/>
              <a:t>Business unit: Text</a:t>
            </a:r>
          </a:p>
          <a:p>
            <a:pPr algn="l"/>
            <a:r>
              <a:rPr lang="en-US" dirty="0"/>
              <a:t>Employee type: full time, contract, part time</a:t>
            </a:r>
          </a:p>
          <a:p>
            <a:pPr algn="l"/>
            <a:r>
              <a:rPr lang="en-US" dirty="0"/>
              <a:t>Performance level: Very high, High,Med,Low</a:t>
            </a:r>
          </a:p>
          <a:p>
            <a:pPr algn="l"/>
            <a:r>
              <a:rPr lang="en-US" dirty="0"/>
              <a:t>Gender: male, female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486</Words>
  <Application>Microsoft Office PowerPoint</Application>
  <PresentationFormat>Widescreen</PresentationFormat>
  <Paragraphs>94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Happy</cp:lastModifiedBy>
  <cp:revision>20</cp:revision>
  <dcterms:created xsi:type="dcterms:W3CDTF">2024-03-29T15:07:22Z</dcterms:created>
  <dcterms:modified xsi:type="dcterms:W3CDTF">2024-09-07T09:23:36Z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