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7" r:id="rId4"/>
    <p:sldId id="261" r:id="rId5"/>
    <p:sldId id="267" r:id="rId6"/>
    <p:sldId id="268" r:id="rId7"/>
    <p:sldId id="259" r:id="rId8"/>
    <p:sldId id="265" r:id="rId9"/>
    <p:sldId id="266" r:id="rId10"/>
    <p:sldId id="262" r:id="rId11"/>
    <p:sldId id="269" r:id="rId12"/>
    <p:sldId id="270" r:id="rId13"/>
    <p:sldId id="263" r:id="rId14"/>
    <p:sldId id="271" r:id="rId15"/>
    <p:sldId id="272" r:id="rId16"/>
    <p:sldId id="264"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A5C6"/>
    <a:srgbClr val="37C4DB"/>
    <a:srgbClr val="71C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p:scale>
          <a:sx n="50" d="100"/>
          <a:sy n="50" d="100"/>
        </p:scale>
        <p:origin x="1580" y="9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13.xml"/><Relationship Id="rId13" Type="http://schemas.openxmlformats.org/officeDocument/2006/relationships/slideLayout" Target="../slideLayouts/slideLayout2.xml"/><Relationship Id="rId12" Type="http://schemas.openxmlformats.org/officeDocument/2006/relationships/image" Target="../media/image8.png"/><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9" Type="http://schemas.openxmlformats.org/officeDocument/2006/relationships/slideLayout" Target="../slideLayouts/slideLayout2.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矩形 5"/>
          <p:cNvSpPr/>
          <p:nvPr/>
        </p:nvSpPr>
        <p:spPr>
          <a:xfrm>
            <a:off x="770605" y="2116769"/>
            <a:ext cx="5051383" cy="830997"/>
          </a:xfrm>
          <a:prstGeom prst="rect">
            <a:avLst/>
          </a:prstGeom>
        </p:spPr>
        <p:txBody>
          <a:bodyPr wrap="none">
            <a:spAutoFit/>
          </a:bodyPr>
          <a:lstStyle/>
          <a:p>
            <a:r>
              <a:rPr lang="en-US" altLang="zh-CN" sz="4800">
                <a:solidFill>
                  <a:srgbClr val="14A5C6"/>
                </a:solidFill>
                <a:latin typeface="Roboto"/>
              </a:rPr>
              <a:t>Protect your teeth</a:t>
            </a:r>
            <a:endParaRPr lang="zh-CN" altLang="en-US" sz="4800">
              <a:solidFill>
                <a:srgbClr val="14A5C6"/>
              </a:solidFill>
              <a:latin typeface="Arial" panose="020B0604020202020204" pitchFamily="34" charset="0"/>
            </a:endParaRPr>
          </a:p>
        </p:txBody>
      </p:sp>
      <p:sp>
        <p:nvSpPr>
          <p:cNvPr id="7" name="矩形 6"/>
          <p:cNvSpPr/>
          <p:nvPr/>
        </p:nvSpPr>
        <p:spPr>
          <a:xfrm>
            <a:off x="785594" y="3081736"/>
            <a:ext cx="6158255" cy="526554"/>
          </a:xfrm>
          <a:prstGeom prst="rect">
            <a:avLst/>
          </a:prstGeom>
          <a:noFill/>
        </p:spPr>
        <p:txBody>
          <a:bodyPr wrap="square" rtlCol="0">
            <a:spAutoFit/>
          </a:bodyPr>
          <a:lstStyle/>
          <a:p>
            <a:pPr>
              <a:lnSpc>
                <a:spcPct val="150000"/>
              </a:lnSpc>
            </a:pPr>
            <a:r>
              <a:rPr lang="en-US" altLang="zh-CN" sz="1000">
                <a:latin typeface="Arial" panose="020B0604020202020204" pitchFamily="34" charset="0"/>
                <a:cs typeface="Arial" panose="020B0604020202020204" pitchFamily="34" charset="0"/>
              </a:rPr>
              <a:t>Your text has been concise and beautiful, but the information is inextricably inextricable and needs to be expressed in more words; but please refine the essence of your thought as much as possible.</a:t>
            </a:r>
            <a:endParaRPr lang="zh-CN" altLang="en-US" sz="1000" dirty="0">
              <a:latin typeface="Arial" panose="020B0604020202020204" pitchFamily="34" charset="0"/>
              <a:cs typeface="Arial" panose="020B0604020202020204" pitchFamily="34" charset="0"/>
            </a:endParaRPr>
          </a:p>
        </p:txBody>
      </p:sp>
      <p:sp>
        <p:nvSpPr>
          <p:cNvPr id="8" name="矩形: 圆角 7"/>
          <p:cNvSpPr/>
          <p:nvPr/>
        </p:nvSpPr>
        <p:spPr>
          <a:xfrm>
            <a:off x="814469" y="3876229"/>
            <a:ext cx="1678857" cy="269134"/>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bg1"/>
                </a:solidFill>
                <a:latin typeface="Arial" panose="020B0604020202020204" pitchFamily="34" charset="0"/>
                <a:cs typeface="Arial" panose="020B0604020202020204" pitchFamily="34" charset="0"/>
              </a:rPr>
              <a:t> PPT template</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cstate="screen"/>
          <a:stretch>
            <a:fillRect/>
          </a:stretch>
        </p:blipFill>
        <p:spPr>
          <a:xfrm>
            <a:off x="6011066" y="2532267"/>
            <a:ext cx="5608553" cy="3300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5" name="图片 4"/>
          <p:cNvPicPr>
            <a:picLocks noChangeAspect="1"/>
          </p:cNvPicPr>
          <p:nvPr/>
        </p:nvPicPr>
        <p:blipFill>
          <a:blip r:embed="rId1" cstate="screen"/>
          <a:stretch>
            <a:fillRect/>
          </a:stretch>
        </p:blipFill>
        <p:spPr>
          <a:xfrm>
            <a:off x="780090" y="2167299"/>
            <a:ext cx="4705768" cy="2852884"/>
          </a:xfrm>
          <a:prstGeom prst="rect">
            <a:avLst/>
          </a:prstGeom>
        </p:spPr>
      </p:pic>
      <p:pic>
        <p:nvPicPr>
          <p:cNvPr id="3" name="图片 2"/>
          <p:cNvPicPr>
            <a:picLocks noChangeAspect="1"/>
          </p:cNvPicPr>
          <p:nvPr/>
        </p:nvPicPr>
        <p:blipFill>
          <a:blip r:embed="rId2" cstate="screen"/>
          <a:stretch>
            <a:fillRect/>
          </a:stretch>
        </p:blipFill>
        <p:spPr>
          <a:xfrm>
            <a:off x="1452837" y="1943557"/>
            <a:ext cx="2988873" cy="2328333"/>
          </a:xfrm>
          <a:prstGeom prst="rect">
            <a:avLst/>
          </a:prstGeom>
        </p:spPr>
      </p:pic>
      <p:sp>
        <p:nvSpPr>
          <p:cNvPr id="7" name="椭圆 6"/>
          <p:cNvSpPr/>
          <p:nvPr/>
        </p:nvSpPr>
        <p:spPr>
          <a:xfrm>
            <a:off x="5964416" y="4271890"/>
            <a:ext cx="476273" cy="473945"/>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椭圆 7"/>
          <p:cNvSpPr/>
          <p:nvPr/>
        </p:nvSpPr>
        <p:spPr>
          <a:xfrm>
            <a:off x="9033432" y="4271890"/>
            <a:ext cx="476273" cy="473945"/>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9" name="组合 8"/>
          <p:cNvGrpSpPr/>
          <p:nvPr/>
        </p:nvGrpSpPr>
        <p:grpSpPr>
          <a:xfrm>
            <a:off x="9164034" y="4414013"/>
            <a:ext cx="213783" cy="189698"/>
            <a:chOff x="21741787" y="8952774"/>
            <a:chExt cx="868644" cy="774567"/>
          </a:xfrm>
          <a:solidFill>
            <a:schemeClr val="bg1"/>
          </a:solidFill>
        </p:grpSpPr>
        <p:sp>
          <p:nvSpPr>
            <p:cNvPr id="10" name="Freeform 123"/>
            <p:cNvSpPr/>
            <p:nvPr/>
          </p:nvSpPr>
          <p:spPr>
            <a:xfrm>
              <a:off x="21741787"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593" y="2193"/>
                    <a:pt x="17593" y="2741"/>
                  </a:cubicBezTo>
                  <a:cubicBezTo>
                    <a:pt x="17593"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863" y="3728"/>
                    <a:pt x="18375" y="3289"/>
                    <a:pt x="18375" y="2741"/>
                  </a:cubicBezTo>
                  <a:cubicBezTo>
                    <a:pt x="18375" y="2193"/>
                    <a:pt x="18863"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1" name="Freeform 124"/>
            <p:cNvSpPr/>
            <p:nvPr/>
          </p:nvSpPr>
          <p:spPr>
            <a:xfrm>
              <a:off x="21976980"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2" name="Freeform 125"/>
            <p:cNvSpPr/>
            <p:nvPr/>
          </p:nvSpPr>
          <p:spPr>
            <a:xfrm>
              <a:off x="22093006"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3" name="Freeform 126"/>
            <p:cNvSpPr/>
            <p:nvPr/>
          </p:nvSpPr>
          <p:spPr>
            <a:xfrm>
              <a:off x="22205899"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4" name="Freeform 127"/>
            <p:cNvSpPr/>
            <p:nvPr/>
          </p:nvSpPr>
          <p:spPr>
            <a:xfrm>
              <a:off x="22325063"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5" name="Freeform 128"/>
            <p:cNvSpPr/>
            <p:nvPr/>
          </p:nvSpPr>
          <p:spPr>
            <a:xfrm>
              <a:off x="22437955"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6" name="Freeform 129"/>
            <p:cNvSpPr/>
            <p:nvPr/>
          </p:nvSpPr>
          <p:spPr>
            <a:xfrm>
              <a:off x="21766874" y="9426292"/>
              <a:ext cx="84670" cy="53312"/>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7" name="Freeform 130"/>
            <p:cNvSpPr/>
            <p:nvPr/>
          </p:nvSpPr>
          <p:spPr>
            <a:xfrm>
              <a:off x="21766874" y="9310264"/>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8" name="Freeform 131"/>
            <p:cNvSpPr/>
            <p:nvPr/>
          </p:nvSpPr>
          <p:spPr>
            <a:xfrm>
              <a:off x="21766874" y="9197373"/>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9" name="Freeform 132"/>
            <p:cNvSpPr/>
            <p:nvPr/>
          </p:nvSpPr>
          <p:spPr>
            <a:xfrm>
              <a:off x="21754331" y="9222461"/>
              <a:ext cx="714984" cy="498608"/>
            </a:xfrm>
            <a:custGeom>
              <a:avLst/>
              <a:gdLst/>
              <a:ahLst/>
              <a:cxnLst>
                <a:cxn ang="0">
                  <a:pos x="wd2" y="hd2"/>
                </a:cxn>
                <a:cxn ang="5400000">
                  <a:pos x="wd2" y="hd2"/>
                </a:cxn>
                <a:cxn ang="10800000">
                  <a:pos x="wd2" y="hd2"/>
                </a:cxn>
                <a:cxn ang="16200000">
                  <a:pos x="wd2" y="hd2"/>
                </a:cxn>
              </a:cxnLst>
              <a:rect l="0" t="0" r="r" b="b"/>
              <a:pathLst>
                <a:path w="21600" h="21600" extrusionOk="0">
                  <a:moveTo>
                    <a:pt x="1516" y="21600"/>
                  </a:moveTo>
                  <a:lnTo>
                    <a:pt x="0" y="19698"/>
                  </a:lnTo>
                  <a:lnTo>
                    <a:pt x="7484" y="6113"/>
                  </a:lnTo>
                  <a:lnTo>
                    <a:pt x="13453" y="11140"/>
                  </a:lnTo>
                  <a:lnTo>
                    <a:pt x="20084" y="0"/>
                  </a:lnTo>
                  <a:lnTo>
                    <a:pt x="21600" y="1630"/>
                  </a:lnTo>
                  <a:lnTo>
                    <a:pt x="13737" y="14943"/>
                  </a:lnTo>
                  <a:lnTo>
                    <a:pt x="7958" y="9781"/>
                  </a:lnTo>
                  <a:lnTo>
                    <a:pt x="1516" y="216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0" name="Freeform 133"/>
            <p:cNvSpPr/>
            <p:nvPr/>
          </p:nvSpPr>
          <p:spPr>
            <a:xfrm>
              <a:off x="22378374" y="9203645"/>
              <a:ext cx="109759" cy="112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21" name="组合 20"/>
          <p:cNvGrpSpPr/>
          <p:nvPr/>
        </p:nvGrpSpPr>
        <p:grpSpPr>
          <a:xfrm>
            <a:off x="6094252" y="4414013"/>
            <a:ext cx="215325" cy="189698"/>
            <a:chOff x="15288128" y="8952774"/>
            <a:chExt cx="874914" cy="774567"/>
          </a:xfrm>
          <a:solidFill>
            <a:schemeClr val="bg1"/>
          </a:solidFill>
        </p:grpSpPr>
        <p:sp>
          <p:nvSpPr>
            <p:cNvPr id="22" name="Freeform 336"/>
            <p:cNvSpPr/>
            <p:nvPr/>
          </p:nvSpPr>
          <p:spPr>
            <a:xfrm>
              <a:off x="15288128" y="8952774"/>
              <a:ext cx="87491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3" name="Freeform 337"/>
            <p:cNvSpPr/>
            <p:nvPr/>
          </p:nvSpPr>
          <p:spPr>
            <a:xfrm>
              <a:off x="15843182" y="9187965"/>
              <a:ext cx="84670" cy="72128"/>
            </a:xfrm>
            <a:custGeom>
              <a:avLst/>
              <a:gd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4" name="Freeform 338"/>
            <p:cNvSpPr/>
            <p:nvPr/>
          </p:nvSpPr>
          <p:spPr>
            <a:xfrm>
              <a:off x="15719091" y="9249966"/>
              <a:ext cx="90436" cy="98736"/>
            </a:xfrm>
            <a:custGeom>
              <a:avLst/>
              <a:gd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5" name="Freeform 339"/>
            <p:cNvSpPr/>
            <p:nvPr/>
          </p:nvSpPr>
          <p:spPr>
            <a:xfrm>
              <a:off x="15723176" y="9396268"/>
              <a:ext cx="90436" cy="93602"/>
            </a:xfrm>
            <a:custGeom>
              <a:avLst/>
              <a:gd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6" name="Freeform 340"/>
            <p:cNvSpPr/>
            <p:nvPr/>
          </p:nvSpPr>
          <p:spPr>
            <a:xfrm>
              <a:off x="15855724" y="9473330"/>
              <a:ext cx="78400" cy="68990"/>
            </a:xfrm>
            <a:custGeom>
              <a:avLst/>
              <a:gd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7" name="Freeform 341"/>
            <p:cNvSpPr/>
            <p:nvPr/>
          </p:nvSpPr>
          <p:spPr>
            <a:xfrm>
              <a:off x="15969962" y="9384809"/>
              <a:ext cx="90437" cy="98648"/>
            </a:xfrm>
            <a:custGeom>
              <a:avLst/>
              <a:gd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8" name="Freeform 342"/>
            <p:cNvSpPr/>
            <p:nvPr/>
          </p:nvSpPr>
          <p:spPr>
            <a:xfrm>
              <a:off x="15964642" y="9243553"/>
              <a:ext cx="90437" cy="94936"/>
            </a:xfrm>
            <a:custGeom>
              <a:avLst/>
              <a:gd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9" name="Freeform 343"/>
            <p:cNvSpPr/>
            <p:nvPr/>
          </p:nvSpPr>
          <p:spPr>
            <a:xfrm>
              <a:off x="15761649" y="9241275"/>
              <a:ext cx="254008" cy="250872"/>
            </a:xfrm>
            <a:custGeom>
              <a:avLst/>
              <a:gd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0" name="Freeform 344"/>
            <p:cNvSpPr/>
            <p:nvPr/>
          </p:nvSpPr>
          <p:spPr>
            <a:xfrm>
              <a:off x="15394748" y="9203645"/>
              <a:ext cx="314902" cy="401394"/>
            </a:xfrm>
            <a:custGeom>
              <a:avLst/>
              <a:gd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sp>
        <p:nvSpPr>
          <p:cNvPr id="31" name="矩形 30"/>
          <p:cNvSpPr/>
          <p:nvPr/>
        </p:nvSpPr>
        <p:spPr>
          <a:xfrm>
            <a:off x="6680736" y="4345725"/>
            <a:ext cx="1557010" cy="400110"/>
          </a:xfrm>
          <a:prstGeom prst="rect">
            <a:avLst/>
          </a:prstGeom>
        </p:spPr>
        <p:txBody>
          <a:bodyPr wrap="square">
            <a:spAutoFit/>
          </a:bodyPr>
          <a:lstStyle/>
          <a:p>
            <a:r>
              <a:rPr lang="en-US" altLang="zh-CN" sz="2000" i="1">
                <a:solidFill>
                  <a:schemeClr val="tx1">
                    <a:lumMod val="65000"/>
                    <a:lumOff val="35000"/>
                  </a:schemeClr>
                </a:solidFill>
                <a:latin typeface="Arial" panose="020B0604020202020204" pitchFamily="34" charset="0"/>
                <a:cs typeface="Arial" panose="020B0604020202020204" pitchFamily="34" charset="0"/>
              </a:rPr>
              <a:t>Title here</a:t>
            </a:r>
            <a:endParaRPr lang="zh-CN" altLang="en-US" sz="2000" i="1">
              <a:solidFill>
                <a:schemeClr val="tx1">
                  <a:lumMod val="65000"/>
                  <a:lumOff val="35000"/>
                </a:schemeClr>
              </a:solidFill>
              <a:latin typeface="Arial" panose="020B0604020202020204" pitchFamily="34" charset="0"/>
              <a:cs typeface="Arial" panose="020B0604020202020204" pitchFamily="34" charset="0"/>
            </a:endParaRPr>
          </a:p>
        </p:txBody>
      </p:sp>
      <p:sp>
        <p:nvSpPr>
          <p:cNvPr id="32" name="矩形 31"/>
          <p:cNvSpPr/>
          <p:nvPr/>
        </p:nvSpPr>
        <p:spPr>
          <a:xfrm>
            <a:off x="5938373" y="4731907"/>
            <a:ext cx="2347502" cy="1170513"/>
          </a:xfrm>
          <a:prstGeom prst="rect">
            <a:avLst/>
          </a:prstGeom>
        </p:spPr>
        <p:txBody>
          <a:bodyPr wrap="square">
            <a:spAutoFit/>
          </a:bodyPr>
          <a:lstStyle/>
          <a:p>
            <a:pPr>
              <a:lnSpc>
                <a:spcPct val="150000"/>
              </a:lnSpc>
            </a:pPr>
            <a:r>
              <a:rPr lang="en-US" altLang="zh-CN" sz="1200">
                <a:solidFill>
                  <a:schemeClr val="tx1">
                    <a:lumMod val="65000"/>
                    <a:lumOff val="35000"/>
                  </a:schemeClr>
                </a:solidFill>
                <a:latin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endParaRPr>
          </a:p>
        </p:txBody>
      </p:sp>
      <p:sp>
        <p:nvSpPr>
          <p:cNvPr id="33" name="矩形 32"/>
          <p:cNvSpPr/>
          <p:nvPr/>
        </p:nvSpPr>
        <p:spPr>
          <a:xfrm>
            <a:off x="9820891" y="4345725"/>
            <a:ext cx="1557010" cy="400110"/>
          </a:xfrm>
          <a:prstGeom prst="rect">
            <a:avLst/>
          </a:prstGeom>
        </p:spPr>
        <p:txBody>
          <a:bodyPr wrap="square">
            <a:spAutoFit/>
          </a:bodyPr>
          <a:lstStyle/>
          <a:p>
            <a:r>
              <a:rPr lang="en-US" altLang="zh-CN" sz="2000" i="1">
                <a:solidFill>
                  <a:schemeClr val="tx1">
                    <a:lumMod val="65000"/>
                    <a:lumOff val="35000"/>
                  </a:schemeClr>
                </a:solidFill>
                <a:latin typeface="Arial" panose="020B0604020202020204" pitchFamily="34" charset="0"/>
                <a:cs typeface="Arial" panose="020B0604020202020204" pitchFamily="34" charset="0"/>
              </a:rPr>
              <a:t>Title here</a:t>
            </a:r>
            <a:endParaRPr lang="zh-CN" altLang="en-US" sz="2000" i="1">
              <a:solidFill>
                <a:schemeClr val="tx1">
                  <a:lumMod val="65000"/>
                  <a:lumOff val="35000"/>
                </a:schemeClr>
              </a:solidFill>
              <a:latin typeface="Arial" panose="020B0604020202020204" pitchFamily="34" charset="0"/>
              <a:cs typeface="Arial" panose="020B0604020202020204" pitchFamily="34" charset="0"/>
            </a:endParaRPr>
          </a:p>
        </p:txBody>
      </p:sp>
      <p:sp>
        <p:nvSpPr>
          <p:cNvPr id="34" name="矩形 33"/>
          <p:cNvSpPr/>
          <p:nvPr/>
        </p:nvSpPr>
        <p:spPr>
          <a:xfrm>
            <a:off x="9078528" y="4731907"/>
            <a:ext cx="2347502" cy="1170513"/>
          </a:xfrm>
          <a:prstGeom prst="rect">
            <a:avLst/>
          </a:prstGeom>
        </p:spPr>
        <p:txBody>
          <a:bodyPr wrap="square">
            <a:spAutoFit/>
          </a:bodyPr>
          <a:lstStyle/>
          <a:p>
            <a:pPr>
              <a:lnSpc>
                <a:spcPct val="150000"/>
              </a:lnSpc>
            </a:pPr>
            <a:r>
              <a:rPr lang="en-US" altLang="zh-CN" sz="1200">
                <a:solidFill>
                  <a:schemeClr val="tx1">
                    <a:lumMod val="65000"/>
                    <a:lumOff val="35000"/>
                  </a:schemeClr>
                </a:solidFill>
                <a:latin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endParaRPr>
          </a:p>
        </p:txBody>
      </p:sp>
      <p:sp>
        <p:nvSpPr>
          <p:cNvPr id="35" name="椭圆 34"/>
          <p:cNvSpPr/>
          <p:nvPr/>
        </p:nvSpPr>
        <p:spPr>
          <a:xfrm>
            <a:off x="5964416" y="1366850"/>
            <a:ext cx="476273" cy="473945"/>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6" name="椭圆 35"/>
          <p:cNvSpPr/>
          <p:nvPr/>
        </p:nvSpPr>
        <p:spPr>
          <a:xfrm>
            <a:off x="9033432" y="1366850"/>
            <a:ext cx="476273" cy="473945"/>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37" name="组合 36"/>
          <p:cNvGrpSpPr/>
          <p:nvPr/>
        </p:nvGrpSpPr>
        <p:grpSpPr>
          <a:xfrm>
            <a:off x="9164034" y="1508973"/>
            <a:ext cx="213783" cy="189698"/>
            <a:chOff x="21741787" y="8952774"/>
            <a:chExt cx="868644" cy="774567"/>
          </a:xfrm>
          <a:solidFill>
            <a:schemeClr val="bg1"/>
          </a:solidFill>
        </p:grpSpPr>
        <p:sp>
          <p:nvSpPr>
            <p:cNvPr id="38" name="Freeform 123"/>
            <p:cNvSpPr/>
            <p:nvPr/>
          </p:nvSpPr>
          <p:spPr>
            <a:xfrm>
              <a:off x="21741787"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593" y="2193"/>
                    <a:pt x="17593" y="2741"/>
                  </a:cubicBezTo>
                  <a:cubicBezTo>
                    <a:pt x="17593"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863" y="3728"/>
                    <a:pt x="18375" y="3289"/>
                    <a:pt x="18375" y="2741"/>
                  </a:cubicBezTo>
                  <a:cubicBezTo>
                    <a:pt x="18375" y="2193"/>
                    <a:pt x="18863"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9" name="Freeform 124"/>
            <p:cNvSpPr/>
            <p:nvPr/>
          </p:nvSpPr>
          <p:spPr>
            <a:xfrm>
              <a:off x="21976980"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0" name="Freeform 125"/>
            <p:cNvSpPr/>
            <p:nvPr/>
          </p:nvSpPr>
          <p:spPr>
            <a:xfrm>
              <a:off x="22093006"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1" name="Freeform 126"/>
            <p:cNvSpPr/>
            <p:nvPr/>
          </p:nvSpPr>
          <p:spPr>
            <a:xfrm>
              <a:off x="22205899"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2" name="Freeform 127"/>
            <p:cNvSpPr/>
            <p:nvPr/>
          </p:nvSpPr>
          <p:spPr>
            <a:xfrm>
              <a:off x="22325063"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3" name="Freeform 128"/>
            <p:cNvSpPr/>
            <p:nvPr/>
          </p:nvSpPr>
          <p:spPr>
            <a:xfrm>
              <a:off x="22437955"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4" name="Freeform 129"/>
            <p:cNvSpPr/>
            <p:nvPr/>
          </p:nvSpPr>
          <p:spPr>
            <a:xfrm>
              <a:off x="21766874" y="9426292"/>
              <a:ext cx="84670" cy="53312"/>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5" name="Freeform 130"/>
            <p:cNvSpPr/>
            <p:nvPr/>
          </p:nvSpPr>
          <p:spPr>
            <a:xfrm>
              <a:off x="21766874" y="9310264"/>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6" name="Freeform 131"/>
            <p:cNvSpPr/>
            <p:nvPr/>
          </p:nvSpPr>
          <p:spPr>
            <a:xfrm>
              <a:off x="21766874" y="9197373"/>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7" name="Freeform 132"/>
            <p:cNvSpPr/>
            <p:nvPr/>
          </p:nvSpPr>
          <p:spPr>
            <a:xfrm>
              <a:off x="21754331" y="9222461"/>
              <a:ext cx="714984" cy="498608"/>
            </a:xfrm>
            <a:custGeom>
              <a:avLst/>
              <a:gdLst/>
              <a:ahLst/>
              <a:cxnLst>
                <a:cxn ang="0">
                  <a:pos x="wd2" y="hd2"/>
                </a:cxn>
                <a:cxn ang="5400000">
                  <a:pos x="wd2" y="hd2"/>
                </a:cxn>
                <a:cxn ang="10800000">
                  <a:pos x="wd2" y="hd2"/>
                </a:cxn>
                <a:cxn ang="16200000">
                  <a:pos x="wd2" y="hd2"/>
                </a:cxn>
              </a:cxnLst>
              <a:rect l="0" t="0" r="r" b="b"/>
              <a:pathLst>
                <a:path w="21600" h="21600" extrusionOk="0">
                  <a:moveTo>
                    <a:pt x="1516" y="21600"/>
                  </a:moveTo>
                  <a:lnTo>
                    <a:pt x="0" y="19698"/>
                  </a:lnTo>
                  <a:lnTo>
                    <a:pt x="7484" y="6113"/>
                  </a:lnTo>
                  <a:lnTo>
                    <a:pt x="13453" y="11140"/>
                  </a:lnTo>
                  <a:lnTo>
                    <a:pt x="20084" y="0"/>
                  </a:lnTo>
                  <a:lnTo>
                    <a:pt x="21600" y="1630"/>
                  </a:lnTo>
                  <a:lnTo>
                    <a:pt x="13737" y="14943"/>
                  </a:lnTo>
                  <a:lnTo>
                    <a:pt x="7958" y="9781"/>
                  </a:lnTo>
                  <a:lnTo>
                    <a:pt x="1516" y="216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8" name="Freeform 133"/>
            <p:cNvSpPr/>
            <p:nvPr/>
          </p:nvSpPr>
          <p:spPr>
            <a:xfrm>
              <a:off x="22378374" y="9203645"/>
              <a:ext cx="109759" cy="112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49" name="组合 48"/>
          <p:cNvGrpSpPr/>
          <p:nvPr/>
        </p:nvGrpSpPr>
        <p:grpSpPr>
          <a:xfrm>
            <a:off x="6094252" y="1508973"/>
            <a:ext cx="215325" cy="189698"/>
            <a:chOff x="15288128" y="8952774"/>
            <a:chExt cx="874914" cy="774567"/>
          </a:xfrm>
          <a:solidFill>
            <a:schemeClr val="bg1"/>
          </a:solidFill>
        </p:grpSpPr>
        <p:sp>
          <p:nvSpPr>
            <p:cNvPr id="50" name="Freeform 336"/>
            <p:cNvSpPr/>
            <p:nvPr/>
          </p:nvSpPr>
          <p:spPr>
            <a:xfrm>
              <a:off x="15288128" y="8952774"/>
              <a:ext cx="87491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1" name="Freeform 337"/>
            <p:cNvSpPr/>
            <p:nvPr/>
          </p:nvSpPr>
          <p:spPr>
            <a:xfrm>
              <a:off x="15843182" y="9187965"/>
              <a:ext cx="84670" cy="72128"/>
            </a:xfrm>
            <a:custGeom>
              <a:avLst/>
              <a:gd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2" name="Freeform 338"/>
            <p:cNvSpPr/>
            <p:nvPr/>
          </p:nvSpPr>
          <p:spPr>
            <a:xfrm>
              <a:off x="15719091" y="9249966"/>
              <a:ext cx="90436" cy="98736"/>
            </a:xfrm>
            <a:custGeom>
              <a:avLst/>
              <a:gd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3" name="Freeform 339"/>
            <p:cNvSpPr/>
            <p:nvPr/>
          </p:nvSpPr>
          <p:spPr>
            <a:xfrm>
              <a:off x="15723176" y="9396268"/>
              <a:ext cx="90436" cy="93602"/>
            </a:xfrm>
            <a:custGeom>
              <a:avLst/>
              <a:gd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4" name="Freeform 340"/>
            <p:cNvSpPr/>
            <p:nvPr/>
          </p:nvSpPr>
          <p:spPr>
            <a:xfrm>
              <a:off x="15855724" y="9473330"/>
              <a:ext cx="78400" cy="68990"/>
            </a:xfrm>
            <a:custGeom>
              <a:avLst/>
              <a:gd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5" name="Freeform 341"/>
            <p:cNvSpPr/>
            <p:nvPr/>
          </p:nvSpPr>
          <p:spPr>
            <a:xfrm>
              <a:off x="15969962" y="9384809"/>
              <a:ext cx="90437" cy="98648"/>
            </a:xfrm>
            <a:custGeom>
              <a:avLst/>
              <a:gd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6" name="Freeform 342"/>
            <p:cNvSpPr/>
            <p:nvPr/>
          </p:nvSpPr>
          <p:spPr>
            <a:xfrm>
              <a:off x="15964642" y="9243553"/>
              <a:ext cx="90437" cy="94936"/>
            </a:xfrm>
            <a:custGeom>
              <a:avLst/>
              <a:gd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7" name="Freeform 343"/>
            <p:cNvSpPr/>
            <p:nvPr/>
          </p:nvSpPr>
          <p:spPr>
            <a:xfrm>
              <a:off x="15761649" y="9241275"/>
              <a:ext cx="254008" cy="250872"/>
            </a:xfrm>
            <a:custGeom>
              <a:avLst/>
              <a:gd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58" name="Freeform 344"/>
            <p:cNvSpPr/>
            <p:nvPr/>
          </p:nvSpPr>
          <p:spPr>
            <a:xfrm>
              <a:off x="15394748" y="9203645"/>
              <a:ext cx="314902" cy="401394"/>
            </a:xfrm>
            <a:custGeom>
              <a:avLst/>
              <a:gd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sp>
        <p:nvSpPr>
          <p:cNvPr id="59" name="矩形 58"/>
          <p:cNvSpPr/>
          <p:nvPr/>
        </p:nvSpPr>
        <p:spPr>
          <a:xfrm>
            <a:off x="6680736" y="1440685"/>
            <a:ext cx="1557010" cy="400110"/>
          </a:xfrm>
          <a:prstGeom prst="rect">
            <a:avLst/>
          </a:prstGeom>
        </p:spPr>
        <p:txBody>
          <a:bodyPr wrap="square">
            <a:spAutoFit/>
          </a:bodyPr>
          <a:lstStyle/>
          <a:p>
            <a:r>
              <a:rPr lang="en-US" altLang="zh-CN" sz="2000" i="1">
                <a:solidFill>
                  <a:schemeClr val="tx1">
                    <a:lumMod val="65000"/>
                    <a:lumOff val="35000"/>
                  </a:schemeClr>
                </a:solidFill>
                <a:latin typeface="Arial" panose="020B0604020202020204" pitchFamily="34" charset="0"/>
                <a:cs typeface="Arial" panose="020B0604020202020204" pitchFamily="34" charset="0"/>
              </a:rPr>
              <a:t>Title here</a:t>
            </a:r>
            <a:endParaRPr lang="zh-CN" altLang="en-US" sz="2000" i="1">
              <a:solidFill>
                <a:schemeClr val="tx1">
                  <a:lumMod val="65000"/>
                  <a:lumOff val="35000"/>
                </a:schemeClr>
              </a:solidFill>
              <a:latin typeface="Arial" panose="020B0604020202020204" pitchFamily="34" charset="0"/>
              <a:cs typeface="Arial" panose="020B0604020202020204" pitchFamily="34" charset="0"/>
            </a:endParaRPr>
          </a:p>
        </p:txBody>
      </p:sp>
      <p:sp>
        <p:nvSpPr>
          <p:cNvPr id="60" name="矩形 59"/>
          <p:cNvSpPr/>
          <p:nvPr/>
        </p:nvSpPr>
        <p:spPr>
          <a:xfrm>
            <a:off x="5938373" y="1826867"/>
            <a:ext cx="2347502" cy="1170513"/>
          </a:xfrm>
          <a:prstGeom prst="rect">
            <a:avLst/>
          </a:prstGeom>
        </p:spPr>
        <p:txBody>
          <a:bodyPr wrap="square">
            <a:spAutoFit/>
          </a:bodyPr>
          <a:lstStyle/>
          <a:p>
            <a:pPr>
              <a:lnSpc>
                <a:spcPct val="150000"/>
              </a:lnSpc>
            </a:pPr>
            <a:r>
              <a:rPr lang="en-US" altLang="zh-CN" sz="1200">
                <a:solidFill>
                  <a:schemeClr val="tx1">
                    <a:lumMod val="65000"/>
                    <a:lumOff val="35000"/>
                  </a:schemeClr>
                </a:solidFill>
                <a:latin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endParaRPr>
          </a:p>
        </p:txBody>
      </p:sp>
      <p:sp>
        <p:nvSpPr>
          <p:cNvPr id="61" name="矩形 60"/>
          <p:cNvSpPr/>
          <p:nvPr/>
        </p:nvSpPr>
        <p:spPr>
          <a:xfrm>
            <a:off x="9820891" y="1440685"/>
            <a:ext cx="1557010" cy="400110"/>
          </a:xfrm>
          <a:prstGeom prst="rect">
            <a:avLst/>
          </a:prstGeom>
        </p:spPr>
        <p:txBody>
          <a:bodyPr wrap="square">
            <a:spAutoFit/>
          </a:bodyPr>
          <a:lstStyle/>
          <a:p>
            <a:r>
              <a:rPr lang="en-US" altLang="zh-CN" sz="2000" i="1">
                <a:solidFill>
                  <a:schemeClr val="tx1">
                    <a:lumMod val="65000"/>
                    <a:lumOff val="35000"/>
                  </a:schemeClr>
                </a:solidFill>
                <a:latin typeface="Arial" panose="020B0604020202020204" pitchFamily="34" charset="0"/>
                <a:cs typeface="Arial" panose="020B0604020202020204" pitchFamily="34" charset="0"/>
              </a:rPr>
              <a:t>Title here</a:t>
            </a:r>
            <a:endParaRPr lang="zh-CN" altLang="en-US" sz="2000" i="1">
              <a:solidFill>
                <a:schemeClr val="tx1">
                  <a:lumMod val="65000"/>
                  <a:lumOff val="35000"/>
                </a:schemeClr>
              </a:solidFill>
              <a:latin typeface="Arial" panose="020B0604020202020204" pitchFamily="34" charset="0"/>
              <a:cs typeface="Arial" panose="020B0604020202020204" pitchFamily="34" charset="0"/>
            </a:endParaRPr>
          </a:p>
        </p:txBody>
      </p:sp>
      <p:sp>
        <p:nvSpPr>
          <p:cNvPr id="62" name="矩形 61"/>
          <p:cNvSpPr/>
          <p:nvPr/>
        </p:nvSpPr>
        <p:spPr>
          <a:xfrm>
            <a:off x="9078528" y="1826867"/>
            <a:ext cx="2347502" cy="1170513"/>
          </a:xfrm>
          <a:prstGeom prst="rect">
            <a:avLst/>
          </a:prstGeom>
        </p:spPr>
        <p:txBody>
          <a:bodyPr wrap="square">
            <a:spAutoFit/>
          </a:bodyPr>
          <a:lstStyle/>
          <a:p>
            <a:pPr>
              <a:lnSpc>
                <a:spcPct val="150000"/>
              </a:lnSpc>
            </a:pPr>
            <a:r>
              <a:rPr lang="en-US" altLang="zh-CN" sz="1200">
                <a:solidFill>
                  <a:schemeClr val="tx1">
                    <a:lumMod val="65000"/>
                    <a:lumOff val="35000"/>
                  </a:schemeClr>
                </a:solidFill>
                <a:latin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6" name="图片 5"/>
          <p:cNvPicPr>
            <a:picLocks noChangeAspect="1"/>
          </p:cNvPicPr>
          <p:nvPr/>
        </p:nvPicPr>
        <p:blipFill>
          <a:blip r:embed="rId1" cstate="screen"/>
          <a:stretch>
            <a:fillRect/>
          </a:stretch>
        </p:blipFill>
        <p:spPr>
          <a:xfrm flipH="1">
            <a:off x="6051467" y="2081815"/>
            <a:ext cx="5488472" cy="3327400"/>
          </a:xfrm>
          <a:prstGeom prst="rect">
            <a:avLst/>
          </a:prstGeom>
        </p:spPr>
      </p:pic>
      <p:pic>
        <p:nvPicPr>
          <p:cNvPr id="3" name="图片 2"/>
          <p:cNvPicPr>
            <a:picLocks noChangeAspect="1"/>
          </p:cNvPicPr>
          <p:nvPr/>
        </p:nvPicPr>
        <p:blipFill>
          <a:blip r:embed="rId2" cstate="screen"/>
          <a:stretch>
            <a:fillRect/>
          </a:stretch>
        </p:blipFill>
        <p:spPr>
          <a:xfrm>
            <a:off x="6896280" y="2081815"/>
            <a:ext cx="3798847" cy="2427890"/>
          </a:xfrm>
          <a:prstGeom prst="rect">
            <a:avLst/>
          </a:prstGeom>
        </p:spPr>
      </p:pic>
      <p:sp>
        <p:nvSpPr>
          <p:cNvPr id="7" name="矩形 6"/>
          <p:cNvSpPr/>
          <p:nvPr/>
        </p:nvSpPr>
        <p:spPr>
          <a:xfrm>
            <a:off x="743233" y="2536890"/>
            <a:ext cx="1681935" cy="523220"/>
          </a:xfrm>
          <a:prstGeom prst="rect">
            <a:avLst/>
          </a:prstGeom>
        </p:spPr>
        <p:txBody>
          <a:bodyPr wrap="none">
            <a:spAutoFit/>
          </a:bodyPr>
          <a:lstStyle/>
          <a:p>
            <a:pPr algn="ctr"/>
            <a:r>
              <a:rPr lang="en-US" altLang="zh-CN" sz="2800">
                <a:solidFill>
                  <a:schemeClr val="tx1">
                    <a:lumMod val="65000"/>
                    <a:lumOff val="35000"/>
                  </a:schemeClr>
                </a:solidFill>
                <a:latin typeface="Arial" panose="020B0604020202020204" pitchFamily="34" charset="0"/>
                <a:cs typeface="Arial" panose="020B0604020202020204" pitchFamily="34" charset="0"/>
              </a:rPr>
              <a:t>Title here</a:t>
            </a:r>
            <a:endParaRPr lang="zh-CN" altLang="en-US" sz="280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文本框 7"/>
          <p:cNvSpPr txBox="1"/>
          <p:nvPr/>
        </p:nvSpPr>
        <p:spPr>
          <a:xfrm>
            <a:off x="743233" y="3202345"/>
            <a:ext cx="5238145" cy="987130"/>
          </a:xfrm>
          <a:prstGeom prst="rect">
            <a:avLst/>
          </a:prstGeom>
          <a:noFill/>
        </p:spPr>
        <p:txBody>
          <a:bodyPr wrap="square" rtlCol="0">
            <a:spAutoFit/>
          </a:bodyPr>
          <a:lstStyle/>
          <a:p>
            <a:pPr>
              <a:lnSpc>
                <a:spcPct val="150000"/>
              </a:lnSpc>
            </a:pPr>
            <a:r>
              <a:rPr lang="en-US" altLang="zh-CN" sz="1000">
                <a:latin typeface="Arial" panose="020B0604020202020204" pitchFamily="34" charset="0"/>
                <a:sym typeface="+mn-ea"/>
              </a:rPr>
              <a:t>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a:t>
            </a:r>
            <a:endParaRPr lang="zh-CN" altLang="en-US" sz="1000" dirty="0">
              <a:latin typeface="Arial" panose="020B0604020202020204" pitchFamily="34" charset="0"/>
              <a:sym typeface="+mn-ea"/>
            </a:endParaRPr>
          </a:p>
        </p:txBody>
      </p:sp>
      <p:sp>
        <p:nvSpPr>
          <p:cNvPr id="9" name="文本框 8"/>
          <p:cNvSpPr txBox="1"/>
          <p:nvPr>
            <p:custDataLst>
              <p:tags r:id="rId3"/>
            </p:custDataLst>
          </p:nvPr>
        </p:nvSpPr>
        <p:spPr>
          <a:xfrm>
            <a:off x="743232" y="1335643"/>
            <a:ext cx="4554751" cy="594202"/>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800">
                <a:solidFill>
                  <a:schemeClr val="tx1">
                    <a:lumMod val="65000"/>
                    <a:lumOff val="35000"/>
                  </a:schemeClr>
                </a:solidFill>
                <a:sym typeface="+mn-ea"/>
              </a:rPr>
              <a:t>ENTER TITLE HERE</a:t>
            </a:r>
            <a:endParaRPr lang="zh-CN" altLang="en-US" sz="2800" dirty="0">
              <a:solidFill>
                <a:schemeClr val="tx1">
                  <a:lumMod val="65000"/>
                  <a:lumOff val="35000"/>
                </a:schemeClr>
              </a:solidFill>
            </a:endParaRPr>
          </a:p>
        </p:txBody>
      </p:sp>
      <p:sp>
        <p:nvSpPr>
          <p:cNvPr id="10" name="椭圆 9"/>
          <p:cNvSpPr/>
          <p:nvPr/>
        </p:nvSpPr>
        <p:spPr>
          <a:xfrm>
            <a:off x="851501" y="4641197"/>
            <a:ext cx="654518" cy="654518"/>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椭圆 10"/>
          <p:cNvSpPr/>
          <p:nvPr/>
        </p:nvSpPr>
        <p:spPr>
          <a:xfrm>
            <a:off x="3611166" y="4641197"/>
            <a:ext cx="654518" cy="654518"/>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2" name="Freeform 6"/>
          <p:cNvSpPr/>
          <p:nvPr/>
        </p:nvSpPr>
        <p:spPr>
          <a:xfrm>
            <a:off x="1019550" y="4792805"/>
            <a:ext cx="318421" cy="351302"/>
          </a:xfrm>
          <a:custGeom>
            <a:avLst/>
            <a:gdLst/>
            <a:ahLst/>
            <a:cxnLst>
              <a:cxn ang="0">
                <a:pos x="wd2" y="hd2"/>
              </a:cxn>
              <a:cxn ang="5400000">
                <a:pos x="wd2" y="hd2"/>
              </a:cxn>
              <a:cxn ang="10800000">
                <a:pos x="wd2" y="hd2"/>
              </a:cxn>
              <a:cxn ang="16200000">
                <a:pos x="wd2" y="hd2"/>
              </a:cxn>
            </a:cxnLst>
            <a:rect l="0" t="0" r="r" b="b"/>
            <a:pathLst>
              <a:path w="21600" h="21226" extrusionOk="0">
                <a:moveTo>
                  <a:pt x="19668" y="16534"/>
                </a:moveTo>
                <a:cubicBezTo>
                  <a:pt x="19668" y="16378"/>
                  <a:pt x="19493" y="16223"/>
                  <a:pt x="19493" y="16068"/>
                </a:cubicBezTo>
                <a:cubicBezTo>
                  <a:pt x="20898" y="14514"/>
                  <a:pt x="21600" y="12493"/>
                  <a:pt x="21600" y="10318"/>
                </a:cubicBezTo>
                <a:cubicBezTo>
                  <a:pt x="21600" y="7987"/>
                  <a:pt x="20722" y="5811"/>
                  <a:pt x="18966" y="4102"/>
                </a:cubicBezTo>
                <a:cubicBezTo>
                  <a:pt x="19317" y="4257"/>
                  <a:pt x="19317" y="4257"/>
                  <a:pt x="19317" y="4257"/>
                </a:cubicBezTo>
                <a:cubicBezTo>
                  <a:pt x="19493" y="4413"/>
                  <a:pt x="19844" y="4413"/>
                  <a:pt x="20020" y="4102"/>
                </a:cubicBezTo>
                <a:cubicBezTo>
                  <a:pt x="20020" y="4102"/>
                  <a:pt x="20020" y="4102"/>
                  <a:pt x="20020" y="4102"/>
                </a:cubicBezTo>
                <a:cubicBezTo>
                  <a:pt x="20020" y="4102"/>
                  <a:pt x="20020" y="4102"/>
                  <a:pt x="20195" y="3947"/>
                </a:cubicBezTo>
                <a:cubicBezTo>
                  <a:pt x="20722" y="3170"/>
                  <a:pt x="20546" y="1927"/>
                  <a:pt x="19668" y="1305"/>
                </a:cubicBezTo>
                <a:cubicBezTo>
                  <a:pt x="18088" y="373"/>
                  <a:pt x="18088" y="373"/>
                  <a:pt x="18088" y="373"/>
                </a:cubicBezTo>
                <a:cubicBezTo>
                  <a:pt x="17034" y="-249"/>
                  <a:pt x="15629" y="-94"/>
                  <a:pt x="15102" y="839"/>
                </a:cubicBezTo>
                <a:cubicBezTo>
                  <a:pt x="14927" y="839"/>
                  <a:pt x="14927" y="839"/>
                  <a:pt x="14927" y="839"/>
                </a:cubicBezTo>
                <a:cubicBezTo>
                  <a:pt x="14927" y="994"/>
                  <a:pt x="14927" y="994"/>
                  <a:pt x="14927" y="994"/>
                </a:cubicBezTo>
                <a:cubicBezTo>
                  <a:pt x="14751" y="1150"/>
                  <a:pt x="14751" y="1305"/>
                  <a:pt x="14927" y="1460"/>
                </a:cubicBezTo>
                <a:cubicBezTo>
                  <a:pt x="13698" y="994"/>
                  <a:pt x="12293" y="683"/>
                  <a:pt x="10888" y="683"/>
                </a:cubicBezTo>
                <a:cubicBezTo>
                  <a:pt x="9483" y="683"/>
                  <a:pt x="8078" y="994"/>
                  <a:pt x="6849" y="1460"/>
                </a:cubicBezTo>
                <a:cubicBezTo>
                  <a:pt x="6849" y="1305"/>
                  <a:pt x="7024" y="1150"/>
                  <a:pt x="6849" y="994"/>
                </a:cubicBezTo>
                <a:cubicBezTo>
                  <a:pt x="6849" y="994"/>
                  <a:pt x="6849" y="994"/>
                  <a:pt x="6849" y="839"/>
                </a:cubicBezTo>
                <a:cubicBezTo>
                  <a:pt x="6673" y="839"/>
                  <a:pt x="6673" y="839"/>
                  <a:pt x="6673" y="839"/>
                </a:cubicBezTo>
                <a:cubicBezTo>
                  <a:pt x="5971" y="-94"/>
                  <a:pt x="4741" y="-249"/>
                  <a:pt x="3688" y="373"/>
                </a:cubicBezTo>
                <a:cubicBezTo>
                  <a:pt x="2107" y="1305"/>
                  <a:pt x="2107" y="1305"/>
                  <a:pt x="2107" y="1305"/>
                </a:cubicBezTo>
                <a:cubicBezTo>
                  <a:pt x="1054" y="1927"/>
                  <a:pt x="878" y="3170"/>
                  <a:pt x="1580" y="3947"/>
                </a:cubicBezTo>
                <a:cubicBezTo>
                  <a:pt x="1580" y="4102"/>
                  <a:pt x="1756" y="4102"/>
                  <a:pt x="1756" y="4102"/>
                </a:cubicBezTo>
                <a:cubicBezTo>
                  <a:pt x="1756" y="4102"/>
                  <a:pt x="1756" y="4102"/>
                  <a:pt x="1756" y="4102"/>
                </a:cubicBezTo>
                <a:cubicBezTo>
                  <a:pt x="1932" y="4413"/>
                  <a:pt x="2283" y="4413"/>
                  <a:pt x="2459" y="4257"/>
                </a:cubicBezTo>
                <a:cubicBezTo>
                  <a:pt x="2634" y="4102"/>
                  <a:pt x="2634" y="4102"/>
                  <a:pt x="2634" y="4102"/>
                </a:cubicBezTo>
                <a:cubicBezTo>
                  <a:pt x="1054" y="5811"/>
                  <a:pt x="0" y="7987"/>
                  <a:pt x="0" y="10318"/>
                </a:cubicBezTo>
                <a:cubicBezTo>
                  <a:pt x="0" y="12493"/>
                  <a:pt x="878" y="14514"/>
                  <a:pt x="2283" y="16068"/>
                </a:cubicBezTo>
                <a:cubicBezTo>
                  <a:pt x="2107" y="16223"/>
                  <a:pt x="2107" y="16378"/>
                  <a:pt x="2107" y="16534"/>
                </a:cubicBezTo>
                <a:cubicBezTo>
                  <a:pt x="702" y="19642"/>
                  <a:pt x="702" y="19642"/>
                  <a:pt x="702" y="19642"/>
                </a:cubicBezTo>
                <a:cubicBezTo>
                  <a:pt x="527" y="20263"/>
                  <a:pt x="1054" y="21040"/>
                  <a:pt x="1756" y="21196"/>
                </a:cubicBezTo>
                <a:cubicBezTo>
                  <a:pt x="2634" y="21351"/>
                  <a:pt x="3337" y="20885"/>
                  <a:pt x="3512" y="20263"/>
                </a:cubicBezTo>
                <a:cubicBezTo>
                  <a:pt x="4390" y="18088"/>
                  <a:pt x="4390" y="18088"/>
                  <a:pt x="4390" y="18088"/>
                </a:cubicBezTo>
                <a:cubicBezTo>
                  <a:pt x="6322" y="19175"/>
                  <a:pt x="8429" y="19952"/>
                  <a:pt x="10888" y="19952"/>
                </a:cubicBezTo>
                <a:cubicBezTo>
                  <a:pt x="13171" y="19952"/>
                  <a:pt x="15454" y="19175"/>
                  <a:pt x="17210" y="18088"/>
                </a:cubicBezTo>
                <a:cubicBezTo>
                  <a:pt x="18088" y="20263"/>
                  <a:pt x="18088" y="20263"/>
                  <a:pt x="18088" y="20263"/>
                </a:cubicBezTo>
                <a:cubicBezTo>
                  <a:pt x="18263" y="20885"/>
                  <a:pt x="19141" y="21351"/>
                  <a:pt x="19844" y="21196"/>
                </a:cubicBezTo>
                <a:cubicBezTo>
                  <a:pt x="20722" y="21040"/>
                  <a:pt x="21073" y="20263"/>
                  <a:pt x="20898" y="19642"/>
                </a:cubicBezTo>
                <a:lnTo>
                  <a:pt x="19668" y="16534"/>
                </a:lnTo>
                <a:close/>
                <a:moveTo>
                  <a:pt x="10888" y="17932"/>
                </a:moveTo>
                <a:cubicBezTo>
                  <a:pt x="5971" y="17932"/>
                  <a:pt x="2107" y="14514"/>
                  <a:pt x="2107" y="10318"/>
                </a:cubicBezTo>
                <a:cubicBezTo>
                  <a:pt x="2107" y="6122"/>
                  <a:pt x="5971" y="2704"/>
                  <a:pt x="10888" y="2704"/>
                </a:cubicBezTo>
                <a:cubicBezTo>
                  <a:pt x="15629" y="2704"/>
                  <a:pt x="19493" y="6122"/>
                  <a:pt x="19493" y="10318"/>
                </a:cubicBezTo>
                <a:cubicBezTo>
                  <a:pt x="19493" y="14514"/>
                  <a:pt x="15629" y="17932"/>
                  <a:pt x="10888" y="17932"/>
                </a:cubicBezTo>
                <a:close/>
                <a:moveTo>
                  <a:pt x="14400" y="6122"/>
                </a:moveTo>
                <a:cubicBezTo>
                  <a:pt x="11063" y="9696"/>
                  <a:pt x="11063" y="9696"/>
                  <a:pt x="11063" y="9696"/>
                </a:cubicBezTo>
                <a:cubicBezTo>
                  <a:pt x="11063" y="9696"/>
                  <a:pt x="10888" y="9696"/>
                  <a:pt x="10888" y="9696"/>
                </a:cubicBezTo>
                <a:cubicBezTo>
                  <a:pt x="10712" y="9696"/>
                  <a:pt x="10361" y="9696"/>
                  <a:pt x="10185" y="9852"/>
                </a:cubicBezTo>
                <a:cubicBezTo>
                  <a:pt x="7902" y="8142"/>
                  <a:pt x="7902" y="8142"/>
                  <a:pt x="7902" y="8142"/>
                </a:cubicBezTo>
                <a:cubicBezTo>
                  <a:pt x="7551" y="7832"/>
                  <a:pt x="7200" y="7832"/>
                  <a:pt x="6849" y="8142"/>
                </a:cubicBezTo>
                <a:cubicBezTo>
                  <a:pt x="6673" y="8453"/>
                  <a:pt x="6673" y="8764"/>
                  <a:pt x="7024" y="9075"/>
                </a:cubicBezTo>
                <a:cubicBezTo>
                  <a:pt x="9483" y="10784"/>
                  <a:pt x="9483" y="10784"/>
                  <a:pt x="9483" y="10784"/>
                </a:cubicBezTo>
                <a:cubicBezTo>
                  <a:pt x="9483" y="10939"/>
                  <a:pt x="9307" y="10939"/>
                  <a:pt x="9307" y="10939"/>
                </a:cubicBezTo>
                <a:cubicBezTo>
                  <a:pt x="9307" y="11716"/>
                  <a:pt x="10010" y="12183"/>
                  <a:pt x="10888" y="12183"/>
                </a:cubicBezTo>
                <a:cubicBezTo>
                  <a:pt x="11590" y="12183"/>
                  <a:pt x="12293" y="11716"/>
                  <a:pt x="12293" y="10939"/>
                </a:cubicBezTo>
                <a:cubicBezTo>
                  <a:pt x="12293" y="10784"/>
                  <a:pt x="12293" y="10629"/>
                  <a:pt x="12117" y="10473"/>
                </a:cubicBezTo>
                <a:cubicBezTo>
                  <a:pt x="15454" y="6899"/>
                  <a:pt x="15454" y="6899"/>
                  <a:pt x="15454" y="6899"/>
                </a:cubicBezTo>
                <a:cubicBezTo>
                  <a:pt x="15805" y="6744"/>
                  <a:pt x="15629" y="6278"/>
                  <a:pt x="15454" y="6122"/>
                </a:cubicBezTo>
                <a:cubicBezTo>
                  <a:pt x="15102" y="5811"/>
                  <a:pt x="14576" y="5811"/>
                  <a:pt x="14400" y="6122"/>
                </a:cubicBezTo>
                <a:close/>
              </a:path>
            </a:pathLst>
          </a:custGeom>
          <a:solidFill>
            <a:schemeClr val="bg1"/>
          </a:solid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3" name="Freeform 20"/>
          <p:cNvSpPr/>
          <p:nvPr/>
        </p:nvSpPr>
        <p:spPr>
          <a:xfrm>
            <a:off x="3763710" y="4767784"/>
            <a:ext cx="349430" cy="401344"/>
          </a:xfrm>
          <a:custGeom>
            <a:avLst/>
            <a:gdLst/>
            <a:ahLst/>
            <a:cxnLst>
              <a:cxn ang="0">
                <a:pos x="wd2" y="hd2"/>
              </a:cxn>
              <a:cxn ang="5400000">
                <a:pos x="wd2" y="hd2"/>
              </a:cxn>
              <a:cxn ang="10800000">
                <a:pos x="wd2" y="hd2"/>
              </a:cxn>
              <a:cxn ang="16200000">
                <a:pos x="wd2" y="hd2"/>
              </a:cxn>
            </a:cxnLst>
            <a:rect l="0" t="0" r="r" b="b"/>
            <a:pathLst>
              <a:path w="21600" h="21600" extrusionOk="0">
                <a:moveTo>
                  <a:pt x="14564" y="8811"/>
                </a:moveTo>
                <a:cubicBezTo>
                  <a:pt x="15545" y="9663"/>
                  <a:pt x="16200" y="11084"/>
                  <a:pt x="16200" y="12221"/>
                </a:cubicBezTo>
                <a:cubicBezTo>
                  <a:pt x="16200" y="17905"/>
                  <a:pt x="16200" y="17905"/>
                  <a:pt x="16200" y="17905"/>
                </a:cubicBezTo>
                <a:cubicBezTo>
                  <a:pt x="16200" y="18616"/>
                  <a:pt x="15382" y="19326"/>
                  <a:pt x="14400" y="19326"/>
                </a:cubicBezTo>
                <a:cubicBezTo>
                  <a:pt x="7200" y="19326"/>
                  <a:pt x="7200" y="19326"/>
                  <a:pt x="7200" y="19326"/>
                </a:cubicBezTo>
                <a:cubicBezTo>
                  <a:pt x="6218" y="19326"/>
                  <a:pt x="5400" y="18616"/>
                  <a:pt x="5400" y="17905"/>
                </a:cubicBezTo>
                <a:cubicBezTo>
                  <a:pt x="5400" y="12221"/>
                  <a:pt x="5400" y="12221"/>
                  <a:pt x="5400" y="12221"/>
                </a:cubicBezTo>
                <a:cubicBezTo>
                  <a:pt x="5400" y="11084"/>
                  <a:pt x="6218" y="9663"/>
                  <a:pt x="7200" y="8811"/>
                </a:cubicBezTo>
                <a:cubicBezTo>
                  <a:pt x="6709" y="7389"/>
                  <a:pt x="5891" y="6111"/>
                  <a:pt x="4745" y="4974"/>
                </a:cubicBezTo>
                <a:cubicBezTo>
                  <a:pt x="3436" y="6395"/>
                  <a:pt x="2782" y="8384"/>
                  <a:pt x="2782" y="9947"/>
                </a:cubicBezTo>
                <a:cubicBezTo>
                  <a:pt x="2782" y="19326"/>
                  <a:pt x="2782" y="19326"/>
                  <a:pt x="2782" y="19326"/>
                </a:cubicBezTo>
                <a:cubicBezTo>
                  <a:pt x="2782" y="20605"/>
                  <a:pt x="3927" y="21600"/>
                  <a:pt x="5400" y="21600"/>
                </a:cubicBezTo>
                <a:cubicBezTo>
                  <a:pt x="16200" y="21600"/>
                  <a:pt x="16200" y="21600"/>
                  <a:pt x="16200" y="21600"/>
                </a:cubicBezTo>
                <a:cubicBezTo>
                  <a:pt x="17673" y="21600"/>
                  <a:pt x="18982" y="20605"/>
                  <a:pt x="18982" y="19326"/>
                </a:cubicBezTo>
                <a:cubicBezTo>
                  <a:pt x="18982" y="9947"/>
                  <a:pt x="18982" y="9947"/>
                  <a:pt x="18982" y="9947"/>
                </a:cubicBezTo>
                <a:cubicBezTo>
                  <a:pt x="18982" y="8384"/>
                  <a:pt x="18164" y="6395"/>
                  <a:pt x="17018" y="4974"/>
                </a:cubicBezTo>
                <a:cubicBezTo>
                  <a:pt x="15873" y="6111"/>
                  <a:pt x="14891" y="7389"/>
                  <a:pt x="14564" y="8811"/>
                </a:cubicBezTo>
                <a:close/>
                <a:moveTo>
                  <a:pt x="9982" y="7532"/>
                </a:moveTo>
                <a:cubicBezTo>
                  <a:pt x="11782" y="7532"/>
                  <a:pt x="11782" y="7532"/>
                  <a:pt x="11782" y="7532"/>
                </a:cubicBezTo>
                <a:cubicBezTo>
                  <a:pt x="12436" y="7532"/>
                  <a:pt x="12927" y="7816"/>
                  <a:pt x="13582" y="8100"/>
                </a:cubicBezTo>
                <a:cubicBezTo>
                  <a:pt x="14073" y="6679"/>
                  <a:pt x="15055" y="5258"/>
                  <a:pt x="16200" y="4263"/>
                </a:cubicBezTo>
                <a:cubicBezTo>
                  <a:pt x="15709" y="3553"/>
                  <a:pt x="14891" y="3126"/>
                  <a:pt x="14236" y="2842"/>
                </a:cubicBezTo>
                <a:cubicBezTo>
                  <a:pt x="14236" y="1705"/>
                  <a:pt x="14236" y="1705"/>
                  <a:pt x="14236" y="1705"/>
                </a:cubicBezTo>
                <a:cubicBezTo>
                  <a:pt x="14236" y="711"/>
                  <a:pt x="13255" y="0"/>
                  <a:pt x="12273" y="0"/>
                </a:cubicBezTo>
                <a:cubicBezTo>
                  <a:pt x="9491" y="0"/>
                  <a:pt x="9491" y="0"/>
                  <a:pt x="9491" y="0"/>
                </a:cubicBezTo>
                <a:cubicBezTo>
                  <a:pt x="8345" y="0"/>
                  <a:pt x="7527" y="711"/>
                  <a:pt x="7527" y="1705"/>
                </a:cubicBezTo>
                <a:cubicBezTo>
                  <a:pt x="7527" y="2842"/>
                  <a:pt x="7527" y="2842"/>
                  <a:pt x="7527" y="2842"/>
                </a:cubicBezTo>
                <a:cubicBezTo>
                  <a:pt x="6709" y="3126"/>
                  <a:pt x="6055" y="3553"/>
                  <a:pt x="5400" y="4263"/>
                </a:cubicBezTo>
                <a:cubicBezTo>
                  <a:pt x="6709" y="5258"/>
                  <a:pt x="7691" y="6679"/>
                  <a:pt x="8182" y="8100"/>
                </a:cubicBezTo>
                <a:cubicBezTo>
                  <a:pt x="8673" y="7816"/>
                  <a:pt x="9327" y="7532"/>
                  <a:pt x="9982" y="7532"/>
                </a:cubicBezTo>
                <a:close/>
                <a:moveTo>
                  <a:pt x="1473" y="12221"/>
                </a:moveTo>
                <a:cubicBezTo>
                  <a:pt x="818" y="12221"/>
                  <a:pt x="818" y="12221"/>
                  <a:pt x="818" y="12221"/>
                </a:cubicBezTo>
                <a:cubicBezTo>
                  <a:pt x="327" y="12221"/>
                  <a:pt x="0" y="12505"/>
                  <a:pt x="0" y="12789"/>
                </a:cubicBezTo>
                <a:cubicBezTo>
                  <a:pt x="0" y="19326"/>
                  <a:pt x="0" y="19326"/>
                  <a:pt x="0" y="19326"/>
                </a:cubicBezTo>
                <a:cubicBezTo>
                  <a:pt x="0" y="19611"/>
                  <a:pt x="327" y="19895"/>
                  <a:pt x="818" y="19895"/>
                </a:cubicBezTo>
                <a:cubicBezTo>
                  <a:pt x="1473" y="19895"/>
                  <a:pt x="1473" y="19895"/>
                  <a:pt x="1473" y="19895"/>
                </a:cubicBezTo>
                <a:cubicBezTo>
                  <a:pt x="1800" y="19895"/>
                  <a:pt x="2127" y="19611"/>
                  <a:pt x="2127" y="19326"/>
                </a:cubicBezTo>
                <a:cubicBezTo>
                  <a:pt x="2127" y="12789"/>
                  <a:pt x="2127" y="12789"/>
                  <a:pt x="2127" y="12789"/>
                </a:cubicBezTo>
                <a:cubicBezTo>
                  <a:pt x="2127" y="12505"/>
                  <a:pt x="1800" y="12221"/>
                  <a:pt x="1473" y="12221"/>
                </a:cubicBezTo>
                <a:close/>
                <a:moveTo>
                  <a:pt x="9491" y="14068"/>
                </a:moveTo>
                <a:cubicBezTo>
                  <a:pt x="14891" y="14068"/>
                  <a:pt x="14891" y="14068"/>
                  <a:pt x="14891" y="14068"/>
                </a:cubicBezTo>
                <a:cubicBezTo>
                  <a:pt x="14891" y="12789"/>
                  <a:pt x="14891" y="12789"/>
                  <a:pt x="14891" y="12789"/>
                </a:cubicBezTo>
                <a:cubicBezTo>
                  <a:pt x="6873" y="12789"/>
                  <a:pt x="6873" y="12789"/>
                  <a:pt x="6873" y="12789"/>
                </a:cubicBezTo>
                <a:cubicBezTo>
                  <a:pt x="6873" y="14068"/>
                  <a:pt x="6873" y="14068"/>
                  <a:pt x="6873" y="14068"/>
                </a:cubicBezTo>
                <a:cubicBezTo>
                  <a:pt x="8182" y="14068"/>
                  <a:pt x="8182" y="14068"/>
                  <a:pt x="8182" y="14068"/>
                </a:cubicBezTo>
                <a:cubicBezTo>
                  <a:pt x="8182" y="14637"/>
                  <a:pt x="8182" y="14637"/>
                  <a:pt x="8182" y="14637"/>
                </a:cubicBezTo>
                <a:cubicBezTo>
                  <a:pt x="8509" y="14637"/>
                  <a:pt x="8509" y="14637"/>
                  <a:pt x="8509" y="14637"/>
                </a:cubicBezTo>
                <a:cubicBezTo>
                  <a:pt x="7527" y="16342"/>
                  <a:pt x="7527" y="16342"/>
                  <a:pt x="7527" y="16342"/>
                </a:cubicBezTo>
                <a:cubicBezTo>
                  <a:pt x="10145" y="16342"/>
                  <a:pt x="10145" y="16342"/>
                  <a:pt x="10145" y="16342"/>
                </a:cubicBezTo>
                <a:cubicBezTo>
                  <a:pt x="9164" y="14637"/>
                  <a:pt x="9164" y="14637"/>
                  <a:pt x="9164" y="14637"/>
                </a:cubicBezTo>
                <a:cubicBezTo>
                  <a:pt x="9491" y="14637"/>
                  <a:pt x="9491" y="14637"/>
                  <a:pt x="9491" y="14637"/>
                </a:cubicBezTo>
                <a:lnTo>
                  <a:pt x="9491" y="14068"/>
                </a:lnTo>
                <a:close/>
                <a:moveTo>
                  <a:pt x="20945" y="12221"/>
                </a:moveTo>
                <a:cubicBezTo>
                  <a:pt x="20291" y="12221"/>
                  <a:pt x="20291" y="12221"/>
                  <a:pt x="20291" y="12221"/>
                </a:cubicBezTo>
                <a:cubicBezTo>
                  <a:pt x="19964" y="12221"/>
                  <a:pt x="19636" y="12505"/>
                  <a:pt x="19636" y="12789"/>
                </a:cubicBezTo>
                <a:cubicBezTo>
                  <a:pt x="19636" y="19326"/>
                  <a:pt x="19636" y="19326"/>
                  <a:pt x="19636" y="19326"/>
                </a:cubicBezTo>
                <a:cubicBezTo>
                  <a:pt x="19636" y="19611"/>
                  <a:pt x="19964" y="19895"/>
                  <a:pt x="20291" y="19895"/>
                </a:cubicBezTo>
                <a:cubicBezTo>
                  <a:pt x="20945" y="19895"/>
                  <a:pt x="20945" y="19895"/>
                  <a:pt x="20945" y="19895"/>
                </a:cubicBezTo>
                <a:cubicBezTo>
                  <a:pt x="21273" y="19895"/>
                  <a:pt x="21600" y="19611"/>
                  <a:pt x="21600" y="19326"/>
                </a:cubicBezTo>
                <a:cubicBezTo>
                  <a:pt x="21600" y="12789"/>
                  <a:pt x="21600" y="12789"/>
                  <a:pt x="21600" y="12789"/>
                </a:cubicBezTo>
                <a:cubicBezTo>
                  <a:pt x="21600" y="12505"/>
                  <a:pt x="21273" y="12221"/>
                  <a:pt x="20945" y="12221"/>
                </a:cubicBezTo>
                <a:close/>
              </a:path>
            </a:pathLst>
          </a:custGeom>
          <a:solidFill>
            <a:schemeClr val="bg1"/>
          </a:solid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4" name="矩形 13"/>
          <p:cNvSpPr/>
          <p:nvPr/>
        </p:nvSpPr>
        <p:spPr>
          <a:xfrm>
            <a:off x="1572459" y="4758844"/>
            <a:ext cx="1505343" cy="400110"/>
          </a:xfrm>
          <a:prstGeom prst="rect">
            <a:avLst/>
          </a:prstGeom>
        </p:spPr>
        <p:txBody>
          <a:bodyPr wrap="square">
            <a:spAutoFit/>
          </a:bodyPr>
          <a:lstStyle/>
          <a:p>
            <a:r>
              <a:rPr lang="en-US" altLang="zh-CN" sz="2000" i="1">
                <a:solidFill>
                  <a:schemeClr val="tx1">
                    <a:lumMod val="65000"/>
                    <a:lumOff val="35000"/>
                  </a:schemeClr>
                </a:solidFill>
                <a:latin typeface="Arial" panose="020B0604020202020204" pitchFamily="34" charset="0"/>
                <a:cs typeface="Arial" panose="020B0604020202020204" pitchFamily="34" charset="0"/>
              </a:rPr>
              <a:t>Key words</a:t>
            </a:r>
            <a:endParaRPr lang="zh-CN" altLang="en-US" sz="2000" i="1">
              <a:solidFill>
                <a:schemeClr val="tx1">
                  <a:lumMod val="65000"/>
                  <a:lumOff val="35000"/>
                </a:schemeClr>
              </a:solidFill>
              <a:latin typeface="Arial" panose="020B0604020202020204" pitchFamily="34" charset="0"/>
              <a:cs typeface="Arial" panose="020B0604020202020204" pitchFamily="34" charset="0"/>
            </a:endParaRPr>
          </a:p>
        </p:txBody>
      </p:sp>
      <p:sp>
        <p:nvSpPr>
          <p:cNvPr id="15" name="矩形 14"/>
          <p:cNvSpPr/>
          <p:nvPr/>
        </p:nvSpPr>
        <p:spPr>
          <a:xfrm>
            <a:off x="4298727" y="4758844"/>
            <a:ext cx="1505343" cy="400110"/>
          </a:xfrm>
          <a:prstGeom prst="rect">
            <a:avLst/>
          </a:prstGeom>
        </p:spPr>
        <p:txBody>
          <a:bodyPr wrap="square">
            <a:spAutoFit/>
          </a:bodyPr>
          <a:lstStyle/>
          <a:p>
            <a:r>
              <a:rPr lang="en-US" altLang="zh-CN" sz="2000" i="1">
                <a:solidFill>
                  <a:schemeClr val="tx1">
                    <a:lumMod val="65000"/>
                    <a:lumOff val="35000"/>
                  </a:schemeClr>
                </a:solidFill>
                <a:latin typeface="Arial" panose="020B0604020202020204" pitchFamily="34" charset="0"/>
                <a:cs typeface="Arial" panose="020B0604020202020204" pitchFamily="34" charset="0"/>
              </a:rPr>
              <a:t>Key words</a:t>
            </a:r>
            <a:endParaRPr lang="zh-CN" altLang="en-US" sz="2000" i="1">
              <a:solidFill>
                <a:schemeClr val="tx1">
                  <a:lumMod val="65000"/>
                  <a:lumOff val="35000"/>
                </a:schemeClr>
              </a:solidFill>
              <a:latin typeface="Arial" panose="020B0604020202020204" pitchFamily="34" charset="0"/>
              <a:cs typeface="Arial" panose="020B0604020202020204" pitchFamily="34" charset="0"/>
            </a:endParaRPr>
          </a:p>
        </p:txBody>
      </p:sp>
      <p:sp>
        <p:nvSpPr>
          <p:cNvPr id="16" name="文本框 15"/>
          <p:cNvSpPr txBox="1"/>
          <p:nvPr/>
        </p:nvSpPr>
        <p:spPr>
          <a:xfrm>
            <a:off x="743233" y="1934499"/>
            <a:ext cx="5238145" cy="294632"/>
          </a:xfrm>
          <a:prstGeom prst="rect">
            <a:avLst/>
          </a:prstGeom>
          <a:noFill/>
        </p:spPr>
        <p:txBody>
          <a:bodyPr wrap="square" rtlCol="0">
            <a:spAutoFit/>
          </a:bodyPr>
          <a:lstStyle/>
          <a:p>
            <a:pPr>
              <a:lnSpc>
                <a:spcPct val="150000"/>
              </a:lnSpc>
            </a:pPr>
            <a:r>
              <a:rPr lang="en-US" altLang="zh-CN" sz="1000">
                <a:latin typeface="Arial" panose="020B0604020202020204" pitchFamily="34" charset="0"/>
                <a:sym typeface="+mn-ea"/>
              </a:rPr>
              <a:t>Click here to add the text, the text is the extraction of your thought</a:t>
            </a:r>
            <a:r>
              <a:rPr lang="zh-CN" altLang="en-US" sz="1000">
                <a:latin typeface="Arial" panose="020B0604020202020204" pitchFamily="34" charset="0"/>
                <a:sym typeface="+mn-ea"/>
              </a:rPr>
              <a:t> </a:t>
            </a:r>
            <a:r>
              <a:rPr lang="en-US" altLang="zh-CN" sz="1000">
                <a:latin typeface="Arial" panose="020B0604020202020204" pitchFamily="34" charset="0"/>
                <a:sym typeface="+mn-ea"/>
              </a:rPr>
              <a:t>.</a:t>
            </a:r>
            <a:endParaRPr lang="zh-CN" altLang="en-US" sz="1000" dirty="0">
              <a:latin typeface="Arial" panose="020B0604020202020204" pitchFamily="3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 name="椭圆 2"/>
          <p:cNvSpPr/>
          <p:nvPr/>
        </p:nvSpPr>
        <p:spPr>
          <a:xfrm>
            <a:off x="558665" y="4562474"/>
            <a:ext cx="4368800" cy="812800"/>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5" name="图片 4"/>
          <p:cNvPicPr>
            <a:picLocks noChangeAspect="1"/>
          </p:cNvPicPr>
          <p:nvPr/>
        </p:nvPicPr>
        <p:blipFill rotWithShape="1">
          <a:blip r:embed="rId1" cstate="screen"/>
          <a:srcRect/>
          <a:stretch>
            <a:fillRect/>
          </a:stretch>
        </p:blipFill>
        <p:spPr>
          <a:xfrm>
            <a:off x="766099" y="1959570"/>
            <a:ext cx="3953933" cy="2938857"/>
          </a:xfrm>
          <a:prstGeom prst="rect">
            <a:avLst/>
          </a:prstGeom>
        </p:spPr>
      </p:pic>
      <p:sp>
        <p:nvSpPr>
          <p:cNvPr id="6" name="矩形 5"/>
          <p:cNvSpPr/>
          <p:nvPr/>
        </p:nvSpPr>
        <p:spPr>
          <a:xfrm>
            <a:off x="5525485" y="2715461"/>
            <a:ext cx="4235455" cy="707886"/>
          </a:xfrm>
          <a:prstGeom prst="rect">
            <a:avLst/>
          </a:prstGeom>
        </p:spPr>
        <p:txBody>
          <a:bodyPr wrap="none">
            <a:spAutoFit/>
          </a:bodyPr>
          <a:lstStyle/>
          <a:p>
            <a:r>
              <a:rPr lang="en-US" altLang="zh-CN" sz="4000">
                <a:solidFill>
                  <a:srgbClr val="14A5C6"/>
                </a:solidFill>
                <a:latin typeface="Roboto"/>
              </a:rPr>
              <a:t>Protect your teeth</a:t>
            </a:r>
            <a:endParaRPr lang="zh-CN" altLang="en-US" sz="4000">
              <a:solidFill>
                <a:srgbClr val="14A5C6"/>
              </a:solidFill>
              <a:latin typeface="Arial" panose="020B0604020202020204" pitchFamily="34" charset="0"/>
            </a:endParaRPr>
          </a:p>
        </p:txBody>
      </p:sp>
      <p:sp>
        <p:nvSpPr>
          <p:cNvPr id="7" name="矩形 6"/>
          <p:cNvSpPr/>
          <p:nvPr/>
        </p:nvSpPr>
        <p:spPr>
          <a:xfrm>
            <a:off x="5540475" y="3515627"/>
            <a:ext cx="5249446" cy="438838"/>
          </a:xfrm>
          <a:prstGeom prst="rect">
            <a:avLst/>
          </a:prstGeom>
          <a:noFill/>
        </p:spPr>
        <p:txBody>
          <a:bodyPr wrap="square" rtlCol="0">
            <a:spAutoFit/>
          </a:bodyPr>
          <a:lstStyle/>
          <a:p>
            <a:pPr>
              <a:lnSpc>
                <a:spcPct val="150000"/>
              </a:lnSpc>
            </a:pPr>
            <a:r>
              <a:rPr lang="en-US" altLang="zh-CN" sz="800">
                <a:solidFill>
                  <a:schemeClr val="bg2">
                    <a:lumMod val="50000"/>
                  </a:schemeClr>
                </a:solidFill>
                <a:latin typeface="Arial" panose="020B0604020202020204" pitchFamily="34" charset="0"/>
                <a:cs typeface="Arial" panose="020B0604020202020204" pitchFamily="34" charset="0"/>
              </a:rPr>
              <a:t>Your text has been concise and beautiful, but the information is inextricably inextricable and needs to be expressed in more words; but please refine the essence of your thought as much as possible.</a:t>
            </a:r>
            <a:endParaRPr lang="zh-CN" altLang="en-US" sz="800" dirty="0">
              <a:solidFill>
                <a:schemeClr val="bg2">
                  <a:lumMod val="50000"/>
                </a:schemeClr>
              </a:solidFill>
              <a:latin typeface="Arial" panose="020B0604020202020204" pitchFamily="34" charset="0"/>
              <a:cs typeface="Arial" panose="020B0604020202020204" pitchFamily="34" charset="0"/>
            </a:endParaRPr>
          </a:p>
        </p:txBody>
      </p:sp>
      <p:sp>
        <p:nvSpPr>
          <p:cNvPr id="8" name="矩形: 圆角 7"/>
          <p:cNvSpPr/>
          <p:nvPr/>
        </p:nvSpPr>
        <p:spPr>
          <a:xfrm>
            <a:off x="5569349" y="4223493"/>
            <a:ext cx="1678857" cy="269134"/>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bg1"/>
                </a:solidFill>
                <a:latin typeface="Arial" panose="020B0604020202020204" pitchFamily="34" charset="0"/>
                <a:cs typeface="Arial" panose="020B0604020202020204" pitchFamily="34" charset="0"/>
              </a:rPr>
              <a:t> PPT template</a:t>
            </a:r>
            <a:endParaRPr lang="en-US" altLang="zh-CN" sz="1400">
              <a:solidFill>
                <a:schemeClr val="bg1"/>
              </a:solidFill>
              <a:latin typeface="Arial" panose="020B0604020202020204" pitchFamily="34" charset="0"/>
              <a:cs typeface="Arial" panose="020B0604020202020204" pitchFamily="34" charset="0"/>
            </a:endParaRPr>
          </a:p>
        </p:txBody>
      </p:sp>
      <p:sp>
        <p:nvSpPr>
          <p:cNvPr id="9" name="矩形 8"/>
          <p:cNvSpPr/>
          <p:nvPr/>
        </p:nvSpPr>
        <p:spPr>
          <a:xfrm>
            <a:off x="5525485" y="1873061"/>
            <a:ext cx="1838965" cy="707886"/>
          </a:xfrm>
          <a:prstGeom prst="rect">
            <a:avLst/>
          </a:prstGeom>
        </p:spPr>
        <p:txBody>
          <a:bodyPr wrap="none">
            <a:spAutoFit/>
          </a:bodyPr>
          <a:lstStyle/>
          <a:p>
            <a:r>
              <a:rPr lang="en-US" altLang="zh-CN" sz="4000">
                <a:solidFill>
                  <a:schemeClr val="bg2">
                    <a:lumMod val="50000"/>
                  </a:schemeClr>
                </a:solidFill>
                <a:latin typeface="Roboto"/>
              </a:rPr>
              <a:t>Part 04</a:t>
            </a:r>
            <a:endParaRPr lang="zh-CN" altLang="en-US" sz="4000">
              <a:solidFill>
                <a:schemeClr val="bg2">
                  <a:lumMod val="50000"/>
                </a:schemeClr>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3" name="图片 2"/>
          <p:cNvPicPr>
            <a:picLocks noChangeAspect="1"/>
          </p:cNvPicPr>
          <p:nvPr/>
        </p:nvPicPr>
        <p:blipFill rotWithShape="1">
          <a:blip r:embed="rId1" cstate="screen"/>
          <a:srcRect/>
          <a:stretch>
            <a:fillRect/>
          </a:stretch>
        </p:blipFill>
        <p:spPr>
          <a:xfrm>
            <a:off x="8017883" y="1904999"/>
            <a:ext cx="3231001" cy="3048000"/>
          </a:xfrm>
          <a:prstGeom prst="rect">
            <a:avLst/>
          </a:prstGeom>
        </p:spPr>
      </p:pic>
      <p:cxnSp>
        <p:nvCxnSpPr>
          <p:cNvPr id="5" name="直接连接符 4"/>
          <p:cNvCxnSpPr/>
          <p:nvPr/>
        </p:nvCxnSpPr>
        <p:spPr>
          <a:xfrm>
            <a:off x="347133" y="3080137"/>
            <a:ext cx="7670800" cy="0"/>
          </a:xfrm>
          <a:prstGeom prst="line">
            <a:avLst/>
          </a:prstGeom>
          <a:ln w="28575">
            <a:solidFill>
              <a:srgbClr val="37C4DB"/>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393638" y="2760611"/>
            <a:ext cx="668388" cy="668388"/>
          </a:xfrm>
          <a:prstGeom prst="ellipse">
            <a:avLst/>
          </a:prstGeom>
          <a:solidFill>
            <a:srgbClr val="37C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entury Gothic" panose="020B0502020202020204" pitchFamily="34" charset="0"/>
              <a:cs typeface="Arial" panose="020B0604020202020204" pitchFamily="34" charset="0"/>
            </a:endParaRPr>
          </a:p>
        </p:txBody>
      </p:sp>
      <p:sp>
        <p:nvSpPr>
          <p:cNvPr id="7" name="椭圆 6"/>
          <p:cNvSpPr/>
          <p:nvPr/>
        </p:nvSpPr>
        <p:spPr>
          <a:xfrm>
            <a:off x="3802541" y="2760611"/>
            <a:ext cx="668388" cy="668388"/>
          </a:xfrm>
          <a:prstGeom prst="ellipse">
            <a:avLst/>
          </a:prstGeom>
          <a:solidFill>
            <a:srgbClr val="37C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entury Gothic" panose="020B0502020202020204" pitchFamily="34" charset="0"/>
              <a:cs typeface="Arial" panose="020B0604020202020204" pitchFamily="34" charset="0"/>
            </a:endParaRPr>
          </a:p>
        </p:txBody>
      </p:sp>
      <p:sp>
        <p:nvSpPr>
          <p:cNvPr id="8" name="椭圆 7"/>
          <p:cNvSpPr/>
          <p:nvPr/>
        </p:nvSpPr>
        <p:spPr>
          <a:xfrm>
            <a:off x="6045679" y="2760611"/>
            <a:ext cx="668388" cy="668388"/>
          </a:xfrm>
          <a:prstGeom prst="ellipse">
            <a:avLst/>
          </a:prstGeom>
          <a:solidFill>
            <a:srgbClr val="37C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entury Gothic" panose="020B0502020202020204" pitchFamily="34" charset="0"/>
              <a:cs typeface="Arial" panose="020B0604020202020204" pitchFamily="34" charset="0"/>
            </a:endParaRPr>
          </a:p>
        </p:txBody>
      </p:sp>
      <p:grpSp>
        <p:nvGrpSpPr>
          <p:cNvPr id="9" name="组合 8"/>
          <p:cNvGrpSpPr/>
          <p:nvPr/>
        </p:nvGrpSpPr>
        <p:grpSpPr>
          <a:xfrm>
            <a:off x="1570200" y="2937215"/>
            <a:ext cx="315263" cy="315181"/>
            <a:chOff x="13114719" y="6453470"/>
            <a:chExt cx="912782" cy="912544"/>
          </a:xfrm>
          <a:solidFill>
            <a:schemeClr val="bg1"/>
          </a:solidFill>
        </p:grpSpPr>
        <p:sp>
          <p:nvSpPr>
            <p:cNvPr id="10" name="Freeform 250"/>
            <p:cNvSpPr/>
            <p:nvPr/>
          </p:nvSpPr>
          <p:spPr>
            <a:xfrm>
              <a:off x="13114719" y="6720021"/>
              <a:ext cx="872015" cy="645993"/>
            </a:xfrm>
            <a:custGeom>
              <a:avLst/>
              <a:gdLst/>
              <a:ahLst/>
              <a:cxnLst>
                <a:cxn ang="0">
                  <a:pos x="wd2" y="hd2"/>
                </a:cxn>
                <a:cxn ang="5400000">
                  <a:pos x="wd2" y="hd2"/>
                </a:cxn>
                <a:cxn ang="10800000">
                  <a:pos x="wd2" y="hd2"/>
                </a:cxn>
                <a:cxn ang="16200000">
                  <a:pos x="wd2" y="hd2"/>
                </a:cxn>
              </a:cxnLst>
              <a:rect l="0" t="0" r="r" b="b"/>
              <a:pathLst>
                <a:path w="20156" h="21600" extrusionOk="0">
                  <a:moveTo>
                    <a:pt x="10536" y="21600"/>
                  </a:moveTo>
                  <a:cubicBezTo>
                    <a:pt x="9084" y="21600"/>
                    <a:pt x="7632" y="21073"/>
                    <a:pt x="6180" y="20151"/>
                  </a:cubicBezTo>
                  <a:cubicBezTo>
                    <a:pt x="916" y="16727"/>
                    <a:pt x="-1444" y="7639"/>
                    <a:pt x="916" y="0"/>
                  </a:cubicBezTo>
                  <a:cubicBezTo>
                    <a:pt x="4455" y="2239"/>
                    <a:pt x="4455" y="2239"/>
                    <a:pt x="4455" y="2239"/>
                  </a:cubicBezTo>
                  <a:cubicBezTo>
                    <a:pt x="2912" y="7112"/>
                    <a:pt x="4455" y="12907"/>
                    <a:pt x="7813" y="15146"/>
                  </a:cubicBezTo>
                  <a:cubicBezTo>
                    <a:pt x="11171" y="17385"/>
                    <a:pt x="15164" y="15146"/>
                    <a:pt x="16617" y="10273"/>
                  </a:cubicBezTo>
                  <a:cubicBezTo>
                    <a:pt x="20156" y="12512"/>
                    <a:pt x="20156" y="12512"/>
                    <a:pt x="20156" y="12512"/>
                  </a:cubicBezTo>
                  <a:cubicBezTo>
                    <a:pt x="18976" y="16332"/>
                    <a:pt x="16889" y="19098"/>
                    <a:pt x="14257" y="20546"/>
                  </a:cubicBezTo>
                  <a:cubicBezTo>
                    <a:pt x="13077" y="21205"/>
                    <a:pt x="11806" y="21600"/>
                    <a:pt x="10536"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1" name="Freeform 251"/>
            <p:cNvSpPr/>
            <p:nvPr/>
          </p:nvSpPr>
          <p:spPr>
            <a:xfrm>
              <a:off x="13174539" y="6453470"/>
              <a:ext cx="354357" cy="2979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60" y="853"/>
                    <a:pt x="7200" y="5116"/>
                    <a:pt x="2400" y="12221"/>
                  </a:cubicBezTo>
                  <a:cubicBezTo>
                    <a:pt x="1440" y="13642"/>
                    <a:pt x="720" y="15063"/>
                    <a:pt x="0" y="16484"/>
                  </a:cubicBezTo>
                  <a:cubicBezTo>
                    <a:pt x="9360" y="21600"/>
                    <a:pt x="9360" y="21600"/>
                    <a:pt x="9360" y="21600"/>
                  </a:cubicBezTo>
                  <a:cubicBezTo>
                    <a:pt x="9600" y="21032"/>
                    <a:pt x="10080" y="20463"/>
                    <a:pt x="10320" y="19611"/>
                  </a:cubicBezTo>
                  <a:cubicBezTo>
                    <a:pt x="13200" y="15632"/>
                    <a:pt x="17280" y="12789"/>
                    <a:pt x="21600" y="12221"/>
                  </a:cubicBezTo>
                  <a:lnTo>
                    <a:pt x="2160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2" name="Freeform 252"/>
            <p:cNvSpPr/>
            <p:nvPr/>
          </p:nvSpPr>
          <p:spPr>
            <a:xfrm>
              <a:off x="13851890" y="6948940"/>
              <a:ext cx="175611" cy="106620"/>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cubicBezTo>
                    <a:pt x="960" y="3200"/>
                    <a:pt x="480" y="5600"/>
                    <a:pt x="0" y="8000"/>
                  </a:cubicBezTo>
                  <a:cubicBezTo>
                    <a:pt x="18720" y="21600"/>
                    <a:pt x="18720" y="21600"/>
                    <a:pt x="18720" y="21600"/>
                  </a:cubicBezTo>
                  <a:cubicBezTo>
                    <a:pt x="20160" y="15200"/>
                    <a:pt x="21120" y="8000"/>
                    <a:pt x="21600" y="0"/>
                  </a:cubicBezTo>
                  <a:lnTo>
                    <a:pt x="96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3" name="Freeform 253"/>
            <p:cNvSpPr/>
            <p:nvPr/>
          </p:nvSpPr>
          <p:spPr>
            <a:xfrm>
              <a:off x="13569660" y="6453470"/>
              <a:ext cx="457841" cy="454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779" y="21600"/>
                    <a:pt x="13779" y="21600"/>
                    <a:pt x="13779" y="21600"/>
                  </a:cubicBezTo>
                  <a:cubicBezTo>
                    <a:pt x="13779" y="13966"/>
                    <a:pt x="7634" y="7821"/>
                    <a:pt x="0" y="7821"/>
                  </a:cubicBezTo>
                  <a:cubicBezTo>
                    <a:pt x="0" y="0"/>
                    <a:pt x="0" y="0"/>
                    <a:pt x="0" y="0"/>
                  </a:cubicBezTo>
                  <a:cubicBezTo>
                    <a:pt x="11917" y="0"/>
                    <a:pt x="21600" y="9683"/>
                    <a:pt x="21600"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4" name="Rectangle 254"/>
            <p:cNvSpPr/>
            <p:nvPr/>
          </p:nvSpPr>
          <p:spPr>
            <a:xfrm>
              <a:off x="13406594" y="6964620"/>
              <a:ext cx="81532" cy="106621"/>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5" name="Rectangle 255"/>
            <p:cNvSpPr/>
            <p:nvPr/>
          </p:nvSpPr>
          <p:spPr>
            <a:xfrm>
              <a:off x="13528895" y="6829777"/>
              <a:ext cx="84668" cy="24146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6" name="Rectangle 256"/>
            <p:cNvSpPr/>
            <p:nvPr/>
          </p:nvSpPr>
          <p:spPr>
            <a:xfrm>
              <a:off x="13654331" y="6760786"/>
              <a:ext cx="81532" cy="31045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17" name="组合 16"/>
          <p:cNvGrpSpPr/>
          <p:nvPr/>
        </p:nvGrpSpPr>
        <p:grpSpPr>
          <a:xfrm>
            <a:off x="3941034" y="2961043"/>
            <a:ext cx="391401" cy="267525"/>
            <a:chOff x="13080462" y="8952774"/>
            <a:chExt cx="1133225" cy="774567"/>
          </a:xfrm>
          <a:solidFill>
            <a:schemeClr val="bg1"/>
          </a:solidFill>
        </p:grpSpPr>
        <p:sp>
          <p:nvSpPr>
            <p:cNvPr id="18" name="Freeform 327"/>
            <p:cNvSpPr/>
            <p:nvPr/>
          </p:nvSpPr>
          <p:spPr>
            <a:xfrm>
              <a:off x="13080462"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495" y="2193"/>
                    <a:pt x="17495" y="2741"/>
                  </a:cubicBezTo>
                  <a:cubicBezTo>
                    <a:pt x="17495"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766" y="3728"/>
                    <a:pt x="18375" y="3289"/>
                    <a:pt x="18375" y="2741"/>
                  </a:cubicBezTo>
                  <a:cubicBezTo>
                    <a:pt x="18375" y="2193"/>
                    <a:pt x="18766"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9" name="Rectangle 328"/>
            <p:cNvSpPr/>
            <p:nvPr/>
          </p:nvSpPr>
          <p:spPr>
            <a:xfrm>
              <a:off x="13193353" y="9216190"/>
              <a:ext cx="630315" cy="11916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0" name="Rectangle 329"/>
            <p:cNvSpPr/>
            <p:nvPr/>
          </p:nvSpPr>
          <p:spPr>
            <a:xfrm>
              <a:off x="13193353" y="9385527"/>
              <a:ext cx="200696" cy="21010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1" name="Rectangle 330"/>
            <p:cNvSpPr/>
            <p:nvPr/>
          </p:nvSpPr>
          <p:spPr>
            <a:xfrm>
              <a:off x="13428546" y="9388662"/>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2" name="Rectangle 331"/>
            <p:cNvSpPr/>
            <p:nvPr/>
          </p:nvSpPr>
          <p:spPr>
            <a:xfrm>
              <a:off x="13428546" y="9473330"/>
              <a:ext cx="213240" cy="2822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3" name="Rectangle 332"/>
            <p:cNvSpPr/>
            <p:nvPr/>
          </p:nvSpPr>
          <p:spPr>
            <a:xfrm>
              <a:off x="13428546" y="9558001"/>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4" name="Freeform 333"/>
            <p:cNvSpPr/>
            <p:nvPr/>
          </p:nvSpPr>
          <p:spPr>
            <a:xfrm>
              <a:off x="13735864" y="9517233"/>
              <a:ext cx="81534" cy="81534"/>
            </a:xfrm>
            <a:custGeom>
              <a:avLst/>
              <a:gdLst/>
              <a:ahLst/>
              <a:cxnLst>
                <a:cxn ang="0">
                  <a:pos x="wd2" y="hd2"/>
                </a:cxn>
                <a:cxn ang="5400000">
                  <a:pos x="wd2" y="hd2"/>
                </a:cxn>
                <a:cxn ang="10800000">
                  <a:pos x="wd2" y="hd2"/>
                </a:cxn>
                <a:cxn ang="16200000">
                  <a:pos x="wd2" y="hd2"/>
                </a:cxn>
              </a:cxnLst>
              <a:rect l="0" t="0" r="r" b="b"/>
              <a:pathLst>
                <a:path w="21600" h="21600" extrusionOk="0">
                  <a:moveTo>
                    <a:pt x="6646" y="0"/>
                  </a:moveTo>
                  <a:lnTo>
                    <a:pt x="6646" y="1662"/>
                  </a:lnTo>
                  <a:lnTo>
                    <a:pt x="0" y="21600"/>
                  </a:lnTo>
                  <a:lnTo>
                    <a:pt x="19938" y="14954"/>
                  </a:lnTo>
                  <a:lnTo>
                    <a:pt x="21600" y="14954"/>
                  </a:lnTo>
                  <a:lnTo>
                    <a:pt x="6646"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5" name="Freeform 334"/>
            <p:cNvSpPr/>
            <p:nvPr/>
          </p:nvSpPr>
          <p:spPr>
            <a:xfrm>
              <a:off x="14061996" y="9120944"/>
              <a:ext cx="151691" cy="151691"/>
            </a:xfrm>
            <a:custGeom>
              <a:avLst/>
              <a:gdLst/>
              <a:ahLst/>
              <a:cxnLst>
                <a:cxn ang="0">
                  <a:pos x="wd2" y="hd2"/>
                </a:cxn>
                <a:cxn ang="5400000">
                  <a:pos x="wd2" y="hd2"/>
                </a:cxn>
                <a:cxn ang="10800000">
                  <a:pos x="wd2" y="hd2"/>
                </a:cxn>
                <a:cxn ang="16200000">
                  <a:pos x="wd2" y="hd2"/>
                </a:cxn>
              </a:cxnLst>
              <a:rect l="0" t="0" r="r" b="b"/>
              <a:pathLst>
                <a:path w="21323" h="21323" extrusionOk="0">
                  <a:moveTo>
                    <a:pt x="16062" y="21323"/>
                  </a:moveTo>
                  <a:cubicBezTo>
                    <a:pt x="20492" y="16892"/>
                    <a:pt x="20492" y="16892"/>
                    <a:pt x="20492" y="16892"/>
                  </a:cubicBezTo>
                  <a:cubicBezTo>
                    <a:pt x="21600" y="15785"/>
                    <a:pt x="21600" y="13569"/>
                    <a:pt x="20492" y="11908"/>
                  </a:cubicBezTo>
                  <a:cubicBezTo>
                    <a:pt x="9415" y="831"/>
                    <a:pt x="9415" y="831"/>
                    <a:pt x="9415" y="831"/>
                  </a:cubicBezTo>
                  <a:cubicBezTo>
                    <a:pt x="7754" y="-277"/>
                    <a:pt x="5538" y="-277"/>
                    <a:pt x="3877" y="831"/>
                  </a:cubicBezTo>
                  <a:cubicBezTo>
                    <a:pt x="0" y="5261"/>
                    <a:pt x="0" y="5261"/>
                    <a:pt x="0" y="5261"/>
                  </a:cubicBezTo>
                  <a:lnTo>
                    <a:pt x="16062" y="21323"/>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6" name="Freeform 335"/>
            <p:cNvSpPr/>
            <p:nvPr/>
          </p:nvSpPr>
          <p:spPr>
            <a:xfrm>
              <a:off x="13801540" y="9169149"/>
              <a:ext cx="363942" cy="363943"/>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458" y="0"/>
                    <a:pt x="14458" y="0"/>
                    <a:pt x="14458" y="232"/>
                  </a:cubicBezTo>
                  <a:cubicBezTo>
                    <a:pt x="523" y="14168"/>
                    <a:pt x="523" y="14168"/>
                    <a:pt x="523" y="14168"/>
                  </a:cubicBezTo>
                  <a:cubicBezTo>
                    <a:pt x="-174" y="14865"/>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439"/>
                    <a:pt x="4703" y="20671"/>
                  </a:cubicBezTo>
                  <a:cubicBezTo>
                    <a:pt x="4936" y="20903"/>
                    <a:pt x="4936" y="20903"/>
                    <a:pt x="4936" y="20903"/>
                  </a:cubicBezTo>
                  <a:cubicBezTo>
                    <a:pt x="5632" y="21600"/>
                    <a:pt x="6561" y="21600"/>
                    <a:pt x="7258" y="20903"/>
                  </a:cubicBezTo>
                  <a:cubicBezTo>
                    <a:pt x="21194" y="6968"/>
                    <a:pt x="21194" y="6968"/>
                    <a:pt x="21194" y="6968"/>
                  </a:cubicBezTo>
                  <a:cubicBezTo>
                    <a:pt x="21194" y="6968"/>
                    <a:pt x="21194" y="6735"/>
                    <a:pt x="21426" y="6735"/>
                  </a:cubicBezTo>
                  <a:lnTo>
                    <a:pt x="14691"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27" name="组合 26"/>
          <p:cNvGrpSpPr/>
          <p:nvPr/>
        </p:nvGrpSpPr>
        <p:grpSpPr>
          <a:xfrm>
            <a:off x="6228781" y="2961043"/>
            <a:ext cx="302183" cy="267525"/>
            <a:chOff x="15288128" y="8952774"/>
            <a:chExt cx="874914" cy="774567"/>
          </a:xfrm>
          <a:solidFill>
            <a:schemeClr val="bg1"/>
          </a:solidFill>
        </p:grpSpPr>
        <p:sp>
          <p:nvSpPr>
            <p:cNvPr id="28" name="Freeform 336"/>
            <p:cNvSpPr/>
            <p:nvPr/>
          </p:nvSpPr>
          <p:spPr>
            <a:xfrm>
              <a:off x="15288128" y="8952774"/>
              <a:ext cx="87491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9" name="Freeform 337"/>
            <p:cNvSpPr/>
            <p:nvPr/>
          </p:nvSpPr>
          <p:spPr>
            <a:xfrm>
              <a:off x="15843182" y="9187965"/>
              <a:ext cx="84670" cy="72128"/>
            </a:xfrm>
            <a:custGeom>
              <a:avLst/>
              <a:gd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0" name="Freeform 338"/>
            <p:cNvSpPr/>
            <p:nvPr/>
          </p:nvSpPr>
          <p:spPr>
            <a:xfrm>
              <a:off x="15719091" y="9249966"/>
              <a:ext cx="90436" cy="98736"/>
            </a:xfrm>
            <a:custGeom>
              <a:avLst/>
              <a:gd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1" name="Freeform 339"/>
            <p:cNvSpPr/>
            <p:nvPr/>
          </p:nvSpPr>
          <p:spPr>
            <a:xfrm>
              <a:off x="15723176" y="9396268"/>
              <a:ext cx="90436" cy="93602"/>
            </a:xfrm>
            <a:custGeom>
              <a:avLst/>
              <a:gd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2" name="Freeform 340"/>
            <p:cNvSpPr/>
            <p:nvPr/>
          </p:nvSpPr>
          <p:spPr>
            <a:xfrm>
              <a:off x="15855724" y="9473330"/>
              <a:ext cx="78400" cy="68990"/>
            </a:xfrm>
            <a:custGeom>
              <a:avLst/>
              <a:gd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3" name="Freeform 341"/>
            <p:cNvSpPr/>
            <p:nvPr/>
          </p:nvSpPr>
          <p:spPr>
            <a:xfrm>
              <a:off x="15969962" y="9384809"/>
              <a:ext cx="90437" cy="98648"/>
            </a:xfrm>
            <a:custGeom>
              <a:avLst/>
              <a:gd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4" name="Freeform 342"/>
            <p:cNvSpPr/>
            <p:nvPr/>
          </p:nvSpPr>
          <p:spPr>
            <a:xfrm>
              <a:off x="15964642" y="9243553"/>
              <a:ext cx="90437" cy="94936"/>
            </a:xfrm>
            <a:custGeom>
              <a:avLst/>
              <a:gd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5" name="Freeform 343"/>
            <p:cNvSpPr/>
            <p:nvPr/>
          </p:nvSpPr>
          <p:spPr>
            <a:xfrm>
              <a:off x="15761649" y="9241275"/>
              <a:ext cx="254008" cy="250872"/>
            </a:xfrm>
            <a:custGeom>
              <a:avLst/>
              <a:gd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6" name="Freeform 344"/>
            <p:cNvSpPr/>
            <p:nvPr/>
          </p:nvSpPr>
          <p:spPr>
            <a:xfrm>
              <a:off x="15394748" y="9203645"/>
              <a:ext cx="314902" cy="401394"/>
            </a:xfrm>
            <a:custGeom>
              <a:avLst/>
              <a:gd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sp>
        <p:nvSpPr>
          <p:cNvPr id="37" name="矩形 36"/>
          <p:cNvSpPr/>
          <p:nvPr/>
        </p:nvSpPr>
        <p:spPr>
          <a:xfrm>
            <a:off x="952631" y="3737040"/>
            <a:ext cx="1549400" cy="400110"/>
          </a:xfrm>
          <a:prstGeom prst="rect">
            <a:avLst/>
          </a:prstGeom>
        </p:spPr>
        <p:txBody>
          <a:bodyPr wrap="square">
            <a:spAutoFit/>
          </a:bodyPr>
          <a:lstStyle/>
          <a:p>
            <a:pPr algn="ctr"/>
            <a:r>
              <a:rPr lang="en-US" altLang="zh-CN" sz="2000">
                <a:solidFill>
                  <a:schemeClr val="tx1">
                    <a:lumMod val="65000"/>
                    <a:lumOff val="35000"/>
                  </a:schemeClr>
                </a:solidFill>
                <a:latin typeface="Arial" panose="020B0604020202020204" pitchFamily="34" charset="0"/>
                <a:cs typeface="Arial" panose="020B0604020202020204" pitchFamily="34" charset="0"/>
              </a:rPr>
              <a:t>Title</a:t>
            </a:r>
            <a:endParaRPr lang="zh-CN" altLang="en-US" sz="2000">
              <a:solidFill>
                <a:schemeClr val="tx1">
                  <a:lumMod val="65000"/>
                  <a:lumOff val="35000"/>
                </a:schemeClr>
              </a:solidFill>
              <a:latin typeface="Arial" panose="020B0604020202020204" pitchFamily="34" charset="0"/>
              <a:cs typeface="Arial" panose="020B0604020202020204" pitchFamily="34" charset="0"/>
            </a:endParaRPr>
          </a:p>
        </p:txBody>
      </p:sp>
      <p:sp>
        <p:nvSpPr>
          <p:cNvPr id="38" name="矩形 37"/>
          <p:cNvSpPr/>
          <p:nvPr/>
        </p:nvSpPr>
        <p:spPr>
          <a:xfrm>
            <a:off x="822484" y="4154621"/>
            <a:ext cx="1753371" cy="1447512"/>
          </a:xfrm>
          <a:prstGeom prst="rect">
            <a:avLst/>
          </a:prstGeom>
        </p:spPr>
        <p:txBody>
          <a:bodyPr wrap="square">
            <a:spAutoFit/>
          </a:bodyPr>
          <a:lstStyle/>
          <a:p>
            <a:pPr algn="ctr">
              <a:lnSpc>
                <a:spcPct val="150000"/>
              </a:lnSpc>
            </a:pPr>
            <a:r>
              <a:rPr lang="en-US" altLang="zh-CN" sz="1200">
                <a:solidFill>
                  <a:schemeClr val="tx1">
                    <a:lumMod val="65000"/>
                    <a:lumOff val="35000"/>
                  </a:schemeClr>
                </a:solidFill>
                <a:latin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endParaRPr>
          </a:p>
        </p:txBody>
      </p:sp>
      <p:sp>
        <p:nvSpPr>
          <p:cNvPr id="39" name="矩形 38"/>
          <p:cNvSpPr/>
          <p:nvPr/>
        </p:nvSpPr>
        <p:spPr>
          <a:xfrm>
            <a:off x="3340520" y="3737040"/>
            <a:ext cx="1549400" cy="400110"/>
          </a:xfrm>
          <a:prstGeom prst="rect">
            <a:avLst/>
          </a:prstGeom>
        </p:spPr>
        <p:txBody>
          <a:bodyPr wrap="square">
            <a:spAutoFit/>
          </a:bodyPr>
          <a:lstStyle/>
          <a:p>
            <a:pPr algn="ctr"/>
            <a:r>
              <a:rPr lang="en-US" altLang="zh-CN" sz="2000">
                <a:solidFill>
                  <a:schemeClr val="tx1">
                    <a:lumMod val="65000"/>
                    <a:lumOff val="35000"/>
                  </a:schemeClr>
                </a:solidFill>
                <a:latin typeface="Arial" panose="020B0604020202020204" pitchFamily="34" charset="0"/>
                <a:cs typeface="Arial" panose="020B0604020202020204" pitchFamily="34" charset="0"/>
              </a:rPr>
              <a:t>Title</a:t>
            </a:r>
            <a:endParaRPr lang="zh-CN" altLang="en-US" sz="2000">
              <a:solidFill>
                <a:schemeClr val="tx1">
                  <a:lumMod val="65000"/>
                  <a:lumOff val="35000"/>
                </a:schemeClr>
              </a:solidFill>
              <a:latin typeface="Arial" panose="020B0604020202020204" pitchFamily="34" charset="0"/>
              <a:cs typeface="Arial" panose="020B0604020202020204" pitchFamily="34" charset="0"/>
            </a:endParaRPr>
          </a:p>
        </p:txBody>
      </p:sp>
      <p:sp>
        <p:nvSpPr>
          <p:cNvPr id="40" name="矩形 39"/>
          <p:cNvSpPr/>
          <p:nvPr/>
        </p:nvSpPr>
        <p:spPr>
          <a:xfrm>
            <a:off x="3210373" y="4154621"/>
            <a:ext cx="1753371" cy="1447512"/>
          </a:xfrm>
          <a:prstGeom prst="rect">
            <a:avLst/>
          </a:prstGeom>
        </p:spPr>
        <p:txBody>
          <a:bodyPr wrap="square">
            <a:spAutoFit/>
          </a:bodyPr>
          <a:lstStyle/>
          <a:p>
            <a:pPr algn="ctr">
              <a:lnSpc>
                <a:spcPct val="150000"/>
              </a:lnSpc>
            </a:pPr>
            <a:r>
              <a:rPr lang="en-US" altLang="zh-CN" sz="1200">
                <a:solidFill>
                  <a:schemeClr val="tx1">
                    <a:lumMod val="65000"/>
                    <a:lumOff val="35000"/>
                  </a:schemeClr>
                </a:solidFill>
                <a:latin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endParaRPr>
          </a:p>
        </p:txBody>
      </p:sp>
      <p:sp>
        <p:nvSpPr>
          <p:cNvPr id="41" name="矩形 40"/>
          <p:cNvSpPr/>
          <p:nvPr/>
        </p:nvSpPr>
        <p:spPr>
          <a:xfrm>
            <a:off x="5692602" y="3737040"/>
            <a:ext cx="1549400" cy="400110"/>
          </a:xfrm>
          <a:prstGeom prst="rect">
            <a:avLst/>
          </a:prstGeom>
        </p:spPr>
        <p:txBody>
          <a:bodyPr wrap="square">
            <a:spAutoFit/>
          </a:bodyPr>
          <a:lstStyle/>
          <a:p>
            <a:pPr algn="ctr"/>
            <a:r>
              <a:rPr lang="en-US" altLang="zh-CN" sz="2000">
                <a:solidFill>
                  <a:schemeClr val="tx1">
                    <a:lumMod val="65000"/>
                    <a:lumOff val="35000"/>
                  </a:schemeClr>
                </a:solidFill>
                <a:latin typeface="Arial" panose="020B0604020202020204" pitchFamily="34" charset="0"/>
                <a:cs typeface="Arial" panose="020B0604020202020204" pitchFamily="34" charset="0"/>
              </a:rPr>
              <a:t>Title</a:t>
            </a:r>
            <a:endParaRPr lang="zh-CN" altLang="en-US" sz="2000">
              <a:solidFill>
                <a:schemeClr val="tx1">
                  <a:lumMod val="65000"/>
                  <a:lumOff val="35000"/>
                </a:schemeClr>
              </a:solidFill>
              <a:latin typeface="Arial" panose="020B0604020202020204" pitchFamily="34" charset="0"/>
              <a:cs typeface="Arial" panose="020B0604020202020204" pitchFamily="34" charset="0"/>
            </a:endParaRPr>
          </a:p>
        </p:txBody>
      </p:sp>
      <p:sp>
        <p:nvSpPr>
          <p:cNvPr id="42" name="矩形 41"/>
          <p:cNvSpPr/>
          <p:nvPr/>
        </p:nvSpPr>
        <p:spPr>
          <a:xfrm>
            <a:off x="5562455" y="4154621"/>
            <a:ext cx="1753371" cy="1447512"/>
          </a:xfrm>
          <a:prstGeom prst="rect">
            <a:avLst/>
          </a:prstGeom>
        </p:spPr>
        <p:txBody>
          <a:bodyPr wrap="square">
            <a:spAutoFit/>
          </a:bodyPr>
          <a:lstStyle/>
          <a:p>
            <a:pPr algn="ctr">
              <a:lnSpc>
                <a:spcPct val="150000"/>
              </a:lnSpc>
            </a:pPr>
            <a:r>
              <a:rPr lang="en-US" altLang="zh-CN" sz="1200">
                <a:solidFill>
                  <a:schemeClr val="tx1">
                    <a:lumMod val="65000"/>
                    <a:lumOff val="35000"/>
                  </a:schemeClr>
                </a:solidFill>
                <a:latin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 name="弧形 2"/>
          <p:cNvSpPr/>
          <p:nvPr/>
        </p:nvSpPr>
        <p:spPr>
          <a:xfrm>
            <a:off x="1204949" y="3019680"/>
            <a:ext cx="1449831" cy="1449831"/>
          </a:xfrm>
          <a:prstGeom prst="arc">
            <a:avLst>
              <a:gd name="adj1" fmla="val 4118738"/>
              <a:gd name="adj2" fmla="val 3735407"/>
            </a:avLst>
          </a:prstGeom>
          <a:ln w="10795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5" name="弧形 4"/>
          <p:cNvSpPr/>
          <p:nvPr/>
        </p:nvSpPr>
        <p:spPr>
          <a:xfrm>
            <a:off x="1204949" y="3019681"/>
            <a:ext cx="1449831" cy="1449831"/>
          </a:xfrm>
          <a:prstGeom prst="arc">
            <a:avLst>
              <a:gd name="adj1" fmla="val 4118738"/>
              <a:gd name="adj2" fmla="val 19026229"/>
            </a:avLst>
          </a:prstGeom>
          <a:ln w="107950" cap="rnd">
            <a:solidFill>
              <a:srgbClr val="37C4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6" name="文本框 5"/>
          <p:cNvSpPr txBox="1"/>
          <p:nvPr/>
        </p:nvSpPr>
        <p:spPr>
          <a:xfrm>
            <a:off x="1375866" y="3421429"/>
            <a:ext cx="1107997" cy="646331"/>
          </a:xfrm>
          <a:prstGeom prst="rect">
            <a:avLst/>
          </a:prstGeom>
          <a:noFill/>
        </p:spPr>
        <p:txBody>
          <a:bodyPr wrap="none" rtlCol="0">
            <a:spAutoFit/>
          </a:bodyPr>
          <a:lstStyle/>
          <a:p>
            <a:pPr algn="ctr"/>
            <a:r>
              <a:rPr lang="en-US" altLang="zh-CN" sz="3600">
                <a:solidFill>
                  <a:schemeClr val="tx1">
                    <a:lumMod val="50000"/>
                    <a:lumOff val="50000"/>
                  </a:schemeClr>
                </a:solidFill>
                <a:latin typeface="Arial" panose="020B0604020202020204" pitchFamily="34" charset="0"/>
                <a:cs typeface="Arial" panose="020B0604020202020204" pitchFamily="34" charset="0"/>
              </a:rPr>
              <a:t>70%</a:t>
            </a:r>
            <a:endParaRPr lang="zh-CN" altLang="en-US" sz="360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弧形 6"/>
          <p:cNvSpPr/>
          <p:nvPr/>
        </p:nvSpPr>
        <p:spPr>
          <a:xfrm>
            <a:off x="4071741" y="3019680"/>
            <a:ext cx="1449831" cy="1449831"/>
          </a:xfrm>
          <a:prstGeom prst="arc">
            <a:avLst>
              <a:gd name="adj1" fmla="val 4118738"/>
              <a:gd name="adj2" fmla="val 3735407"/>
            </a:avLst>
          </a:prstGeom>
          <a:ln w="10795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8" name="弧形 7"/>
          <p:cNvSpPr/>
          <p:nvPr/>
        </p:nvSpPr>
        <p:spPr>
          <a:xfrm>
            <a:off x="4071741" y="3019681"/>
            <a:ext cx="1449831" cy="1449831"/>
          </a:xfrm>
          <a:prstGeom prst="arc">
            <a:avLst>
              <a:gd name="adj1" fmla="val 5428476"/>
              <a:gd name="adj2" fmla="val 19026229"/>
            </a:avLst>
          </a:prstGeom>
          <a:ln w="107950" cap="rnd">
            <a:solidFill>
              <a:srgbClr val="37C4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9" name="文本框 8"/>
          <p:cNvSpPr txBox="1"/>
          <p:nvPr/>
        </p:nvSpPr>
        <p:spPr>
          <a:xfrm>
            <a:off x="4242658" y="3421429"/>
            <a:ext cx="1107997" cy="646331"/>
          </a:xfrm>
          <a:prstGeom prst="rect">
            <a:avLst/>
          </a:prstGeom>
          <a:noFill/>
        </p:spPr>
        <p:txBody>
          <a:bodyPr wrap="none" rtlCol="0">
            <a:spAutoFit/>
          </a:bodyPr>
          <a:lstStyle/>
          <a:p>
            <a:pPr algn="ctr"/>
            <a:r>
              <a:rPr lang="en-US" altLang="zh-CN" sz="3600">
                <a:solidFill>
                  <a:schemeClr val="tx1">
                    <a:lumMod val="50000"/>
                    <a:lumOff val="50000"/>
                  </a:schemeClr>
                </a:solidFill>
                <a:latin typeface="Arial" panose="020B0604020202020204" pitchFamily="34" charset="0"/>
                <a:cs typeface="Arial" panose="020B0604020202020204" pitchFamily="34" charset="0"/>
              </a:rPr>
              <a:t>60%</a:t>
            </a:r>
            <a:endParaRPr lang="zh-CN" altLang="en-US" sz="360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弧形 9"/>
          <p:cNvSpPr/>
          <p:nvPr/>
        </p:nvSpPr>
        <p:spPr>
          <a:xfrm>
            <a:off x="6784388" y="3019680"/>
            <a:ext cx="1449831" cy="1449831"/>
          </a:xfrm>
          <a:prstGeom prst="arc">
            <a:avLst>
              <a:gd name="adj1" fmla="val 4118738"/>
              <a:gd name="adj2" fmla="val 3735407"/>
            </a:avLst>
          </a:prstGeom>
          <a:ln w="10795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11" name="弧形 10"/>
          <p:cNvSpPr/>
          <p:nvPr/>
        </p:nvSpPr>
        <p:spPr>
          <a:xfrm>
            <a:off x="6784388" y="3019681"/>
            <a:ext cx="1449831" cy="1449831"/>
          </a:xfrm>
          <a:prstGeom prst="arc">
            <a:avLst>
              <a:gd name="adj1" fmla="val 5338134"/>
              <a:gd name="adj2" fmla="val 16209312"/>
            </a:avLst>
          </a:prstGeom>
          <a:ln w="107950" cap="rnd">
            <a:solidFill>
              <a:srgbClr val="37C4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12" name="文本框 11"/>
          <p:cNvSpPr txBox="1"/>
          <p:nvPr/>
        </p:nvSpPr>
        <p:spPr>
          <a:xfrm>
            <a:off x="6955305" y="3421429"/>
            <a:ext cx="1107997" cy="646331"/>
          </a:xfrm>
          <a:prstGeom prst="rect">
            <a:avLst/>
          </a:prstGeom>
          <a:noFill/>
        </p:spPr>
        <p:txBody>
          <a:bodyPr wrap="none" rtlCol="0">
            <a:spAutoFit/>
          </a:bodyPr>
          <a:lstStyle/>
          <a:p>
            <a:pPr algn="ctr"/>
            <a:r>
              <a:rPr lang="en-US" altLang="zh-CN" sz="3600">
                <a:solidFill>
                  <a:schemeClr val="tx1">
                    <a:lumMod val="50000"/>
                    <a:lumOff val="50000"/>
                  </a:schemeClr>
                </a:solidFill>
                <a:latin typeface="Arial" panose="020B0604020202020204" pitchFamily="34" charset="0"/>
                <a:cs typeface="Arial" panose="020B0604020202020204" pitchFamily="34" charset="0"/>
              </a:rPr>
              <a:t>50%</a:t>
            </a:r>
            <a:endParaRPr lang="zh-CN" altLang="en-US" sz="3600">
              <a:solidFill>
                <a:schemeClr val="tx1">
                  <a:lumMod val="50000"/>
                  <a:lumOff val="50000"/>
                </a:schemeClr>
              </a:solidFill>
              <a:latin typeface="Arial" panose="020B0604020202020204" pitchFamily="34" charset="0"/>
              <a:cs typeface="Arial" panose="020B0604020202020204" pitchFamily="34" charset="0"/>
            </a:endParaRPr>
          </a:p>
        </p:txBody>
      </p:sp>
      <p:sp>
        <p:nvSpPr>
          <p:cNvPr id="13" name="弧形 12"/>
          <p:cNvSpPr/>
          <p:nvPr/>
        </p:nvSpPr>
        <p:spPr>
          <a:xfrm>
            <a:off x="9680986" y="3019680"/>
            <a:ext cx="1449831" cy="1449831"/>
          </a:xfrm>
          <a:prstGeom prst="arc">
            <a:avLst>
              <a:gd name="adj1" fmla="val 4118738"/>
              <a:gd name="adj2" fmla="val 3735407"/>
            </a:avLst>
          </a:prstGeom>
          <a:ln w="10795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14" name="弧形 13"/>
          <p:cNvSpPr/>
          <p:nvPr/>
        </p:nvSpPr>
        <p:spPr>
          <a:xfrm>
            <a:off x="9680986" y="3019681"/>
            <a:ext cx="1449831" cy="1449831"/>
          </a:xfrm>
          <a:prstGeom prst="arc">
            <a:avLst>
              <a:gd name="adj1" fmla="val 4118738"/>
              <a:gd name="adj2" fmla="val 14547194"/>
            </a:avLst>
          </a:prstGeom>
          <a:ln w="107950" cap="rnd">
            <a:solidFill>
              <a:srgbClr val="37C4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ndParaRPr>
          </a:p>
        </p:txBody>
      </p:sp>
      <p:sp>
        <p:nvSpPr>
          <p:cNvPr id="15" name="文本框 14"/>
          <p:cNvSpPr txBox="1"/>
          <p:nvPr/>
        </p:nvSpPr>
        <p:spPr>
          <a:xfrm>
            <a:off x="9851903" y="3421429"/>
            <a:ext cx="1107997" cy="646331"/>
          </a:xfrm>
          <a:prstGeom prst="rect">
            <a:avLst/>
          </a:prstGeom>
          <a:noFill/>
        </p:spPr>
        <p:txBody>
          <a:bodyPr wrap="none" rtlCol="0">
            <a:spAutoFit/>
          </a:bodyPr>
          <a:lstStyle/>
          <a:p>
            <a:pPr algn="ctr"/>
            <a:r>
              <a:rPr lang="en-US" altLang="zh-CN" sz="3600">
                <a:solidFill>
                  <a:schemeClr val="tx1">
                    <a:lumMod val="50000"/>
                    <a:lumOff val="50000"/>
                  </a:schemeClr>
                </a:solidFill>
                <a:latin typeface="Arial" panose="020B0604020202020204" pitchFamily="34" charset="0"/>
                <a:cs typeface="Arial" panose="020B0604020202020204" pitchFamily="34" charset="0"/>
              </a:rPr>
              <a:t>45%</a:t>
            </a:r>
            <a:endParaRPr lang="zh-CN" altLang="en-US" sz="3600">
              <a:solidFill>
                <a:schemeClr val="tx1">
                  <a:lumMod val="50000"/>
                  <a:lumOff val="50000"/>
                </a:schemeClr>
              </a:solidFill>
              <a:latin typeface="Arial" panose="020B0604020202020204" pitchFamily="34" charset="0"/>
              <a:cs typeface="Arial" panose="020B0604020202020204" pitchFamily="34" charset="0"/>
            </a:endParaRPr>
          </a:p>
        </p:txBody>
      </p:sp>
      <p:sp>
        <p:nvSpPr>
          <p:cNvPr id="16" name="文本框 15"/>
          <p:cNvSpPr txBox="1"/>
          <p:nvPr>
            <p:custDataLst>
              <p:tags r:id="rId1"/>
            </p:custDataLst>
          </p:nvPr>
        </p:nvSpPr>
        <p:spPr>
          <a:xfrm>
            <a:off x="670560" y="5036908"/>
            <a:ext cx="10852237" cy="61215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ym typeface="+mn-ea"/>
              </a:rPr>
              <a:t>Click here to add the text, the text is the extraction of your thought, in order to finally present the good effect of the release, please try to be concise and concise; if necessary, add or subtract the text as needed, so that the viewer can accurately understand the message you </a:t>
            </a:r>
            <a:r>
              <a:rPr lang="en-US" altLang="zh-CN" sz="1200">
                <a:sym typeface="+mn-ea"/>
              </a:rPr>
              <a:t>convey.</a:t>
            </a:r>
            <a:endParaRPr lang="zh-CN" altLang="en-US" sz="1200" dirty="0">
              <a:sym typeface="+mn-ea"/>
            </a:endParaRPr>
          </a:p>
        </p:txBody>
      </p:sp>
      <p:sp>
        <p:nvSpPr>
          <p:cNvPr id="17" name="矩形 16"/>
          <p:cNvSpPr/>
          <p:nvPr/>
        </p:nvSpPr>
        <p:spPr>
          <a:xfrm>
            <a:off x="1310719" y="2422811"/>
            <a:ext cx="1238288" cy="400110"/>
          </a:xfrm>
          <a:prstGeom prst="rect">
            <a:avLst/>
          </a:prstGeom>
        </p:spPr>
        <p:txBody>
          <a:bodyPr wrap="none">
            <a:spAutoFit/>
          </a:bodyPr>
          <a:lstStyle/>
          <a:p>
            <a:pPr algn="ctr"/>
            <a:r>
              <a:rPr lang="en-US" altLang="zh-CN" sz="2000">
                <a:solidFill>
                  <a:schemeClr val="tx1">
                    <a:lumMod val="65000"/>
                    <a:lumOff val="35000"/>
                  </a:schemeClr>
                </a:solidFill>
                <a:latin typeface="Arial" panose="020B0604020202020204" pitchFamily="34" charset="0"/>
                <a:cs typeface="Arial" panose="020B0604020202020204" pitchFamily="34" charset="0"/>
              </a:rPr>
              <a:t>Text here</a:t>
            </a:r>
            <a:endParaRPr lang="zh-CN" altLang="en-US" sz="2000">
              <a:solidFill>
                <a:schemeClr val="tx1">
                  <a:lumMod val="65000"/>
                  <a:lumOff val="35000"/>
                </a:schemeClr>
              </a:solidFill>
              <a:latin typeface="Arial" panose="020B0604020202020204" pitchFamily="34" charset="0"/>
              <a:cs typeface="Arial" panose="020B0604020202020204" pitchFamily="34" charset="0"/>
            </a:endParaRPr>
          </a:p>
        </p:txBody>
      </p:sp>
      <p:sp>
        <p:nvSpPr>
          <p:cNvPr id="18" name="矩形 17"/>
          <p:cNvSpPr/>
          <p:nvPr/>
        </p:nvSpPr>
        <p:spPr>
          <a:xfrm>
            <a:off x="4177511" y="2422811"/>
            <a:ext cx="1238288" cy="400110"/>
          </a:xfrm>
          <a:prstGeom prst="rect">
            <a:avLst/>
          </a:prstGeom>
        </p:spPr>
        <p:txBody>
          <a:bodyPr wrap="none">
            <a:spAutoFit/>
          </a:bodyPr>
          <a:lstStyle/>
          <a:p>
            <a:pPr algn="ctr"/>
            <a:r>
              <a:rPr lang="en-US" altLang="zh-CN" sz="2000">
                <a:solidFill>
                  <a:schemeClr val="tx1">
                    <a:lumMod val="65000"/>
                    <a:lumOff val="35000"/>
                  </a:schemeClr>
                </a:solidFill>
                <a:latin typeface="Arial" panose="020B0604020202020204" pitchFamily="34" charset="0"/>
                <a:cs typeface="Arial" panose="020B0604020202020204" pitchFamily="34" charset="0"/>
              </a:rPr>
              <a:t>Text here</a:t>
            </a:r>
            <a:endParaRPr lang="zh-CN" altLang="en-US" sz="2000">
              <a:solidFill>
                <a:schemeClr val="tx1">
                  <a:lumMod val="65000"/>
                  <a:lumOff val="35000"/>
                </a:schemeClr>
              </a:solidFill>
              <a:latin typeface="Arial" panose="020B0604020202020204" pitchFamily="34" charset="0"/>
              <a:cs typeface="Arial" panose="020B0604020202020204" pitchFamily="34" charset="0"/>
            </a:endParaRPr>
          </a:p>
        </p:txBody>
      </p:sp>
      <p:sp>
        <p:nvSpPr>
          <p:cNvPr id="19" name="矩形 18"/>
          <p:cNvSpPr/>
          <p:nvPr/>
        </p:nvSpPr>
        <p:spPr>
          <a:xfrm>
            <a:off x="6890158" y="2422811"/>
            <a:ext cx="1238288" cy="400110"/>
          </a:xfrm>
          <a:prstGeom prst="rect">
            <a:avLst/>
          </a:prstGeom>
        </p:spPr>
        <p:txBody>
          <a:bodyPr wrap="none">
            <a:spAutoFit/>
          </a:bodyPr>
          <a:lstStyle/>
          <a:p>
            <a:pPr algn="ctr"/>
            <a:r>
              <a:rPr lang="en-US" altLang="zh-CN" sz="2000">
                <a:solidFill>
                  <a:schemeClr val="tx1">
                    <a:lumMod val="65000"/>
                    <a:lumOff val="35000"/>
                  </a:schemeClr>
                </a:solidFill>
                <a:latin typeface="Arial" panose="020B0604020202020204" pitchFamily="34" charset="0"/>
                <a:cs typeface="Arial" panose="020B0604020202020204" pitchFamily="34" charset="0"/>
              </a:rPr>
              <a:t>Text here</a:t>
            </a:r>
            <a:endParaRPr lang="zh-CN" altLang="en-US" sz="2000">
              <a:solidFill>
                <a:schemeClr val="tx1">
                  <a:lumMod val="65000"/>
                  <a:lumOff val="35000"/>
                </a:schemeClr>
              </a:solidFill>
              <a:latin typeface="Arial" panose="020B0604020202020204" pitchFamily="34" charset="0"/>
              <a:cs typeface="Arial" panose="020B0604020202020204" pitchFamily="34" charset="0"/>
            </a:endParaRPr>
          </a:p>
        </p:txBody>
      </p:sp>
      <p:sp>
        <p:nvSpPr>
          <p:cNvPr id="20" name="矩形 19"/>
          <p:cNvSpPr/>
          <p:nvPr/>
        </p:nvSpPr>
        <p:spPr>
          <a:xfrm>
            <a:off x="9786756" y="2422811"/>
            <a:ext cx="1238288" cy="400110"/>
          </a:xfrm>
          <a:prstGeom prst="rect">
            <a:avLst/>
          </a:prstGeom>
        </p:spPr>
        <p:txBody>
          <a:bodyPr wrap="none">
            <a:spAutoFit/>
          </a:bodyPr>
          <a:lstStyle/>
          <a:p>
            <a:pPr algn="ctr"/>
            <a:r>
              <a:rPr lang="en-US" altLang="zh-CN" sz="2000">
                <a:solidFill>
                  <a:schemeClr val="tx1">
                    <a:lumMod val="65000"/>
                    <a:lumOff val="35000"/>
                  </a:schemeClr>
                </a:solidFill>
                <a:latin typeface="Arial" panose="020B0604020202020204" pitchFamily="34" charset="0"/>
                <a:cs typeface="Arial" panose="020B0604020202020204" pitchFamily="34" charset="0"/>
              </a:rPr>
              <a:t>Text here</a:t>
            </a:r>
            <a:endParaRPr lang="zh-CN" altLang="en-US" sz="200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 name="椭圆 2"/>
          <p:cNvSpPr/>
          <p:nvPr/>
        </p:nvSpPr>
        <p:spPr>
          <a:xfrm>
            <a:off x="558665" y="4562474"/>
            <a:ext cx="4368800" cy="812800"/>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5" name="图片 4"/>
          <p:cNvPicPr>
            <a:picLocks noChangeAspect="1"/>
          </p:cNvPicPr>
          <p:nvPr/>
        </p:nvPicPr>
        <p:blipFill rotWithShape="1">
          <a:blip r:embed="rId1" cstate="screen"/>
          <a:srcRect/>
          <a:stretch>
            <a:fillRect/>
          </a:stretch>
        </p:blipFill>
        <p:spPr>
          <a:xfrm>
            <a:off x="766099" y="1959570"/>
            <a:ext cx="3953933" cy="2938857"/>
          </a:xfrm>
          <a:prstGeom prst="rect">
            <a:avLst/>
          </a:prstGeom>
        </p:spPr>
      </p:pic>
      <p:sp>
        <p:nvSpPr>
          <p:cNvPr id="6" name="矩形 5"/>
          <p:cNvSpPr/>
          <p:nvPr/>
        </p:nvSpPr>
        <p:spPr>
          <a:xfrm>
            <a:off x="5525485" y="2715461"/>
            <a:ext cx="4235455" cy="707886"/>
          </a:xfrm>
          <a:prstGeom prst="rect">
            <a:avLst/>
          </a:prstGeom>
        </p:spPr>
        <p:txBody>
          <a:bodyPr wrap="none">
            <a:spAutoFit/>
          </a:bodyPr>
          <a:lstStyle/>
          <a:p>
            <a:r>
              <a:rPr lang="en-US" altLang="zh-CN" sz="4000">
                <a:solidFill>
                  <a:srgbClr val="14A5C6"/>
                </a:solidFill>
                <a:latin typeface="Roboto"/>
              </a:rPr>
              <a:t>Protect your teeth</a:t>
            </a:r>
            <a:endParaRPr lang="zh-CN" altLang="en-US" sz="4000">
              <a:solidFill>
                <a:srgbClr val="14A5C6"/>
              </a:solidFill>
              <a:latin typeface="Arial" panose="020B0604020202020204" pitchFamily="34" charset="0"/>
            </a:endParaRPr>
          </a:p>
        </p:txBody>
      </p:sp>
      <p:sp>
        <p:nvSpPr>
          <p:cNvPr id="7" name="矩形 6"/>
          <p:cNvSpPr/>
          <p:nvPr/>
        </p:nvSpPr>
        <p:spPr>
          <a:xfrm>
            <a:off x="5540475" y="3515627"/>
            <a:ext cx="5249446" cy="438838"/>
          </a:xfrm>
          <a:prstGeom prst="rect">
            <a:avLst/>
          </a:prstGeom>
          <a:noFill/>
        </p:spPr>
        <p:txBody>
          <a:bodyPr wrap="square" rtlCol="0">
            <a:spAutoFit/>
          </a:bodyPr>
          <a:lstStyle/>
          <a:p>
            <a:pPr>
              <a:lnSpc>
                <a:spcPct val="150000"/>
              </a:lnSpc>
            </a:pPr>
            <a:r>
              <a:rPr lang="en-US" altLang="zh-CN" sz="800">
                <a:solidFill>
                  <a:schemeClr val="bg2">
                    <a:lumMod val="50000"/>
                  </a:schemeClr>
                </a:solidFill>
                <a:latin typeface="Arial" panose="020B0604020202020204" pitchFamily="34" charset="0"/>
                <a:cs typeface="Arial" panose="020B0604020202020204" pitchFamily="34" charset="0"/>
              </a:rPr>
              <a:t>Your text has been concise and beautiful, but the information is inextricably inextricable and needs to be expressed in more words; but please refine the essence of your thought as much as possible.</a:t>
            </a:r>
            <a:endParaRPr lang="zh-CN" altLang="en-US" sz="800" dirty="0">
              <a:solidFill>
                <a:schemeClr val="bg2">
                  <a:lumMod val="50000"/>
                </a:schemeClr>
              </a:solidFill>
              <a:latin typeface="Arial" panose="020B0604020202020204" pitchFamily="34" charset="0"/>
              <a:cs typeface="Arial" panose="020B0604020202020204" pitchFamily="34" charset="0"/>
            </a:endParaRPr>
          </a:p>
        </p:txBody>
      </p:sp>
      <p:sp>
        <p:nvSpPr>
          <p:cNvPr id="8" name="矩形: 圆角 7"/>
          <p:cNvSpPr/>
          <p:nvPr/>
        </p:nvSpPr>
        <p:spPr>
          <a:xfrm>
            <a:off x="5569349" y="4223493"/>
            <a:ext cx="1678857" cy="269134"/>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bg1"/>
                </a:solidFill>
                <a:latin typeface="Arial" panose="020B0604020202020204" pitchFamily="34" charset="0"/>
                <a:cs typeface="Arial" panose="020B0604020202020204" pitchFamily="34" charset="0"/>
              </a:rPr>
              <a:t> PPT template</a:t>
            </a:r>
            <a:endParaRPr lang="en-US" altLang="zh-CN" sz="1400">
              <a:solidFill>
                <a:schemeClr val="bg1"/>
              </a:solidFill>
              <a:latin typeface="Arial" panose="020B0604020202020204" pitchFamily="34" charset="0"/>
              <a:cs typeface="Arial" panose="020B0604020202020204" pitchFamily="34" charset="0"/>
            </a:endParaRPr>
          </a:p>
        </p:txBody>
      </p:sp>
      <p:sp>
        <p:nvSpPr>
          <p:cNvPr id="9" name="矩形 8"/>
          <p:cNvSpPr/>
          <p:nvPr/>
        </p:nvSpPr>
        <p:spPr>
          <a:xfrm>
            <a:off x="5525485" y="1873061"/>
            <a:ext cx="1838965" cy="707886"/>
          </a:xfrm>
          <a:prstGeom prst="rect">
            <a:avLst/>
          </a:prstGeom>
        </p:spPr>
        <p:txBody>
          <a:bodyPr wrap="none">
            <a:spAutoFit/>
          </a:bodyPr>
          <a:lstStyle/>
          <a:p>
            <a:r>
              <a:rPr lang="en-US" altLang="zh-CN" sz="4000">
                <a:solidFill>
                  <a:schemeClr val="bg2">
                    <a:lumMod val="50000"/>
                  </a:schemeClr>
                </a:solidFill>
                <a:latin typeface="Roboto"/>
              </a:rPr>
              <a:t>Part 05</a:t>
            </a:r>
            <a:endParaRPr lang="zh-CN" altLang="en-US" sz="4000">
              <a:solidFill>
                <a:schemeClr val="bg2">
                  <a:lumMod val="50000"/>
                </a:schemeClr>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3" name="图片 2"/>
          <p:cNvPicPr>
            <a:picLocks noChangeAspect="1"/>
          </p:cNvPicPr>
          <p:nvPr/>
        </p:nvPicPr>
        <p:blipFill>
          <a:blip r:embed="rId1" cstate="screen"/>
          <a:stretch>
            <a:fillRect/>
          </a:stretch>
        </p:blipFill>
        <p:spPr>
          <a:xfrm>
            <a:off x="686776" y="1893479"/>
            <a:ext cx="4961440" cy="3257307"/>
          </a:xfrm>
          <a:prstGeom prst="rect">
            <a:avLst/>
          </a:prstGeom>
        </p:spPr>
      </p:pic>
      <p:pic>
        <p:nvPicPr>
          <p:cNvPr id="6" name="图片 5"/>
          <p:cNvPicPr>
            <a:picLocks noChangeAspect="1"/>
          </p:cNvPicPr>
          <p:nvPr/>
        </p:nvPicPr>
        <p:blipFill>
          <a:blip r:embed="rId2" cstate="screen"/>
          <a:stretch>
            <a:fillRect/>
          </a:stretch>
        </p:blipFill>
        <p:spPr>
          <a:xfrm>
            <a:off x="2808564" y="2161879"/>
            <a:ext cx="1805769" cy="1808986"/>
          </a:xfrm>
          <a:prstGeom prst="rect">
            <a:avLst/>
          </a:prstGeom>
        </p:spPr>
      </p:pic>
      <p:sp>
        <p:nvSpPr>
          <p:cNvPr id="7" name="椭圆 6"/>
          <p:cNvSpPr/>
          <p:nvPr/>
        </p:nvSpPr>
        <p:spPr>
          <a:xfrm>
            <a:off x="5820227" y="1494580"/>
            <a:ext cx="473945" cy="473945"/>
          </a:xfrm>
          <a:prstGeom prst="ellipse">
            <a:avLst/>
          </a:prstGeom>
          <a:solidFill>
            <a:srgbClr val="37C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椭圆 7"/>
          <p:cNvSpPr/>
          <p:nvPr/>
        </p:nvSpPr>
        <p:spPr>
          <a:xfrm>
            <a:off x="8999031" y="1494580"/>
            <a:ext cx="473945" cy="473945"/>
          </a:xfrm>
          <a:prstGeom prst="ellipse">
            <a:avLst/>
          </a:prstGeom>
          <a:solidFill>
            <a:srgbClr val="37C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9" name="组合 8"/>
          <p:cNvGrpSpPr/>
          <p:nvPr/>
        </p:nvGrpSpPr>
        <p:grpSpPr>
          <a:xfrm>
            <a:off x="5945425" y="1619807"/>
            <a:ext cx="223549" cy="223491"/>
            <a:chOff x="13114719" y="6453470"/>
            <a:chExt cx="912782" cy="912544"/>
          </a:xfrm>
          <a:solidFill>
            <a:schemeClr val="bg1"/>
          </a:solidFill>
        </p:grpSpPr>
        <p:sp>
          <p:nvSpPr>
            <p:cNvPr id="10" name="Freeform 250"/>
            <p:cNvSpPr/>
            <p:nvPr/>
          </p:nvSpPr>
          <p:spPr>
            <a:xfrm>
              <a:off x="13114719" y="6720021"/>
              <a:ext cx="872015" cy="645993"/>
            </a:xfrm>
            <a:custGeom>
              <a:avLst/>
              <a:gdLst/>
              <a:ahLst/>
              <a:cxnLst>
                <a:cxn ang="0">
                  <a:pos x="wd2" y="hd2"/>
                </a:cxn>
                <a:cxn ang="5400000">
                  <a:pos x="wd2" y="hd2"/>
                </a:cxn>
                <a:cxn ang="10800000">
                  <a:pos x="wd2" y="hd2"/>
                </a:cxn>
                <a:cxn ang="16200000">
                  <a:pos x="wd2" y="hd2"/>
                </a:cxn>
              </a:cxnLst>
              <a:rect l="0" t="0" r="r" b="b"/>
              <a:pathLst>
                <a:path w="20156" h="21600" extrusionOk="0">
                  <a:moveTo>
                    <a:pt x="10536" y="21600"/>
                  </a:moveTo>
                  <a:cubicBezTo>
                    <a:pt x="9084" y="21600"/>
                    <a:pt x="7632" y="21073"/>
                    <a:pt x="6180" y="20151"/>
                  </a:cubicBezTo>
                  <a:cubicBezTo>
                    <a:pt x="916" y="16727"/>
                    <a:pt x="-1444" y="7639"/>
                    <a:pt x="916" y="0"/>
                  </a:cubicBezTo>
                  <a:cubicBezTo>
                    <a:pt x="4455" y="2239"/>
                    <a:pt x="4455" y="2239"/>
                    <a:pt x="4455" y="2239"/>
                  </a:cubicBezTo>
                  <a:cubicBezTo>
                    <a:pt x="2912" y="7112"/>
                    <a:pt x="4455" y="12907"/>
                    <a:pt x="7813" y="15146"/>
                  </a:cubicBezTo>
                  <a:cubicBezTo>
                    <a:pt x="11171" y="17385"/>
                    <a:pt x="15164" y="15146"/>
                    <a:pt x="16617" y="10273"/>
                  </a:cubicBezTo>
                  <a:cubicBezTo>
                    <a:pt x="20156" y="12512"/>
                    <a:pt x="20156" y="12512"/>
                    <a:pt x="20156" y="12512"/>
                  </a:cubicBezTo>
                  <a:cubicBezTo>
                    <a:pt x="18976" y="16332"/>
                    <a:pt x="16889" y="19098"/>
                    <a:pt x="14257" y="20546"/>
                  </a:cubicBezTo>
                  <a:cubicBezTo>
                    <a:pt x="13077" y="21205"/>
                    <a:pt x="11806" y="21600"/>
                    <a:pt x="10536"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1" name="Freeform 251"/>
            <p:cNvSpPr/>
            <p:nvPr/>
          </p:nvSpPr>
          <p:spPr>
            <a:xfrm>
              <a:off x="13174539" y="6453470"/>
              <a:ext cx="354357" cy="2979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60" y="853"/>
                    <a:pt x="7200" y="5116"/>
                    <a:pt x="2400" y="12221"/>
                  </a:cubicBezTo>
                  <a:cubicBezTo>
                    <a:pt x="1440" y="13642"/>
                    <a:pt x="720" y="15063"/>
                    <a:pt x="0" y="16484"/>
                  </a:cubicBezTo>
                  <a:cubicBezTo>
                    <a:pt x="9360" y="21600"/>
                    <a:pt x="9360" y="21600"/>
                    <a:pt x="9360" y="21600"/>
                  </a:cubicBezTo>
                  <a:cubicBezTo>
                    <a:pt x="9600" y="21032"/>
                    <a:pt x="10080" y="20463"/>
                    <a:pt x="10320" y="19611"/>
                  </a:cubicBezTo>
                  <a:cubicBezTo>
                    <a:pt x="13200" y="15632"/>
                    <a:pt x="17280" y="12789"/>
                    <a:pt x="21600" y="12221"/>
                  </a:cubicBezTo>
                  <a:lnTo>
                    <a:pt x="2160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2" name="Freeform 252"/>
            <p:cNvSpPr/>
            <p:nvPr/>
          </p:nvSpPr>
          <p:spPr>
            <a:xfrm>
              <a:off x="13851890" y="6948940"/>
              <a:ext cx="175611" cy="106620"/>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cubicBezTo>
                    <a:pt x="960" y="3200"/>
                    <a:pt x="480" y="5600"/>
                    <a:pt x="0" y="8000"/>
                  </a:cubicBezTo>
                  <a:cubicBezTo>
                    <a:pt x="18720" y="21600"/>
                    <a:pt x="18720" y="21600"/>
                    <a:pt x="18720" y="21600"/>
                  </a:cubicBezTo>
                  <a:cubicBezTo>
                    <a:pt x="20160" y="15200"/>
                    <a:pt x="21120" y="8000"/>
                    <a:pt x="21600" y="0"/>
                  </a:cubicBezTo>
                  <a:lnTo>
                    <a:pt x="96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3" name="Freeform 253"/>
            <p:cNvSpPr/>
            <p:nvPr/>
          </p:nvSpPr>
          <p:spPr>
            <a:xfrm>
              <a:off x="13569660" y="6453470"/>
              <a:ext cx="457841" cy="454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779" y="21600"/>
                    <a:pt x="13779" y="21600"/>
                    <a:pt x="13779" y="21600"/>
                  </a:cubicBezTo>
                  <a:cubicBezTo>
                    <a:pt x="13779" y="13966"/>
                    <a:pt x="7634" y="7821"/>
                    <a:pt x="0" y="7821"/>
                  </a:cubicBezTo>
                  <a:cubicBezTo>
                    <a:pt x="0" y="0"/>
                    <a:pt x="0" y="0"/>
                    <a:pt x="0" y="0"/>
                  </a:cubicBezTo>
                  <a:cubicBezTo>
                    <a:pt x="11917" y="0"/>
                    <a:pt x="21600" y="9683"/>
                    <a:pt x="21600"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4" name="Rectangle 254"/>
            <p:cNvSpPr/>
            <p:nvPr/>
          </p:nvSpPr>
          <p:spPr>
            <a:xfrm>
              <a:off x="13406594" y="6964620"/>
              <a:ext cx="81532" cy="106621"/>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5" name="Rectangle 255"/>
            <p:cNvSpPr/>
            <p:nvPr/>
          </p:nvSpPr>
          <p:spPr>
            <a:xfrm>
              <a:off x="13528895" y="6829777"/>
              <a:ext cx="84668" cy="24146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6" name="Rectangle 256"/>
            <p:cNvSpPr/>
            <p:nvPr/>
          </p:nvSpPr>
          <p:spPr>
            <a:xfrm>
              <a:off x="13654331" y="6760786"/>
              <a:ext cx="81532" cy="31045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17" name="组合 16"/>
          <p:cNvGrpSpPr/>
          <p:nvPr/>
        </p:nvGrpSpPr>
        <p:grpSpPr>
          <a:xfrm>
            <a:off x="9097235" y="1636703"/>
            <a:ext cx="277537" cy="189698"/>
            <a:chOff x="13080462" y="8952774"/>
            <a:chExt cx="1133225" cy="774567"/>
          </a:xfrm>
          <a:solidFill>
            <a:schemeClr val="bg1"/>
          </a:solidFill>
        </p:grpSpPr>
        <p:sp>
          <p:nvSpPr>
            <p:cNvPr id="18" name="Freeform 327"/>
            <p:cNvSpPr/>
            <p:nvPr/>
          </p:nvSpPr>
          <p:spPr>
            <a:xfrm>
              <a:off x="13080462"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495" y="2193"/>
                    <a:pt x="17495" y="2741"/>
                  </a:cubicBezTo>
                  <a:cubicBezTo>
                    <a:pt x="17495"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766" y="3728"/>
                    <a:pt x="18375" y="3289"/>
                    <a:pt x="18375" y="2741"/>
                  </a:cubicBezTo>
                  <a:cubicBezTo>
                    <a:pt x="18375" y="2193"/>
                    <a:pt x="18766"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9" name="Rectangle 328"/>
            <p:cNvSpPr/>
            <p:nvPr/>
          </p:nvSpPr>
          <p:spPr>
            <a:xfrm>
              <a:off x="13193353" y="9216190"/>
              <a:ext cx="630315" cy="11916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0" name="Rectangle 329"/>
            <p:cNvSpPr/>
            <p:nvPr/>
          </p:nvSpPr>
          <p:spPr>
            <a:xfrm>
              <a:off x="13193353" y="9385527"/>
              <a:ext cx="200696" cy="21010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1" name="Rectangle 330"/>
            <p:cNvSpPr/>
            <p:nvPr/>
          </p:nvSpPr>
          <p:spPr>
            <a:xfrm>
              <a:off x="13428546" y="9388662"/>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2" name="Rectangle 331"/>
            <p:cNvSpPr/>
            <p:nvPr/>
          </p:nvSpPr>
          <p:spPr>
            <a:xfrm>
              <a:off x="13428546" y="9473330"/>
              <a:ext cx="213240" cy="2822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3" name="Rectangle 332"/>
            <p:cNvSpPr/>
            <p:nvPr/>
          </p:nvSpPr>
          <p:spPr>
            <a:xfrm>
              <a:off x="13428546" y="9558001"/>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4" name="Freeform 333"/>
            <p:cNvSpPr/>
            <p:nvPr/>
          </p:nvSpPr>
          <p:spPr>
            <a:xfrm>
              <a:off x="13735864" y="9517233"/>
              <a:ext cx="81534" cy="81534"/>
            </a:xfrm>
            <a:custGeom>
              <a:avLst/>
              <a:gdLst/>
              <a:ahLst/>
              <a:cxnLst>
                <a:cxn ang="0">
                  <a:pos x="wd2" y="hd2"/>
                </a:cxn>
                <a:cxn ang="5400000">
                  <a:pos x="wd2" y="hd2"/>
                </a:cxn>
                <a:cxn ang="10800000">
                  <a:pos x="wd2" y="hd2"/>
                </a:cxn>
                <a:cxn ang="16200000">
                  <a:pos x="wd2" y="hd2"/>
                </a:cxn>
              </a:cxnLst>
              <a:rect l="0" t="0" r="r" b="b"/>
              <a:pathLst>
                <a:path w="21600" h="21600" extrusionOk="0">
                  <a:moveTo>
                    <a:pt x="6646" y="0"/>
                  </a:moveTo>
                  <a:lnTo>
                    <a:pt x="6646" y="1662"/>
                  </a:lnTo>
                  <a:lnTo>
                    <a:pt x="0" y="21600"/>
                  </a:lnTo>
                  <a:lnTo>
                    <a:pt x="19938" y="14954"/>
                  </a:lnTo>
                  <a:lnTo>
                    <a:pt x="21600" y="14954"/>
                  </a:lnTo>
                  <a:lnTo>
                    <a:pt x="6646"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5" name="Freeform 334"/>
            <p:cNvSpPr/>
            <p:nvPr/>
          </p:nvSpPr>
          <p:spPr>
            <a:xfrm>
              <a:off x="14061996" y="9120944"/>
              <a:ext cx="151691" cy="151691"/>
            </a:xfrm>
            <a:custGeom>
              <a:avLst/>
              <a:gdLst/>
              <a:ahLst/>
              <a:cxnLst>
                <a:cxn ang="0">
                  <a:pos x="wd2" y="hd2"/>
                </a:cxn>
                <a:cxn ang="5400000">
                  <a:pos x="wd2" y="hd2"/>
                </a:cxn>
                <a:cxn ang="10800000">
                  <a:pos x="wd2" y="hd2"/>
                </a:cxn>
                <a:cxn ang="16200000">
                  <a:pos x="wd2" y="hd2"/>
                </a:cxn>
              </a:cxnLst>
              <a:rect l="0" t="0" r="r" b="b"/>
              <a:pathLst>
                <a:path w="21323" h="21323" extrusionOk="0">
                  <a:moveTo>
                    <a:pt x="16062" y="21323"/>
                  </a:moveTo>
                  <a:cubicBezTo>
                    <a:pt x="20492" y="16892"/>
                    <a:pt x="20492" y="16892"/>
                    <a:pt x="20492" y="16892"/>
                  </a:cubicBezTo>
                  <a:cubicBezTo>
                    <a:pt x="21600" y="15785"/>
                    <a:pt x="21600" y="13569"/>
                    <a:pt x="20492" y="11908"/>
                  </a:cubicBezTo>
                  <a:cubicBezTo>
                    <a:pt x="9415" y="831"/>
                    <a:pt x="9415" y="831"/>
                    <a:pt x="9415" y="831"/>
                  </a:cubicBezTo>
                  <a:cubicBezTo>
                    <a:pt x="7754" y="-277"/>
                    <a:pt x="5538" y="-277"/>
                    <a:pt x="3877" y="831"/>
                  </a:cubicBezTo>
                  <a:cubicBezTo>
                    <a:pt x="0" y="5261"/>
                    <a:pt x="0" y="5261"/>
                    <a:pt x="0" y="5261"/>
                  </a:cubicBezTo>
                  <a:lnTo>
                    <a:pt x="16062" y="21323"/>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6" name="Freeform 335"/>
            <p:cNvSpPr/>
            <p:nvPr/>
          </p:nvSpPr>
          <p:spPr>
            <a:xfrm>
              <a:off x="13801540" y="9169149"/>
              <a:ext cx="363942" cy="363943"/>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458" y="0"/>
                    <a:pt x="14458" y="0"/>
                    <a:pt x="14458" y="232"/>
                  </a:cubicBezTo>
                  <a:cubicBezTo>
                    <a:pt x="523" y="14168"/>
                    <a:pt x="523" y="14168"/>
                    <a:pt x="523" y="14168"/>
                  </a:cubicBezTo>
                  <a:cubicBezTo>
                    <a:pt x="-174" y="14865"/>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439"/>
                    <a:pt x="4703" y="20671"/>
                  </a:cubicBezTo>
                  <a:cubicBezTo>
                    <a:pt x="4936" y="20903"/>
                    <a:pt x="4936" y="20903"/>
                    <a:pt x="4936" y="20903"/>
                  </a:cubicBezTo>
                  <a:cubicBezTo>
                    <a:pt x="5632" y="21600"/>
                    <a:pt x="6561" y="21600"/>
                    <a:pt x="7258" y="20903"/>
                  </a:cubicBezTo>
                  <a:cubicBezTo>
                    <a:pt x="21194" y="6968"/>
                    <a:pt x="21194" y="6968"/>
                    <a:pt x="21194" y="6968"/>
                  </a:cubicBezTo>
                  <a:cubicBezTo>
                    <a:pt x="21194" y="6968"/>
                    <a:pt x="21194" y="6735"/>
                    <a:pt x="21426" y="6735"/>
                  </a:cubicBezTo>
                  <a:lnTo>
                    <a:pt x="14691"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sp>
        <p:nvSpPr>
          <p:cNvPr id="27" name="矩形 26"/>
          <p:cNvSpPr/>
          <p:nvPr/>
        </p:nvSpPr>
        <p:spPr>
          <a:xfrm>
            <a:off x="6466183" y="1528214"/>
            <a:ext cx="1549400" cy="400110"/>
          </a:xfrm>
          <a:prstGeom prst="rect">
            <a:avLst/>
          </a:prstGeom>
        </p:spPr>
        <p:txBody>
          <a:bodyPr wrap="square">
            <a:spAutoFit/>
          </a:bodyPr>
          <a:lstStyle/>
          <a:p>
            <a:r>
              <a:rPr lang="en-US" altLang="zh-CN" sz="2000">
                <a:solidFill>
                  <a:schemeClr val="bg2">
                    <a:lumMod val="50000"/>
                  </a:schemeClr>
                </a:solidFill>
                <a:latin typeface="Arial" panose="020B0604020202020204" pitchFamily="34" charset="0"/>
                <a:cs typeface="Arial" panose="020B0604020202020204" pitchFamily="34" charset="0"/>
              </a:rPr>
              <a:t>Title here</a:t>
            </a:r>
            <a:endParaRPr lang="zh-CN" altLang="en-US" sz="2000">
              <a:solidFill>
                <a:schemeClr val="bg2">
                  <a:lumMod val="50000"/>
                </a:schemeClr>
              </a:solidFill>
              <a:latin typeface="Arial" panose="020B0604020202020204" pitchFamily="34" charset="0"/>
              <a:cs typeface="Arial" panose="020B0604020202020204" pitchFamily="34" charset="0"/>
            </a:endParaRPr>
          </a:p>
        </p:txBody>
      </p:sp>
      <p:sp>
        <p:nvSpPr>
          <p:cNvPr id="28" name="矩形 27"/>
          <p:cNvSpPr/>
          <p:nvPr/>
        </p:nvSpPr>
        <p:spPr>
          <a:xfrm>
            <a:off x="5794183" y="2101855"/>
            <a:ext cx="2461097" cy="889154"/>
          </a:xfrm>
          <a:prstGeom prst="rect">
            <a:avLst/>
          </a:prstGeom>
        </p:spPr>
        <p:txBody>
          <a:bodyPr wrap="square">
            <a:spAutoFit/>
          </a:bodyPr>
          <a:lstStyle/>
          <a:p>
            <a:pPr>
              <a:lnSpc>
                <a:spcPct val="150000"/>
              </a:lnSpc>
            </a:pPr>
            <a:r>
              <a:rPr lang="en-US" altLang="zh-CN" sz="1200">
                <a:solidFill>
                  <a:schemeClr val="tx1">
                    <a:lumMod val="65000"/>
                    <a:lumOff val="35000"/>
                  </a:schemeClr>
                </a:solidFill>
                <a:latin typeface="Arial" panose="020B0604020202020204" pitchFamily="34" charset="0"/>
                <a:cs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9" name="矩形 28"/>
          <p:cNvSpPr/>
          <p:nvPr/>
        </p:nvSpPr>
        <p:spPr>
          <a:xfrm>
            <a:off x="9716126" y="1528214"/>
            <a:ext cx="1549400" cy="400110"/>
          </a:xfrm>
          <a:prstGeom prst="rect">
            <a:avLst/>
          </a:prstGeom>
        </p:spPr>
        <p:txBody>
          <a:bodyPr wrap="square">
            <a:spAutoFit/>
          </a:bodyPr>
          <a:lstStyle/>
          <a:p>
            <a:r>
              <a:rPr lang="en-US" altLang="zh-CN" sz="2000">
                <a:solidFill>
                  <a:schemeClr val="bg2">
                    <a:lumMod val="50000"/>
                  </a:schemeClr>
                </a:solidFill>
                <a:latin typeface="Arial" panose="020B0604020202020204" pitchFamily="34" charset="0"/>
                <a:cs typeface="Arial" panose="020B0604020202020204" pitchFamily="34" charset="0"/>
              </a:rPr>
              <a:t>Title here</a:t>
            </a:r>
            <a:endParaRPr lang="zh-CN" altLang="en-US" sz="2000">
              <a:solidFill>
                <a:schemeClr val="bg2">
                  <a:lumMod val="50000"/>
                </a:schemeClr>
              </a:solidFill>
              <a:latin typeface="Arial" panose="020B0604020202020204" pitchFamily="34" charset="0"/>
              <a:cs typeface="Arial" panose="020B0604020202020204" pitchFamily="34" charset="0"/>
            </a:endParaRPr>
          </a:p>
        </p:txBody>
      </p:sp>
      <p:sp>
        <p:nvSpPr>
          <p:cNvPr id="30" name="矩形 29"/>
          <p:cNvSpPr/>
          <p:nvPr/>
        </p:nvSpPr>
        <p:spPr>
          <a:xfrm>
            <a:off x="9044126" y="2101855"/>
            <a:ext cx="2461097" cy="889154"/>
          </a:xfrm>
          <a:prstGeom prst="rect">
            <a:avLst/>
          </a:prstGeom>
        </p:spPr>
        <p:txBody>
          <a:bodyPr wrap="square">
            <a:spAutoFit/>
          </a:bodyPr>
          <a:lstStyle/>
          <a:p>
            <a:pPr>
              <a:lnSpc>
                <a:spcPct val="150000"/>
              </a:lnSpc>
            </a:pPr>
            <a:r>
              <a:rPr lang="en-US" altLang="zh-CN" sz="1200">
                <a:solidFill>
                  <a:schemeClr val="tx1">
                    <a:lumMod val="65000"/>
                    <a:lumOff val="35000"/>
                  </a:schemeClr>
                </a:solidFill>
                <a:latin typeface="Arial" panose="020B0604020202020204" pitchFamily="34" charset="0"/>
                <a:cs typeface="Arial" panose="020B0604020202020204" pitchFamily="34" charset="0"/>
              </a:rPr>
              <a:t>If you express your views properly, you can often get twice the result with half the effort.</a:t>
            </a:r>
            <a:endParaRPr lang="zh-CN" alt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1" name="文本框 30"/>
          <p:cNvSpPr txBox="1"/>
          <p:nvPr/>
        </p:nvSpPr>
        <p:spPr>
          <a:xfrm>
            <a:off x="5783667" y="3432347"/>
            <a:ext cx="5324600" cy="400110"/>
          </a:xfrm>
          <a:prstGeom prst="rect">
            <a:avLst/>
          </a:prstGeom>
          <a:noFill/>
        </p:spPr>
        <p:txBody>
          <a:bodyPr wrap="square" rtlCol="0">
            <a:spAutoFit/>
          </a:bodyPr>
          <a:lstStyle/>
          <a:p>
            <a:r>
              <a:rPr lang="en-US" altLang="zh-CN" sz="2000">
                <a:solidFill>
                  <a:srgbClr val="14A5C6"/>
                </a:solidFill>
                <a:latin typeface="Roboto"/>
              </a:rPr>
              <a:t>Protect your teeth</a:t>
            </a:r>
            <a:endParaRPr lang="zh-CN" altLang="en-US" sz="2000">
              <a:solidFill>
                <a:srgbClr val="14A5C6"/>
              </a:solidFill>
              <a:latin typeface="Arial" panose="020B0604020202020204" pitchFamily="34" charset="0"/>
            </a:endParaRPr>
          </a:p>
        </p:txBody>
      </p:sp>
      <p:sp>
        <p:nvSpPr>
          <p:cNvPr id="32" name="文本框 31"/>
          <p:cNvSpPr txBox="1"/>
          <p:nvPr>
            <p:custDataLst>
              <p:tags r:id="rId3"/>
            </p:custDataLst>
          </p:nvPr>
        </p:nvSpPr>
        <p:spPr>
          <a:xfrm>
            <a:off x="5847913" y="4173068"/>
            <a:ext cx="5785288" cy="1166153"/>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nSpc>
                <a:spcPct val="150000"/>
              </a:lnSpc>
            </a:pPr>
            <a:r>
              <a:rPr lang="en-US" altLang="zh-CN" sz="1200" dirty="0">
                <a:solidFill>
                  <a:schemeClr val="tx1">
                    <a:lumMod val="65000"/>
                    <a:lumOff val="35000"/>
                  </a:schemeClr>
                </a:solidFill>
                <a:sym typeface="+mn-ea"/>
              </a:rPr>
              <a:t>Click here to add the text, the text is the extraction of your thought, in order to finally present the good effect of the release, please try to be concise and concise; if necessary, add or subtract the text as needed, so that the viewer can accurately understand the message you </a:t>
            </a:r>
            <a:r>
              <a:rPr lang="en-US" altLang="zh-CN" sz="1200">
                <a:solidFill>
                  <a:schemeClr val="tx1">
                    <a:lumMod val="65000"/>
                    <a:lumOff val="35000"/>
                  </a:schemeClr>
                </a:solidFill>
                <a:sym typeface="+mn-ea"/>
              </a:rPr>
              <a:t>convey.</a:t>
            </a:r>
            <a:endParaRPr lang="zh-CN" altLang="en-US" sz="1200" dirty="0">
              <a:solidFill>
                <a:schemeClr val="tx1">
                  <a:lumMod val="65000"/>
                  <a:lumOff val="35000"/>
                </a:schemeClr>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38025" r="51196"/>
          <a:stretch>
            <a:fillRect/>
          </a:stretch>
        </p:blipFill>
        <p:spPr>
          <a:xfrm>
            <a:off x="4640055" y="2051051"/>
            <a:ext cx="2911890" cy="2755898"/>
          </a:xfrm>
          <a:prstGeom prst="rect">
            <a:avLst/>
          </a:prstGeom>
        </p:spPr>
      </p:pic>
      <p:sp>
        <p:nvSpPr>
          <p:cNvPr id="5" name="矩形 4"/>
          <p:cNvSpPr/>
          <p:nvPr/>
        </p:nvSpPr>
        <p:spPr>
          <a:xfrm>
            <a:off x="727581" y="1584084"/>
            <a:ext cx="3532027" cy="894732"/>
          </a:xfrm>
          <a:prstGeom prst="rect">
            <a:avLst/>
          </a:prstGeom>
        </p:spPr>
        <p:txBody>
          <a:bodyPr wrap="square">
            <a:spAutoFit/>
          </a:bodyPr>
          <a:lstStyle/>
          <a:p>
            <a:pPr algn="r">
              <a:lnSpc>
                <a:spcPct val="150000"/>
              </a:lnSpc>
            </a:pPr>
            <a:r>
              <a:rPr lang="en-US" altLang="zh-CN" sz="1200"/>
              <a:t>Just as we all want to change the world and bring light to others, but more often we just need to sow a seed, naturally there is a breeze, rain and dew nourish. </a:t>
            </a:r>
            <a:endParaRPr lang="zh-CN" altLang="en-US" sz="1200" dirty="0"/>
          </a:p>
        </p:txBody>
      </p:sp>
      <p:sp>
        <p:nvSpPr>
          <p:cNvPr id="6" name="矩形 5"/>
          <p:cNvSpPr/>
          <p:nvPr/>
        </p:nvSpPr>
        <p:spPr>
          <a:xfrm>
            <a:off x="1184781" y="1060864"/>
            <a:ext cx="2960527" cy="461665"/>
          </a:xfrm>
          <a:prstGeom prst="rect">
            <a:avLst/>
          </a:prstGeom>
        </p:spPr>
        <p:txBody>
          <a:bodyPr wrap="square">
            <a:spAutoFit/>
          </a:bodyPr>
          <a:lstStyle/>
          <a:p>
            <a:pPr algn="r"/>
            <a:r>
              <a:rPr lang="en-US" altLang="zh-CN" sz="2400">
                <a:solidFill>
                  <a:srgbClr val="14A5C6"/>
                </a:solidFill>
                <a:latin typeface="Arial" panose="020B0604020202020204" pitchFamily="34" charset="0"/>
                <a:cs typeface="Arial" panose="020B0604020202020204" pitchFamily="34" charset="0"/>
              </a:rPr>
              <a:t>Text here</a:t>
            </a:r>
            <a:endParaRPr lang="zh-CN" altLang="en-US" sz="2400">
              <a:solidFill>
                <a:srgbClr val="14A5C6"/>
              </a:solidFill>
              <a:latin typeface="Arial" panose="020B0604020202020204" pitchFamily="34" charset="0"/>
              <a:cs typeface="Arial" panose="020B0604020202020204" pitchFamily="34" charset="0"/>
            </a:endParaRPr>
          </a:p>
        </p:txBody>
      </p:sp>
      <p:sp>
        <p:nvSpPr>
          <p:cNvPr id="7" name="矩形 6"/>
          <p:cNvSpPr/>
          <p:nvPr/>
        </p:nvSpPr>
        <p:spPr>
          <a:xfrm>
            <a:off x="727581" y="4826550"/>
            <a:ext cx="3532027" cy="894732"/>
          </a:xfrm>
          <a:prstGeom prst="rect">
            <a:avLst/>
          </a:prstGeom>
        </p:spPr>
        <p:txBody>
          <a:bodyPr wrap="square">
            <a:spAutoFit/>
          </a:bodyPr>
          <a:lstStyle/>
          <a:p>
            <a:pPr algn="r">
              <a:lnSpc>
                <a:spcPct val="150000"/>
              </a:lnSpc>
            </a:pPr>
            <a:r>
              <a:rPr lang="en-US" altLang="zh-CN" sz="1200"/>
              <a:t>Just as we all want to change the world and bring light to others, but more often we just need to sow a seed, naturally there is a breeze, rain and dew nourish. </a:t>
            </a:r>
            <a:endParaRPr lang="zh-CN" altLang="en-US" sz="1200" dirty="0"/>
          </a:p>
        </p:txBody>
      </p:sp>
      <p:sp>
        <p:nvSpPr>
          <p:cNvPr id="8" name="矩形 7"/>
          <p:cNvSpPr/>
          <p:nvPr/>
        </p:nvSpPr>
        <p:spPr>
          <a:xfrm>
            <a:off x="1184781" y="4303330"/>
            <a:ext cx="2960527" cy="461665"/>
          </a:xfrm>
          <a:prstGeom prst="rect">
            <a:avLst/>
          </a:prstGeom>
        </p:spPr>
        <p:txBody>
          <a:bodyPr wrap="square">
            <a:spAutoFit/>
          </a:bodyPr>
          <a:lstStyle/>
          <a:p>
            <a:pPr algn="r"/>
            <a:r>
              <a:rPr lang="en-US" altLang="zh-CN" sz="2400">
                <a:solidFill>
                  <a:srgbClr val="14A5C6"/>
                </a:solidFill>
                <a:latin typeface="Arial" panose="020B0604020202020204" pitchFamily="34" charset="0"/>
                <a:cs typeface="Arial" panose="020B0604020202020204" pitchFamily="34" charset="0"/>
              </a:rPr>
              <a:t>Text here</a:t>
            </a:r>
            <a:endParaRPr lang="zh-CN" altLang="en-US" sz="2400">
              <a:solidFill>
                <a:srgbClr val="14A5C6"/>
              </a:solidFill>
              <a:latin typeface="Arial" panose="020B0604020202020204" pitchFamily="34" charset="0"/>
              <a:cs typeface="Arial" panose="020B0604020202020204" pitchFamily="34" charset="0"/>
            </a:endParaRPr>
          </a:p>
        </p:txBody>
      </p:sp>
      <p:sp>
        <p:nvSpPr>
          <p:cNvPr id="9" name="矩形 8"/>
          <p:cNvSpPr/>
          <p:nvPr/>
        </p:nvSpPr>
        <p:spPr>
          <a:xfrm>
            <a:off x="8046692" y="1584084"/>
            <a:ext cx="3532027" cy="894732"/>
          </a:xfrm>
          <a:prstGeom prst="rect">
            <a:avLst/>
          </a:prstGeom>
        </p:spPr>
        <p:txBody>
          <a:bodyPr wrap="square">
            <a:spAutoFit/>
          </a:bodyPr>
          <a:lstStyle/>
          <a:p>
            <a:pPr>
              <a:lnSpc>
                <a:spcPct val="150000"/>
              </a:lnSpc>
            </a:pPr>
            <a:r>
              <a:rPr lang="en-US" altLang="zh-CN" sz="1200"/>
              <a:t>Just as we all want to change the world and bring light to others, but more often we just need to sow a seed, naturally there is a breeze, rain and dew nourish. </a:t>
            </a:r>
            <a:endParaRPr lang="zh-CN" altLang="en-US" sz="1200" dirty="0"/>
          </a:p>
        </p:txBody>
      </p:sp>
      <p:sp>
        <p:nvSpPr>
          <p:cNvPr id="10" name="矩形 9"/>
          <p:cNvSpPr/>
          <p:nvPr/>
        </p:nvSpPr>
        <p:spPr>
          <a:xfrm>
            <a:off x="8046692" y="1060864"/>
            <a:ext cx="2960527" cy="461665"/>
          </a:xfrm>
          <a:prstGeom prst="rect">
            <a:avLst/>
          </a:prstGeom>
        </p:spPr>
        <p:txBody>
          <a:bodyPr wrap="square">
            <a:spAutoFit/>
          </a:bodyPr>
          <a:lstStyle/>
          <a:p>
            <a:r>
              <a:rPr lang="en-US" altLang="zh-CN" sz="2400">
                <a:solidFill>
                  <a:srgbClr val="14A5C6"/>
                </a:solidFill>
                <a:latin typeface="Arial" panose="020B0604020202020204" pitchFamily="34" charset="0"/>
                <a:cs typeface="Arial" panose="020B0604020202020204" pitchFamily="34" charset="0"/>
              </a:rPr>
              <a:t>Text here</a:t>
            </a:r>
            <a:endParaRPr lang="zh-CN" altLang="en-US" sz="2400">
              <a:solidFill>
                <a:srgbClr val="14A5C6"/>
              </a:solidFill>
              <a:latin typeface="Arial" panose="020B0604020202020204" pitchFamily="34" charset="0"/>
              <a:cs typeface="Arial" panose="020B0604020202020204" pitchFamily="34" charset="0"/>
            </a:endParaRPr>
          </a:p>
        </p:txBody>
      </p:sp>
      <p:sp>
        <p:nvSpPr>
          <p:cNvPr id="11" name="矩形 10"/>
          <p:cNvSpPr/>
          <p:nvPr/>
        </p:nvSpPr>
        <p:spPr>
          <a:xfrm>
            <a:off x="8046692" y="4826550"/>
            <a:ext cx="3532027" cy="894732"/>
          </a:xfrm>
          <a:prstGeom prst="rect">
            <a:avLst/>
          </a:prstGeom>
        </p:spPr>
        <p:txBody>
          <a:bodyPr wrap="square">
            <a:spAutoFit/>
          </a:bodyPr>
          <a:lstStyle/>
          <a:p>
            <a:pPr>
              <a:lnSpc>
                <a:spcPct val="150000"/>
              </a:lnSpc>
            </a:pPr>
            <a:r>
              <a:rPr lang="en-US" altLang="zh-CN" sz="1200"/>
              <a:t>Just as we all want to change the world and bring light to others, but more often we just need to sow a seed, naturally there is a breeze, rain and dew nourish. </a:t>
            </a:r>
            <a:endParaRPr lang="zh-CN" altLang="en-US" sz="1200" dirty="0"/>
          </a:p>
        </p:txBody>
      </p:sp>
      <p:sp>
        <p:nvSpPr>
          <p:cNvPr id="12" name="矩形 11"/>
          <p:cNvSpPr/>
          <p:nvPr/>
        </p:nvSpPr>
        <p:spPr>
          <a:xfrm>
            <a:off x="8046692" y="4303330"/>
            <a:ext cx="2960527" cy="461665"/>
          </a:xfrm>
          <a:prstGeom prst="rect">
            <a:avLst/>
          </a:prstGeom>
        </p:spPr>
        <p:txBody>
          <a:bodyPr wrap="square">
            <a:spAutoFit/>
          </a:bodyPr>
          <a:lstStyle/>
          <a:p>
            <a:r>
              <a:rPr lang="en-US" altLang="zh-CN" sz="2400">
                <a:solidFill>
                  <a:srgbClr val="14A5C6"/>
                </a:solidFill>
                <a:latin typeface="Arial" panose="020B0604020202020204" pitchFamily="34" charset="0"/>
                <a:cs typeface="Arial" panose="020B0604020202020204" pitchFamily="34" charset="0"/>
              </a:rPr>
              <a:t>Text here</a:t>
            </a:r>
            <a:endParaRPr lang="zh-CN" altLang="en-US" sz="2400">
              <a:solidFill>
                <a:srgbClr val="14A5C6"/>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矩形 5"/>
          <p:cNvSpPr/>
          <p:nvPr/>
        </p:nvSpPr>
        <p:spPr>
          <a:xfrm>
            <a:off x="770605" y="2116769"/>
            <a:ext cx="2206053" cy="830997"/>
          </a:xfrm>
          <a:prstGeom prst="rect">
            <a:avLst/>
          </a:prstGeom>
        </p:spPr>
        <p:txBody>
          <a:bodyPr wrap="none">
            <a:spAutoFit/>
          </a:bodyPr>
          <a:lstStyle/>
          <a:p>
            <a:r>
              <a:rPr lang="en-US" altLang="zh-CN" sz="4800">
                <a:solidFill>
                  <a:srgbClr val="14A5C6"/>
                </a:solidFill>
                <a:latin typeface="Roboto"/>
              </a:rPr>
              <a:t>Thanks</a:t>
            </a:r>
            <a:endParaRPr lang="zh-CN" altLang="en-US" sz="4800">
              <a:solidFill>
                <a:srgbClr val="14A5C6"/>
              </a:solidFill>
              <a:latin typeface="Arial" panose="020B0604020202020204" pitchFamily="34" charset="0"/>
            </a:endParaRPr>
          </a:p>
        </p:txBody>
      </p:sp>
      <p:sp>
        <p:nvSpPr>
          <p:cNvPr id="7" name="矩形 6"/>
          <p:cNvSpPr/>
          <p:nvPr/>
        </p:nvSpPr>
        <p:spPr>
          <a:xfrm>
            <a:off x="785594" y="3081736"/>
            <a:ext cx="6158255" cy="526554"/>
          </a:xfrm>
          <a:prstGeom prst="rect">
            <a:avLst/>
          </a:prstGeom>
          <a:noFill/>
        </p:spPr>
        <p:txBody>
          <a:bodyPr wrap="square" rtlCol="0">
            <a:spAutoFit/>
          </a:bodyPr>
          <a:lstStyle/>
          <a:p>
            <a:pPr>
              <a:lnSpc>
                <a:spcPct val="150000"/>
              </a:lnSpc>
            </a:pPr>
            <a:r>
              <a:rPr lang="en-US" altLang="zh-CN" sz="1000">
                <a:latin typeface="Arial" panose="020B0604020202020204" pitchFamily="34" charset="0"/>
                <a:cs typeface="Arial" panose="020B0604020202020204" pitchFamily="34" charset="0"/>
              </a:rPr>
              <a:t>Your text has been concise and beautiful, but the information is inextricably inextricable and needs to be expressed in more words; but please refine the essence of your thought as much as possible.</a:t>
            </a:r>
            <a:endParaRPr lang="zh-CN" altLang="en-US" sz="1000" dirty="0">
              <a:latin typeface="Arial" panose="020B0604020202020204" pitchFamily="34" charset="0"/>
              <a:cs typeface="Arial" panose="020B0604020202020204" pitchFamily="34" charset="0"/>
            </a:endParaRPr>
          </a:p>
        </p:txBody>
      </p:sp>
      <p:sp>
        <p:nvSpPr>
          <p:cNvPr id="8" name="矩形: 圆角 7"/>
          <p:cNvSpPr/>
          <p:nvPr/>
        </p:nvSpPr>
        <p:spPr>
          <a:xfrm>
            <a:off x="814469" y="3876229"/>
            <a:ext cx="1678857" cy="269134"/>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bg1"/>
                </a:solidFill>
                <a:latin typeface="Arial" panose="020B0604020202020204" pitchFamily="34" charset="0"/>
                <a:cs typeface="Arial" panose="020B0604020202020204" pitchFamily="34" charset="0"/>
              </a:rPr>
              <a:t> PPT template</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cstate="screen"/>
          <a:stretch>
            <a:fillRect/>
          </a:stretch>
        </p:blipFill>
        <p:spPr>
          <a:xfrm>
            <a:off x="6011066" y="2532267"/>
            <a:ext cx="5608553" cy="33006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文本框 7"/>
          <p:cNvSpPr txBox="1"/>
          <p:nvPr>
            <p:custDataLst>
              <p:tags r:id="rId1"/>
            </p:custDataLst>
          </p:nvPr>
        </p:nvSpPr>
        <p:spPr>
          <a:xfrm>
            <a:off x="5828030" y="2983230"/>
            <a:ext cx="4682490" cy="4914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ym typeface="+mn-ea"/>
              </a:rPr>
              <a:t>Middle-end Technology: JAVA SPRING</a:t>
            </a:r>
            <a:endParaRPr lang="en-US" altLang="zh-CN" sz="2000">
              <a:sym typeface="+mn-ea"/>
            </a:endParaRPr>
          </a:p>
        </p:txBody>
      </p:sp>
      <p:sp>
        <p:nvSpPr>
          <p:cNvPr id="10" name="文本框 9"/>
          <p:cNvSpPr txBox="1"/>
          <p:nvPr>
            <p:custDataLst>
              <p:tags r:id="rId2"/>
            </p:custDataLst>
          </p:nvPr>
        </p:nvSpPr>
        <p:spPr>
          <a:xfrm>
            <a:off x="5828030" y="2491740"/>
            <a:ext cx="3734435" cy="4914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ym typeface="+mn-ea"/>
              </a:rPr>
              <a:t>Web Technology: ANGULAR </a:t>
            </a:r>
            <a:endParaRPr lang="en-US" altLang="zh-CN" sz="2000">
              <a:sym typeface="+mn-ea"/>
            </a:endParaRPr>
          </a:p>
        </p:txBody>
      </p:sp>
      <p:sp>
        <p:nvSpPr>
          <p:cNvPr id="11" name="文本框 10"/>
          <p:cNvSpPr txBox="1"/>
          <p:nvPr>
            <p:custDataLst>
              <p:tags r:id="rId3"/>
            </p:custDataLst>
          </p:nvPr>
        </p:nvSpPr>
        <p:spPr>
          <a:xfrm>
            <a:off x="5828030" y="3966210"/>
            <a:ext cx="4539615" cy="4914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ym typeface="+mn-ea"/>
              </a:rPr>
              <a:t>Operating system: Windows</a:t>
            </a:r>
            <a:endParaRPr lang="en-US" altLang="zh-CN" sz="2000">
              <a:sym typeface="+mn-ea"/>
            </a:endParaRPr>
          </a:p>
        </p:txBody>
      </p:sp>
      <p:sp>
        <p:nvSpPr>
          <p:cNvPr id="12" name="文本框 11"/>
          <p:cNvSpPr txBox="1"/>
          <p:nvPr>
            <p:custDataLst>
              <p:tags r:id="rId4"/>
            </p:custDataLst>
          </p:nvPr>
        </p:nvSpPr>
        <p:spPr>
          <a:xfrm>
            <a:off x="5828030" y="3474720"/>
            <a:ext cx="4331335" cy="4914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ym typeface="+mn-ea"/>
              </a:rPr>
              <a:t>Back-end </a:t>
            </a:r>
            <a:r>
              <a:rPr lang="en-US" altLang="zh-CN" sz="2000">
                <a:sym typeface="+mn-ea"/>
              </a:rPr>
              <a:t>Technology: </a:t>
            </a:r>
            <a:r>
              <a:rPr lang="en-US" altLang="zh-CN" sz="2000">
                <a:sym typeface="+mn-ea"/>
              </a:rPr>
              <a:t>SQL</a:t>
            </a:r>
            <a:endParaRPr lang="en-US" altLang="zh-CN" sz="2000">
              <a:sym typeface="+mn-ea"/>
            </a:endParaRPr>
          </a:p>
        </p:txBody>
      </p:sp>
      <p:sp>
        <p:nvSpPr>
          <p:cNvPr id="13" name="文本框 12"/>
          <p:cNvSpPr txBox="1"/>
          <p:nvPr>
            <p:custDataLst>
              <p:tags r:id="rId5"/>
            </p:custDataLst>
          </p:nvPr>
        </p:nvSpPr>
        <p:spPr>
          <a:xfrm>
            <a:off x="5568707" y="1458797"/>
            <a:ext cx="5577205" cy="645160"/>
          </a:xfrm>
          <a:prstGeom prst="rect">
            <a:avLst/>
          </a:prstGeom>
        </p:spPr>
        <p:txBody>
          <a:bodyPr wrap="none">
            <a:spAutoFit/>
          </a:bodyPr>
          <a:lstStyle>
            <a:defPPr>
              <a:defRPr lang="zh-CN"/>
            </a:defPPr>
            <a:lvl1pPr>
              <a:defRPr sz="4800">
                <a:solidFill>
                  <a:srgbClr val="14A5C6"/>
                </a:solidFill>
                <a:latin typeface="Roboto"/>
              </a:defRPr>
            </a:lvl1pPr>
          </a:lstStyle>
          <a:p>
            <a:pPr algn="ctr"/>
            <a:r>
              <a:rPr lang="en-US" altLang="zh-CN" sz="3600">
                <a:sym typeface="+mn-ea"/>
              </a:rPr>
              <a:t>Software Requirements</a:t>
            </a:r>
            <a:endParaRPr lang="zh-CN" altLang="en-US" sz="3600" dirty="0"/>
          </a:p>
        </p:txBody>
      </p:sp>
      <p:pic>
        <p:nvPicPr>
          <p:cNvPr id="14" name="图片 13"/>
          <p:cNvPicPr>
            <a:picLocks noChangeAspect="1"/>
          </p:cNvPicPr>
          <p:nvPr/>
        </p:nvPicPr>
        <p:blipFill>
          <a:blip r:embed="rId6" cstate="screen"/>
          <a:stretch>
            <a:fillRect/>
          </a:stretch>
        </p:blipFill>
        <p:spPr>
          <a:xfrm>
            <a:off x="614156" y="1039529"/>
            <a:ext cx="4465252" cy="4465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 name="椭圆 2"/>
          <p:cNvSpPr/>
          <p:nvPr/>
        </p:nvSpPr>
        <p:spPr>
          <a:xfrm>
            <a:off x="558665" y="4562474"/>
            <a:ext cx="4368800" cy="812800"/>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5" name="图片 4"/>
          <p:cNvPicPr>
            <a:picLocks noChangeAspect="1"/>
          </p:cNvPicPr>
          <p:nvPr/>
        </p:nvPicPr>
        <p:blipFill rotWithShape="1">
          <a:blip r:embed="rId1" cstate="screen"/>
          <a:srcRect/>
          <a:stretch>
            <a:fillRect/>
          </a:stretch>
        </p:blipFill>
        <p:spPr>
          <a:xfrm>
            <a:off x="766099" y="1959570"/>
            <a:ext cx="3953933" cy="2938857"/>
          </a:xfrm>
          <a:prstGeom prst="rect">
            <a:avLst/>
          </a:prstGeom>
        </p:spPr>
      </p:pic>
      <p:sp>
        <p:nvSpPr>
          <p:cNvPr id="6" name="矩形 5"/>
          <p:cNvSpPr/>
          <p:nvPr/>
        </p:nvSpPr>
        <p:spPr>
          <a:xfrm>
            <a:off x="5525485" y="2715461"/>
            <a:ext cx="4235455" cy="707886"/>
          </a:xfrm>
          <a:prstGeom prst="rect">
            <a:avLst/>
          </a:prstGeom>
        </p:spPr>
        <p:txBody>
          <a:bodyPr wrap="none">
            <a:spAutoFit/>
          </a:bodyPr>
          <a:lstStyle/>
          <a:p>
            <a:r>
              <a:rPr lang="en-US" altLang="zh-CN" sz="4000">
                <a:solidFill>
                  <a:srgbClr val="14A5C6"/>
                </a:solidFill>
                <a:latin typeface="Roboto"/>
              </a:rPr>
              <a:t>Protect your teeth</a:t>
            </a:r>
            <a:endParaRPr lang="zh-CN" altLang="en-US" sz="4000">
              <a:solidFill>
                <a:srgbClr val="14A5C6"/>
              </a:solidFill>
              <a:latin typeface="Arial" panose="020B0604020202020204" pitchFamily="34" charset="0"/>
            </a:endParaRPr>
          </a:p>
        </p:txBody>
      </p:sp>
      <p:sp>
        <p:nvSpPr>
          <p:cNvPr id="7" name="矩形 6"/>
          <p:cNvSpPr/>
          <p:nvPr/>
        </p:nvSpPr>
        <p:spPr>
          <a:xfrm>
            <a:off x="5540475" y="3515627"/>
            <a:ext cx="5249446" cy="438838"/>
          </a:xfrm>
          <a:prstGeom prst="rect">
            <a:avLst/>
          </a:prstGeom>
          <a:noFill/>
        </p:spPr>
        <p:txBody>
          <a:bodyPr wrap="square" rtlCol="0">
            <a:spAutoFit/>
          </a:bodyPr>
          <a:lstStyle/>
          <a:p>
            <a:pPr>
              <a:lnSpc>
                <a:spcPct val="150000"/>
              </a:lnSpc>
            </a:pPr>
            <a:r>
              <a:rPr lang="en-US" altLang="zh-CN" sz="800">
                <a:solidFill>
                  <a:schemeClr val="bg2">
                    <a:lumMod val="50000"/>
                  </a:schemeClr>
                </a:solidFill>
                <a:latin typeface="Arial" panose="020B0604020202020204" pitchFamily="34" charset="0"/>
                <a:cs typeface="Arial" panose="020B0604020202020204" pitchFamily="34" charset="0"/>
              </a:rPr>
              <a:t>Your text has been concise and beautiful, but the information is inextricably inextricable and needs to be expressed in more words; but please refine the essence of your thought as much as possible.</a:t>
            </a:r>
            <a:endParaRPr lang="zh-CN" altLang="en-US" sz="800" dirty="0">
              <a:solidFill>
                <a:schemeClr val="bg2">
                  <a:lumMod val="50000"/>
                </a:schemeClr>
              </a:solidFill>
              <a:latin typeface="Arial" panose="020B0604020202020204" pitchFamily="34" charset="0"/>
              <a:cs typeface="Arial" panose="020B0604020202020204" pitchFamily="34" charset="0"/>
            </a:endParaRPr>
          </a:p>
        </p:txBody>
      </p:sp>
      <p:sp>
        <p:nvSpPr>
          <p:cNvPr id="8" name="矩形: 圆角 7"/>
          <p:cNvSpPr/>
          <p:nvPr/>
        </p:nvSpPr>
        <p:spPr>
          <a:xfrm>
            <a:off x="5569349" y="4223493"/>
            <a:ext cx="1678857" cy="269134"/>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bg1"/>
                </a:solidFill>
                <a:latin typeface="Arial" panose="020B0604020202020204" pitchFamily="34" charset="0"/>
                <a:cs typeface="Arial" panose="020B0604020202020204" pitchFamily="34" charset="0"/>
              </a:rPr>
              <a:t> PPT template</a:t>
            </a:r>
            <a:endParaRPr lang="en-US" altLang="zh-CN" sz="1400">
              <a:solidFill>
                <a:schemeClr val="bg1"/>
              </a:solidFill>
              <a:latin typeface="Arial" panose="020B0604020202020204" pitchFamily="34" charset="0"/>
              <a:cs typeface="Arial" panose="020B0604020202020204" pitchFamily="34" charset="0"/>
            </a:endParaRPr>
          </a:p>
        </p:txBody>
      </p:sp>
      <p:sp>
        <p:nvSpPr>
          <p:cNvPr id="9" name="矩形 8"/>
          <p:cNvSpPr/>
          <p:nvPr/>
        </p:nvSpPr>
        <p:spPr>
          <a:xfrm>
            <a:off x="5525485" y="1873061"/>
            <a:ext cx="1838965" cy="707886"/>
          </a:xfrm>
          <a:prstGeom prst="rect">
            <a:avLst/>
          </a:prstGeom>
        </p:spPr>
        <p:txBody>
          <a:bodyPr wrap="none">
            <a:spAutoFit/>
          </a:bodyPr>
          <a:lstStyle/>
          <a:p>
            <a:r>
              <a:rPr lang="en-US" altLang="zh-CN" sz="4000">
                <a:solidFill>
                  <a:schemeClr val="bg2">
                    <a:lumMod val="50000"/>
                  </a:schemeClr>
                </a:solidFill>
                <a:latin typeface="Roboto"/>
              </a:rPr>
              <a:t>Part 02</a:t>
            </a:r>
            <a:endParaRPr lang="zh-CN" altLang="en-US" sz="4000">
              <a:solidFill>
                <a:schemeClr val="bg2">
                  <a:lumMod val="50000"/>
                </a:schemeClr>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3" name="图片 2"/>
          <p:cNvPicPr>
            <a:picLocks noChangeAspect="1"/>
          </p:cNvPicPr>
          <p:nvPr/>
        </p:nvPicPr>
        <p:blipFill rotWithShape="1">
          <a:blip r:embed="rId1" cstate="screen"/>
          <a:srcRect/>
          <a:stretch>
            <a:fillRect/>
          </a:stretch>
        </p:blipFill>
        <p:spPr>
          <a:xfrm>
            <a:off x="821266" y="905933"/>
            <a:ext cx="2548468" cy="5062309"/>
          </a:xfrm>
          <a:prstGeom prst="rect">
            <a:avLst/>
          </a:prstGeom>
        </p:spPr>
      </p:pic>
      <p:sp>
        <p:nvSpPr>
          <p:cNvPr id="5" name="矩形 4"/>
          <p:cNvSpPr/>
          <p:nvPr/>
        </p:nvSpPr>
        <p:spPr>
          <a:xfrm>
            <a:off x="1828800" y="2717042"/>
            <a:ext cx="846667" cy="1405466"/>
          </a:xfrm>
          <a:prstGeom prst="rect">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文本框 5"/>
          <p:cNvSpPr txBox="1"/>
          <p:nvPr>
            <p:custDataLst>
              <p:tags r:id="rId2"/>
            </p:custDataLst>
          </p:nvPr>
        </p:nvSpPr>
        <p:spPr>
          <a:xfrm>
            <a:off x="5039361" y="1708630"/>
            <a:ext cx="6136640" cy="788806"/>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200" dirty="0">
                <a:sym typeface="+mn-ea"/>
              </a:rPr>
              <a:t>Click here to add the text, the text is the extraction of your thought, in order to finally demonstrate the good effect of the release, please try to be concise and concise; if necessary, you can add or subtract the text </a:t>
            </a:r>
            <a:r>
              <a:rPr lang="en-US" altLang="zh-CN" sz="1200">
                <a:sym typeface="+mn-ea"/>
              </a:rPr>
              <a:t>as needed .</a:t>
            </a:r>
            <a:endParaRPr lang="zh-CN" altLang="en-US" sz="1200" dirty="0">
              <a:sym typeface="+mn-ea"/>
            </a:endParaRPr>
          </a:p>
        </p:txBody>
      </p:sp>
      <p:sp>
        <p:nvSpPr>
          <p:cNvPr id="7" name="文本框 6"/>
          <p:cNvSpPr txBox="1"/>
          <p:nvPr>
            <p:custDataLst>
              <p:tags r:id="rId3"/>
            </p:custDataLst>
          </p:nvPr>
        </p:nvSpPr>
        <p:spPr>
          <a:xfrm>
            <a:off x="5039361" y="1060732"/>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olidFill>
                  <a:srgbClr val="14A5C6"/>
                </a:solidFill>
                <a:sym typeface="+mn-ea"/>
              </a:rPr>
              <a:t>Add title here</a:t>
            </a:r>
            <a:endParaRPr lang="zh-CN" altLang="en-US" sz="2000" dirty="0">
              <a:solidFill>
                <a:srgbClr val="14A5C6"/>
              </a:solidFill>
            </a:endParaRPr>
          </a:p>
        </p:txBody>
      </p:sp>
      <p:sp>
        <p:nvSpPr>
          <p:cNvPr id="8" name="文本框 7"/>
          <p:cNvSpPr txBox="1"/>
          <p:nvPr>
            <p:custDataLst>
              <p:tags r:id="rId4"/>
            </p:custDataLst>
          </p:nvPr>
        </p:nvSpPr>
        <p:spPr>
          <a:xfrm>
            <a:off x="5039361" y="3388410"/>
            <a:ext cx="6136640" cy="788806"/>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200" dirty="0">
                <a:sym typeface="+mn-ea"/>
              </a:rPr>
              <a:t>Click here to add the text, the text is the extraction of your thought, in order to finally demonstrate the good effect of the release, please try to be concise and concise; if necessary, you can add or subtract the text </a:t>
            </a:r>
            <a:r>
              <a:rPr lang="en-US" altLang="zh-CN" sz="1200">
                <a:sym typeface="+mn-ea"/>
              </a:rPr>
              <a:t>as needed .</a:t>
            </a:r>
            <a:endParaRPr lang="zh-CN" altLang="en-US" sz="1200" dirty="0">
              <a:sym typeface="+mn-ea"/>
            </a:endParaRPr>
          </a:p>
        </p:txBody>
      </p:sp>
      <p:sp>
        <p:nvSpPr>
          <p:cNvPr id="9" name="文本框 8"/>
          <p:cNvSpPr txBox="1"/>
          <p:nvPr>
            <p:custDataLst>
              <p:tags r:id="rId5"/>
            </p:custDataLst>
          </p:nvPr>
        </p:nvSpPr>
        <p:spPr>
          <a:xfrm>
            <a:off x="5039361" y="2740512"/>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olidFill>
                  <a:srgbClr val="14A5C6"/>
                </a:solidFill>
                <a:sym typeface="+mn-ea"/>
              </a:rPr>
              <a:t>Add title here</a:t>
            </a:r>
            <a:endParaRPr lang="zh-CN" altLang="en-US" sz="2000" dirty="0">
              <a:solidFill>
                <a:srgbClr val="14A5C6"/>
              </a:solidFill>
            </a:endParaRPr>
          </a:p>
        </p:txBody>
      </p:sp>
      <p:sp>
        <p:nvSpPr>
          <p:cNvPr id="10" name="文本框 9"/>
          <p:cNvSpPr txBox="1"/>
          <p:nvPr>
            <p:custDataLst>
              <p:tags r:id="rId6"/>
            </p:custDataLst>
          </p:nvPr>
        </p:nvSpPr>
        <p:spPr>
          <a:xfrm>
            <a:off x="5039361" y="5149370"/>
            <a:ext cx="6136640" cy="788806"/>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200" dirty="0">
                <a:sym typeface="+mn-ea"/>
              </a:rPr>
              <a:t>Click here to add the text, the text is the extraction of your thought, in order to finally demonstrate the good effect of the release, please try to be concise and concise; if necessary, you can add or subtract the text </a:t>
            </a:r>
            <a:r>
              <a:rPr lang="en-US" altLang="zh-CN" sz="1200">
                <a:sym typeface="+mn-ea"/>
              </a:rPr>
              <a:t>as needed .</a:t>
            </a:r>
            <a:endParaRPr lang="zh-CN" altLang="en-US" sz="1200" dirty="0">
              <a:sym typeface="+mn-ea"/>
            </a:endParaRPr>
          </a:p>
        </p:txBody>
      </p:sp>
      <p:sp>
        <p:nvSpPr>
          <p:cNvPr id="11" name="文本框 10"/>
          <p:cNvSpPr txBox="1"/>
          <p:nvPr>
            <p:custDataLst>
              <p:tags r:id="rId7"/>
            </p:custDataLst>
          </p:nvPr>
        </p:nvSpPr>
        <p:spPr>
          <a:xfrm>
            <a:off x="5039361" y="4501472"/>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olidFill>
                  <a:srgbClr val="14A5C6"/>
                </a:solidFill>
                <a:sym typeface="+mn-ea"/>
              </a:rPr>
              <a:t>Add title here</a:t>
            </a:r>
            <a:endParaRPr lang="zh-CN" altLang="en-US" sz="2000" dirty="0">
              <a:solidFill>
                <a:srgbClr val="14A5C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 name="文本框 2"/>
          <p:cNvSpPr txBox="1"/>
          <p:nvPr>
            <p:custDataLst>
              <p:tags r:id="rId1"/>
            </p:custDataLst>
          </p:nvPr>
        </p:nvSpPr>
        <p:spPr>
          <a:xfrm>
            <a:off x="1076961" y="1889806"/>
            <a:ext cx="6136640" cy="889154"/>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nSpc>
                <a:spcPct val="150000"/>
              </a:lnSpc>
            </a:pPr>
            <a:r>
              <a:rPr lang="en-US" altLang="zh-CN" sz="1200" dirty="0">
                <a:sym typeface="+mn-ea"/>
              </a:rPr>
              <a:t>Click here to add the text, the text is the extraction of your thought, in order to finally demonstrate the good effect of the release, please try to be concise and concise; if necessary, you can add or subtract the text </a:t>
            </a:r>
            <a:r>
              <a:rPr lang="en-US" altLang="zh-CN" sz="1200">
                <a:sym typeface="+mn-ea"/>
              </a:rPr>
              <a:t>as needed .</a:t>
            </a:r>
            <a:endParaRPr lang="zh-CN" altLang="en-US" sz="1200" dirty="0">
              <a:sym typeface="+mn-ea"/>
            </a:endParaRPr>
          </a:p>
        </p:txBody>
      </p:sp>
      <p:sp>
        <p:nvSpPr>
          <p:cNvPr id="5" name="文本框 4"/>
          <p:cNvSpPr txBox="1"/>
          <p:nvPr>
            <p:custDataLst>
              <p:tags r:id="rId2"/>
            </p:custDataLst>
          </p:nvPr>
        </p:nvSpPr>
        <p:spPr>
          <a:xfrm>
            <a:off x="1076961" y="1241908"/>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olidFill>
                  <a:srgbClr val="14A5C6"/>
                </a:solidFill>
                <a:sym typeface="+mn-ea"/>
              </a:rPr>
              <a:t>Add title here</a:t>
            </a:r>
            <a:endParaRPr lang="zh-CN" altLang="en-US" sz="2000" dirty="0">
              <a:solidFill>
                <a:srgbClr val="14A5C6"/>
              </a:solidFill>
            </a:endParaRPr>
          </a:p>
        </p:txBody>
      </p:sp>
      <p:pic>
        <p:nvPicPr>
          <p:cNvPr id="6" name="图片 5"/>
          <p:cNvPicPr>
            <a:picLocks noChangeAspect="1"/>
          </p:cNvPicPr>
          <p:nvPr/>
        </p:nvPicPr>
        <p:blipFill rotWithShape="1">
          <a:blip r:embed="rId3" cstate="screen"/>
          <a:srcRect l="-1629"/>
          <a:stretch>
            <a:fillRect/>
          </a:stretch>
        </p:blipFill>
        <p:spPr>
          <a:xfrm>
            <a:off x="1270447" y="3623731"/>
            <a:ext cx="768047" cy="788807"/>
          </a:xfrm>
          <a:prstGeom prst="rect">
            <a:avLst/>
          </a:prstGeom>
        </p:spPr>
      </p:pic>
      <p:pic>
        <p:nvPicPr>
          <p:cNvPr id="7" name="图片 6"/>
          <p:cNvPicPr>
            <a:picLocks noChangeAspect="1"/>
          </p:cNvPicPr>
          <p:nvPr/>
        </p:nvPicPr>
        <p:blipFill rotWithShape="1">
          <a:blip r:embed="rId4" cstate="screen"/>
          <a:srcRect r="-3476"/>
          <a:stretch>
            <a:fillRect/>
          </a:stretch>
        </p:blipFill>
        <p:spPr>
          <a:xfrm>
            <a:off x="3606589" y="3623731"/>
            <a:ext cx="797228" cy="788807"/>
          </a:xfrm>
          <a:prstGeom prst="rect">
            <a:avLst/>
          </a:prstGeom>
        </p:spPr>
      </p:pic>
      <p:pic>
        <p:nvPicPr>
          <p:cNvPr id="8" name="图片 7"/>
          <p:cNvPicPr>
            <a:picLocks noChangeAspect="1"/>
          </p:cNvPicPr>
          <p:nvPr/>
        </p:nvPicPr>
        <p:blipFill rotWithShape="1">
          <a:blip r:embed="rId5" cstate="screen"/>
          <a:srcRect r="-2361" b="-4347"/>
          <a:stretch>
            <a:fillRect/>
          </a:stretch>
        </p:blipFill>
        <p:spPr>
          <a:xfrm>
            <a:off x="6002867" y="3623731"/>
            <a:ext cx="797228" cy="788807"/>
          </a:xfrm>
          <a:prstGeom prst="rect">
            <a:avLst/>
          </a:prstGeom>
        </p:spPr>
      </p:pic>
      <p:sp>
        <p:nvSpPr>
          <p:cNvPr id="9" name="文本框 8"/>
          <p:cNvSpPr txBox="1"/>
          <p:nvPr>
            <p:custDataLst>
              <p:tags r:id="rId6"/>
            </p:custDataLst>
          </p:nvPr>
        </p:nvSpPr>
        <p:spPr>
          <a:xfrm>
            <a:off x="949960" y="4621639"/>
            <a:ext cx="136144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Text here</a:t>
            </a:r>
            <a:endParaRPr lang="zh-CN" altLang="en-US" sz="2000" dirty="0">
              <a:solidFill>
                <a:srgbClr val="14A5C6"/>
              </a:solidFill>
            </a:endParaRPr>
          </a:p>
        </p:txBody>
      </p:sp>
      <p:sp>
        <p:nvSpPr>
          <p:cNvPr id="10" name="文本框 9"/>
          <p:cNvSpPr txBox="1"/>
          <p:nvPr>
            <p:custDataLst>
              <p:tags r:id="rId7"/>
            </p:custDataLst>
          </p:nvPr>
        </p:nvSpPr>
        <p:spPr>
          <a:xfrm>
            <a:off x="585893" y="5164564"/>
            <a:ext cx="2089574" cy="612155"/>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a:t>
            </a:r>
            <a:r>
              <a:rPr lang="en-US" altLang="zh-CN" sz="1200">
                <a:solidFill>
                  <a:schemeClr val="tx1">
                    <a:lumMod val="75000"/>
                    <a:lumOff val="25000"/>
                  </a:schemeClr>
                </a:solidFill>
              </a:rPr>
              <a:t>extraction of</a:t>
            </a:r>
            <a:endParaRPr lang="zh-CN" altLang="en-US" sz="1200" dirty="0">
              <a:solidFill>
                <a:schemeClr val="tx1">
                  <a:lumMod val="75000"/>
                  <a:lumOff val="25000"/>
                </a:schemeClr>
              </a:solidFill>
            </a:endParaRPr>
          </a:p>
        </p:txBody>
      </p:sp>
      <p:sp>
        <p:nvSpPr>
          <p:cNvPr id="11" name="文本框 10"/>
          <p:cNvSpPr txBox="1"/>
          <p:nvPr>
            <p:custDataLst>
              <p:tags r:id="rId8"/>
            </p:custDataLst>
          </p:nvPr>
        </p:nvSpPr>
        <p:spPr>
          <a:xfrm>
            <a:off x="3354494" y="4621639"/>
            <a:ext cx="136144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Text here</a:t>
            </a:r>
            <a:endParaRPr lang="zh-CN" altLang="en-US" sz="2000" dirty="0">
              <a:solidFill>
                <a:srgbClr val="14A5C6"/>
              </a:solidFill>
            </a:endParaRPr>
          </a:p>
        </p:txBody>
      </p:sp>
      <p:sp>
        <p:nvSpPr>
          <p:cNvPr id="12" name="文本框 11"/>
          <p:cNvSpPr txBox="1"/>
          <p:nvPr>
            <p:custDataLst>
              <p:tags r:id="rId9"/>
            </p:custDataLst>
          </p:nvPr>
        </p:nvSpPr>
        <p:spPr>
          <a:xfrm>
            <a:off x="2990427" y="5164564"/>
            <a:ext cx="2089574" cy="612155"/>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a:t>
            </a:r>
            <a:r>
              <a:rPr lang="en-US" altLang="zh-CN" sz="1200">
                <a:solidFill>
                  <a:schemeClr val="tx1">
                    <a:lumMod val="75000"/>
                    <a:lumOff val="25000"/>
                  </a:schemeClr>
                </a:solidFill>
              </a:rPr>
              <a:t>extraction of</a:t>
            </a:r>
            <a:endParaRPr lang="zh-CN" altLang="en-US" sz="1200" dirty="0">
              <a:solidFill>
                <a:schemeClr val="tx1">
                  <a:lumMod val="75000"/>
                  <a:lumOff val="25000"/>
                </a:schemeClr>
              </a:solidFill>
            </a:endParaRPr>
          </a:p>
        </p:txBody>
      </p:sp>
      <p:sp>
        <p:nvSpPr>
          <p:cNvPr id="13" name="文本框 12"/>
          <p:cNvSpPr txBox="1"/>
          <p:nvPr>
            <p:custDataLst>
              <p:tags r:id="rId10"/>
            </p:custDataLst>
          </p:nvPr>
        </p:nvSpPr>
        <p:spPr>
          <a:xfrm>
            <a:off x="5759028" y="4621639"/>
            <a:ext cx="136144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Text here</a:t>
            </a:r>
            <a:endParaRPr lang="zh-CN" altLang="en-US" sz="2000" dirty="0">
              <a:solidFill>
                <a:srgbClr val="14A5C6"/>
              </a:solidFill>
            </a:endParaRPr>
          </a:p>
        </p:txBody>
      </p:sp>
      <p:sp>
        <p:nvSpPr>
          <p:cNvPr id="14" name="文本框 13"/>
          <p:cNvSpPr txBox="1"/>
          <p:nvPr>
            <p:custDataLst>
              <p:tags r:id="rId11"/>
            </p:custDataLst>
          </p:nvPr>
        </p:nvSpPr>
        <p:spPr>
          <a:xfrm>
            <a:off x="5394961" y="5164564"/>
            <a:ext cx="2089574" cy="612155"/>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a:t>
            </a:r>
            <a:r>
              <a:rPr lang="en-US" altLang="zh-CN" sz="1200">
                <a:solidFill>
                  <a:schemeClr val="tx1">
                    <a:lumMod val="75000"/>
                    <a:lumOff val="25000"/>
                  </a:schemeClr>
                </a:solidFill>
              </a:rPr>
              <a:t>extraction of</a:t>
            </a:r>
            <a:endParaRPr lang="zh-CN" altLang="en-US" sz="1200" dirty="0">
              <a:solidFill>
                <a:schemeClr val="tx1">
                  <a:lumMod val="75000"/>
                  <a:lumOff val="25000"/>
                </a:schemeClr>
              </a:solidFill>
            </a:endParaRPr>
          </a:p>
        </p:txBody>
      </p:sp>
      <p:pic>
        <p:nvPicPr>
          <p:cNvPr id="15" name="图片 14"/>
          <p:cNvPicPr>
            <a:picLocks noChangeAspect="1"/>
          </p:cNvPicPr>
          <p:nvPr/>
        </p:nvPicPr>
        <p:blipFill rotWithShape="1">
          <a:blip r:embed="rId12" cstate="screen"/>
          <a:srcRect/>
          <a:stretch>
            <a:fillRect/>
          </a:stretch>
        </p:blipFill>
        <p:spPr>
          <a:xfrm>
            <a:off x="7355865" y="1692737"/>
            <a:ext cx="3886175" cy="35898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 name="椭圆 2"/>
          <p:cNvSpPr/>
          <p:nvPr/>
        </p:nvSpPr>
        <p:spPr>
          <a:xfrm>
            <a:off x="558665" y="4562474"/>
            <a:ext cx="4368800" cy="812800"/>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5" name="图片 4"/>
          <p:cNvPicPr>
            <a:picLocks noChangeAspect="1"/>
          </p:cNvPicPr>
          <p:nvPr/>
        </p:nvPicPr>
        <p:blipFill rotWithShape="1">
          <a:blip r:embed="rId1" cstate="screen"/>
          <a:srcRect/>
          <a:stretch>
            <a:fillRect/>
          </a:stretch>
        </p:blipFill>
        <p:spPr>
          <a:xfrm>
            <a:off x="766099" y="1959570"/>
            <a:ext cx="3953933" cy="2938857"/>
          </a:xfrm>
          <a:prstGeom prst="rect">
            <a:avLst/>
          </a:prstGeom>
        </p:spPr>
      </p:pic>
      <p:sp>
        <p:nvSpPr>
          <p:cNvPr id="6" name="矩形 5"/>
          <p:cNvSpPr/>
          <p:nvPr/>
        </p:nvSpPr>
        <p:spPr>
          <a:xfrm>
            <a:off x="5525485" y="2715461"/>
            <a:ext cx="4235455" cy="707886"/>
          </a:xfrm>
          <a:prstGeom prst="rect">
            <a:avLst/>
          </a:prstGeom>
        </p:spPr>
        <p:txBody>
          <a:bodyPr wrap="none">
            <a:spAutoFit/>
          </a:bodyPr>
          <a:lstStyle/>
          <a:p>
            <a:r>
              <a:rPr lang="en-US" altLang="zh-CN" sz="4000">
                <a:solidFill>
                  <a:srgbClr val="14A5C6"/>
                </a:solidFill>
                <a:latin typeface="Roboto"/>
              </a:rPr>
              <a:t>Protect your teeth</a:t>
            </a:r>
            <a:endParaRPr lang="zh-CN" altLang="en-US" sz="4000">
              <a:solidFill>
                <a:srgbClr val="14A5C6"/>
              </a:solidFill>
              <a:latin typeface="Arial" panose="020B0604020202020204" pitchFamily="34" charset="0"/>
            </a:endParaRPr>
          </a:p>
        </p:txBody>
      </p:sp>
      <p:sp>
        <p:nvSpPr>
          <p:cNvPr id="7" name="矩形 6"/>
          <p:cNvSpPr/>
          <p:nvPr/>
        </p:nvSpPr>
        <p:spPr>
          <a:xfrm>
            <a:off x="5540475" y="3515627"/>
            <a:ext cx="5249446" cy="438838"/>
          </a:xfrm>
          <a:prstGeom prst="rect">
            <a:avLst/>
          </a:prstGeom>
          <a:noFill/>
        </p:spPr>
        <p:txBody>
          <a:bodyPr wrap="square" rtlCol="0">
            <a:spAutoFit/>
          </a:bodyPr>
          <a:lstStyle/>
          <a:p>
            <a:pPr>
              <a:lnSpc>
                <a:spcPct val="150000"/>
              </a:lnSpc>
            </a:pPr>
            <a:r>
              <a:rPr lang="en-US" altLang="zh-CN" sz="800">
                <a:solidFill>
                  <a:schemeClr val="bg2">
                    <a:lumMod val="50000"/>
                  </a:schemeClr>
                </a:solidFill>
                <a:latin typeface="Arial" panose="020B0604020202020204" pitchFamily="34" charset="0"/>
                <a:cs typeface="Arial" panose="020B0604020202020204" pitchFamily="34" charset="0"/>
              </a:rPr>
              <a:t>Your text has been concise and beautiful, but the information is inextricably inextricable and needs to be expressed in more words; but please refine the essence of your thought as much as possible.</a:t>
            </a:r>
            <a:endParaRPr lang="zh-CN" altLang="en-US" sz="800" dirty="0">
              <a:solidFill>
                <a:schemeClr val="bg2">
                  <a:lumMod val="50000"/>
                </a:schemeClr>
              </a:solidFill>
              <a:latin typeface="Arial" panose="020B0604020202020204" pitchFamily="34" charset="0"/>
              <a:cs typeface="Arial" panose="020B0604020202020204" pitchFamily="34" charset="0"/>
            </a:endParaRPr>
          </a:p>
        </p:txBody>
      </p:sp>
      <p:sp>
        <p:nvSpPr>
          <p:cNvPr id="8" name="矩形: 圆角 7"/>
          <p:cNvSpPr/>
          <p:nvPr/>
        </p:nvSpPr>
        <p:spPr>
          <a:xfrm>
            <a:off x="5569349" y="4223493"/>
            <a:ext cx="1678857" cy="269134"/>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bg1"/>
                </a:solidFill>
                <a:latin typeface="Arial" panose="020B0604020202020204" pitchFamily="34" charset="0"/>
                <a:cs typeface="Arial" panose="020B0604020202020204" pitchFamily="34" charset="0"/>
              </a:rPr>
              <a:t> PPT template</a:t>
            </a:r>
            <a:endParaRPr lang="en-US" altLang="zh-CN" sz="1400">
              <a:solidFill>
                <a:schemeClr val="bg1"/>
              </a:solidFill>
              <a:latin typeface="Arial" panose="020B0604020202020204" pitchFamily="34" charset="0"/>
              <a:cs typeface="Arial" panose="020B0604020202020204" pitchFamily="34" charset="0"/>
            </a:endParaRPr>
          </a:p>
        </p:txBody>
      </p:sp>
      <p:sp>
        <p:nvSpPr>
          <p:cNvPr id="9" name="矩形 8"/>
          <p:cNvSpPr/>
          <p:nvPr/>
        </p:nvSpPr>
        <p:spPr>
          <a:xfrm>
            <a:off x="5525485" y="1873061"/>
            <a:ext cx="1838965" cy="707886"/>
          </a:xfrm>
          <a:prstGeom prst="rect">
            <a:avLst/>
          </a:prstGeom>
        </p:spPr>
        <p:txBody>
          <a:bodyPr wrap="none">
            <a:spAutoFit/>
          </a:bodyPr>
          <a:lstStyle/>
          <a:p>
            <a:r>
              <a:rPr lang="en-US" altLang="zh-CN" sz="4000">
                <a:solidFill>
                  <a:schemeClr val="bg2">
                    <a:lumMod val="50000"/>
                  </a:schemeClr>
                </a:solidFill>
                <a:latin typeface="Roboto"/>
              </a:rPr>
              <a:t>Part 01</a:t>
            </a:r>
            <a:endParaRPr lang="zh-CN" altLang="en-US" sz="4000">
              <a:solidFill>
                <a:schemeClr val="bg2">
                  <a:lumMod val="50000"/>
                </a:schemeClr>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6" name="图片 5"/>
          <p:cNvPicPr>
            <a:picLocks noChangeAspect="1"/>
          </p:cNvPicPr>
          <p:nvPr/>
        </p:nvPicPr>
        <p:blipFill rotWithShape="1">
          <a:blip r:embed="rId1" cstate="screen"/>
          <a:srcRect/>
          <a:stretch>
            <a:fillRect/>
          </a:stretch>
        </p:blipFill>
        <p:spPr>
          <a:xfrm>
            <a:off x="2039488" y="1475598"/>
            <a:ext cx="1516513" cy="1521601"/>
          </a:xfrm>
          <a:prstGeom prst="rect">
            <a:avLst/>
          </a:prstGeom>
        </p:spPr>
      </p:pic>
      <p:pic>
        <p:nvPicPr>
          <p:cNvPr id="7" name="图片 6"/>
          <p:cNvPicPr>
            <a:picLocks noChangeAspect="1"/>
          </p:cNvPicPr>
          <p:nvPr/>
        </p:nvPicPr>
        <p:blipFill rotWithShape="1">
          <a:blip r:embed="rId2" cstate="screen"/>
          <a:srcRect/>
          <a:stretch>
            <a:fillRect/>
          </a:stretch>
        </p:blipFill>
        <p:spPr>
          <a:xfrm>
            <a:off x="2039487" y="4136983"/>
            <a:ext cx="1516513" cy="1521601"/>
          </a:xfrm>
          <a:prstGeom prst="rect">
            <a:avLst/>
          </a:prstGeom>
        </p:spPr>
      </p:pic>
      <p:sp>
        <p:nvSpPr>
          <p:cNvPr id="8" name="文本框 7"/>
          <p:cNvSpPr txBox="1"/>
          <p:nvPr>
            <p:custDataLst>
              <p:tags r:id="rId3"/>
            </p:custDataLst>
          </p:nvPr>
        </p:nvSpPr>
        <p:spPr>
          <a:xfrm>
            <a:off x="4946227" y="1475598"/>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olidFill>
                  <a:srgbClr val="14A5C6"/>
                </a:solidFill>
                <a:sym typeface="+mn-ea"/>
              </a:rPr>
              <a:t>Add title here</a:t>
            </a:r>
            <a:endParaRPr lang="zh-CN" altLang="en-US" sz="2000" dirty="0">
              <a:solidFill>
                <a:srgbClr val="14A5C6"/>
              </a:solidFill>
            </a:endParaRPr>
          </a:p>
        </p:txBody>
      </p:sp>
      <p:sp>
        <p:nvSpPr>
          <p:cNvPr id="9" name="文本框 8"/>
          <p:cNvSpPr txBox="1"/>
          <p:nvPr>
            <p:custDataLst>
              <p:tags r:id="rId4"/>
            </p:custDataLst>
          </p:nvPr>
        </p:nvSpPr>
        <p:spPr>
          <a:xfrm>
            <a:off x="4946227" y="2018523"/>
            <a:ext cx="5383106" cy="773738"/>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nSpc>
                <a:spcPct val="200000"/>
              </a:lnSpc>
            </a:pPr>
            <a:r>
              <a:rPr lang="en-US" altLang="zh-CN" sz="1200" dirty="0">
                <a:solidFill>
                  <a:schemeClr val="tx1">
                    <a:lumMod val="75000"/>
                    <a:lumOff val="25000"/>
                  </a:schemeClr>
                </a:solidFill>
              </a:rPr>
              <a:t>Click here to add the text, the text is the extraction of your thought, please try to explain the point of view as succinctly as possible.</a:t>
            </a:r>
            <a:endParaRPr lang="zh-CN" altLang="en-US" sz="1200" dirty="0">
              <a:solidFill>
                <a:schemeClr val="tx1">
                  <a:lumMod val="75000"/>
                  <a:lumOff val="25000"/>
                </a:schemeClr>
              </a:solidFill>
            </a:endParaRPr>
          </a:p>
        </p:txBody>
      </p:sp>
      <p:sp>
        <p:nvSpPr>
          <p:cNvPr id="10" name="文本框 9"/>
          <p:cNvSpPr txBox="1"/>
          <p:nvPr>
            <p:custDataLst>
              <p:tags r:id="rId5"/>
            </p:custDataLst>
          </p:nvPr>
        </p:nvSpPr>
        <p:spPr>
          <a:xfrm>
            <a:off x="4946227" y="4227265"/>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000">
                <a:solidFill>
                  <a:srgbClr val="14A5C6"/>
                </a:solidFill>
                <a:sym typeface="+mn-ea"/>
              </a:rPr>
              <a:t>Add title here</a:t>
            </a:r>
            <a:endParaRPr lang="zh-CN" altLang="en-US" sz="2000" dirty="0">
              <a:solidFill>
                <a:srgbClr val="14A5C6"/>
              </a:solidFill>
            </a:endParaRPr>
          </a:p>
        </p:txBody>
      </p:sp>
      <p:sp>
        <p:nvSpPr>
          <p:cNvPr id="11" name="文本框 10"/>
          <p:cNvSpPr txBox="1"/>
          <p:nvPr>
            <p:custDataLst>
              <p:tags r:id="rId6"/>
            </p:custDataLst>
          </p:nvPr>
        </p:nvSpPr>
        <p:spPr>
          <a:xfrm>
            <a:off x="4946227" y="4770190"/>
            <a:ext cx="5383106" cy="773738"/>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nSpc>
                <a:spcPct val="200000"/>
              </a:lnSpc>
            </a:pPr>
            <a:r>
              <a:rPr lang="en-US" altLang="zh-CN" sz="1200" dirty="0">
                <a:solidFill>
                  <a:schemeClr val="tx1">
                    <a:lumMod val="75000"/>
                    <a:lumOff val="25000"/>
                  </a:schemeClr>
                </a:solidFill>
              </a:rPr>
              <a:t>Click here to add the text, the text is the extraction of your thought, please try to explain the point of view as succinctly as possible.</a:t>
            </a:r>
            <a:endParaRPr lang="zh-CN" altLang="en-US" sz="1200"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3" name="图片 2"/>
          <p:cNvPicPr>
            <a:picLocks noChangeAspect="1"/>
          </p:cNvPicPr>
          <p:nvPr/>
        </p:nvPicPr>
        <p:blipFill rotWithShape="1">
          <a:blip r:embed="rId1" cstate="screen"/>
          <a:srcRect/>
          <a:stretch>
            <a:fillRect/>
          </a:stretch>
        </p:blipFill>
        <p:spPr>
          <a:xfrm>
            <a:off x="1558314" y="835374"/>
            <a:ext cx="980722" cy="975645"/>
          </a:xfrm>
          <a:prstGeom prst="rect">
            <a:avLst/>
          </a:prstGeom>
        </p:spPr>
      </p:pic>
      <p:pic>
        <p:nvPicPr>
          <p:cNvPr id="13" name="图片 12"/>
          <p:cNvPicPr>
            <a:picLocks noChangeAspect="1"/>
          </p:cNvPicPr>
          <p:nvPr/>
        </p:nvPicPr>
        <p:blipFill rotWithShape="1">
          <a:blip r:embed="rId2" cstate="screen"/>
          <a:srcRect/>
          <a:stretch>
            <a:fillRect/>
          </a:stretch>
        </p:blipFill>
        <p:spPr>
          <a:xfrm>
            <a:off x="5535356" y="824652"/>
            <a:ext cx="980723" cy="997088"/>
          </a:xfrm>
          <a:prstGeom prst="rect">
            <a:avLst/>
          </a:prstGeom>
        </p:spPr>
      </p:pic>
      <p:pic>
        <p:nvPicPr>
          <p:cNvPr id="14" name="图片 13"/>
          <p:cNvPicPr>
            <a:picLocks noChangeAspect="1"/>
          </p:cNvPicPr>
          <p:nvPr/>
        </p:nvPicPr>
        <p:blipFill rotWithShape="1">
          <a:blip r:embed="rId3" cstate="screen"/>
          <a:srcRect/>
          <a:stretch>
            <a:fillRect/>
          </a:stretch>
        </p:blipFill>
        <p:spPr>
          <a:xfrm>
            <a:off x="9512399" y="830013"/>
            <a:ext cx="980723" cy="986366"/>
          </a:xfrm>
          <a:prstGeom prst="rect">
            <a:avLst/>
          </a:prstGeom>
        </p:spPr>
      </p:pic>
      <p:pic>
        <p:nvPicPr>
          <p:cNvPr id="15" name="图片 14"/>
          <p:cNvPicPr>
            <a:picLocks noChangeAspect="1"/>
          </p:cNvPicPr>
          <p:nvPr/>
        </p:nvPicPr>
        <p:blipFill rotWithShape="1">
          <a:blip r:embed="rId4" cstate="screen"/>
          <a:srcRect/>
          <a:stretch>
            <a:fillRect/>
          </a:stretch>
        </p:blipFill>
        <p:spPr>
          <a:xfrm>
            <a:off x="1558314" y="3687233"/>
            <a:ext cx="986521" cy="975645"/>
          </a:xfrm>
          <a:prstGeom prst="rect">
            <a:avLst/>
          </a:prstGeom>
        </p:spPr>
      </p:pic>
      <p:pic>
        <p:nvPicPr>
          <p:cNvPr id="16" name="图片 15"/>
          <p:cNvPicPr>
            <a:picLocks noChangeAspect="1"/>
          </p:cNvPicPr>
          <p:nvPr/>
        </p:nvPicPr>
        <p:blipFill rotWithShape="1">
          <a:blip r:embed="rId5" cstate="screen"/>
          <a:srcRect/>
          <a:stretch>
            <a:fillRect/>
          </a:stretch>
        </p:blipFill>
        <p:spPr>
          <a:xfrm>
            <a:off x="5535356" y="3687233"/>
            <a:ext cx="986522" cy="997088"/>
          </a:xfrm>
          <a:prstGeom prst="rect">
            <a:avLst/>
          </a:prstGeom>
        </p:spPr>
      </p:pic>
      <p:pic>
        <p:nvPicPr>
          <p:cNvPr id="17" name="图片 16"/>
          <p:cNvPicPr>
            <a:picLocks noChangeAspect="1"/>
          </p:cNvPicPr>
          <p:nvPr/>
        </p:nvPicPr>
        <p:blipFill rotWithShape="1">
          <a:blip r:embed="rId6" cstate="screen"/>
          <a:srcRect/>
          <a:stretch>
            <a:fillRect/>
          </a:stretch>
        </p:blipFill>
        <p:spPr>
          <a:xfrm>
            <a:off x="9512399" y="3692594"/>
            <a:ext cx="986522" cy="986366"/>
          </a:xfrm>
          <a:prstGeom prst="rect">
            <a:avLst/>
          </a:prstGeom>
        </p:spPr>
      </p:pic>
      <p:sp>
        <p:nvSpPr>
          <p:cNvPr id="18" name="文本框 17"/>
          <p:cNvSpPr txBox="1"/>
          <p:nvPr>
            <p:custDataLst>
              <p:tags r:id="rId7"/>
            </p:custDataLst>
          </p:nvPr>
        </p:nvSpPr>
        <p:spPr>
          <a:xfrm>
            <a:off x="650374" y="1904815"/>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Add title here</a:t>
            </a:r>
            <a:endParaRPr lang="zh-CN" altLang="en-US" sz="2000" dirty="0">
              <a:solidFill>
                <a:srgbClr val="14A5C6"/>
              </a:solidFill>
            </a:endParaRPr>
          </a:p>
        </p:txBody>
      </p:sp>
      <p:sp>
        <p:nvSpPr>
          <p:cNvPr id="19" name="文本框 18"/>
          <p:cNvSpPr txBox="1"/>
          <p:nvPr>
            <p:custDataLst>
              <p:tags r:id="rId8"/>
            </p:custDataLst>
          </p:nvPr>
        </p:nvSpPr>
        <p:spPr>
          <a:xfrm>
            <a:off x="720502" y="2447740"/>
            <a:ext cx="2710894" cy="889154"/>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extraction of your thought, please try to explain </a:t>
            </a:r>
            <a:r>
              <a:rPr lang="en-US" altLang="zh-CN" sz="1200">
                <a:solidFill>
                  <a:schemeClr val="tx1">
                    <a:lumMod val="75000"/>
                    <a:lumOff val="25000"/>
                  </a:schemeClr>
                </a:solidFill>
              </a:rPr>
              <a:t>the point.</a:t>
            </a:r>
            <a:endParaRPr lang="zh-CN" altLang="en-US" sz="1200" dirty="0">
              <a:solidFill>
                <a:schemeClr val="tx1">
                  <a:lumMod val="75000"/>
                  <a:lumOff val="25000"/>
                </a:schemeClr>
              </a:solidFill>
            </a:endParaRPr>
          </a:p>
        </p:txBody>
      </p:sp>
      <p:sp>
        <p:nvSpPr>
          <p:cNvPr id="22" name="文本框 21"/>
          <p:cNvSpPr txBox="1"/>
          <p:nvPr>
            <p:custDataLst>
              <p:tags r:id="rId9"/>
            </p:custDataLst>
          </p:nvPr>
        </p:nvSpPr>
        <p:spPr>
          <a:xfrm>
            <a:off x="650374" y="4722807"/>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Add title here</a:t>
            </a:r>
            <a:endParaRPr lang="zh-CN" altLang="en-US" sz="2000" dirty="0">
              <a:solidFill>
                <a:srgbClr val="14A5C6"/>
              </a:solidFill>
            </a:endParaRPr>
          </a:p>
        </p:txBody>
      </p:sp>
      <p:sp>
        <p:nvSpPr>
          <p:cNvPr id="23" name="文本框 22"/>
          <p:cNvSpPr txBox="1"/>
          <p:nvPr>
            <p:custDataLst>
              <p:tags r:id="rId10"/>
            </p:custDataLst>
          </p:nvPr>
        </p:nvSpPr>
        <p:spPr>
          <a:xfrm>
            <a:off x="720502" y="5265732"/>
            <a:ext cx="2710894" cy="889154"/>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extraction of your thought, please try to explain </a:t>
            </a:r>
            <a:r>
              <a:rPr lang="en-US" altLang="zh-CN" sz="1200">
                <a:solidFill>
                  <a:schemeClr val="tx1">
                    <a:lumMod val="75000"/>
                    <a:lumOff val="25000"/>
                  </a:schemeClr>
                </a:solidFill>
              </a:rPr>
              <a:t>the point.</a:t>
            </a:r>
            <a:endParaRPr lang="zh-CN" altLang="en-US" sz="1200" dirty="0">
              <a:solidFill>
                <a:schemeClr val="tx1">
                  <a:lumMod val="75000"/>
                  <a:lumOff val="25000"/>
                </a:schemeClr>
              </a:solidFill>
            </a:endParaRPr>
          </a:p>
        </p:txBody>
      </p:sp>
      <p:sp>
        <p:nvSpPr>
          <p:cNvPr id="24" name="文本框 23"/>
          <p:cNvSpPr txBox="1"/>
          <p:nvPr>
            <p:custDataLst>
              <p:tags r:id="rId11"/>
            </p:custDataLst>
          </p:nvPr>
        </p:nvSpPr>
        <p:spPr>
          <a:xfrm>
            <a:off x="4572449" y="1904815"/>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Add title here</a:t>
            </a:r>
            <a:endParaRPr lang="zh-CN" altLang="en-US" sz="2000" dirty="0">
              <a:solidFill>
                <a:srgbClr val="14A5C6"/>
              </a:solidFill>
            </a:endParaRPr>
          </a:p>
        </p:txBody>
      </p:sp>
      <p:sp>
        <p:nvSpPr>
          <p:cNvPr id="25" name="文本框 24"/>
          <p:cNvSpPr txBox="1"/>
          <p:nvPr>
            <p:custDataLst>
              <p:tags r:id="rId12"/>
            </p:custDataLst>
          </p:nvPr>
        </p:nvSpPr>
        <p:spPr>
          <a:xfrm>
            <a:off x="4642577" y="2447740"/>
            <a:ext cx="2710894" cy="889154"/>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extraction of your thought, please try to explain </a:t>
            </a:r>
            <a:r>
              <a:rPr lang="en-US" altLang="zh-CN" sz="1200">
                <a:solidFill>
                  <a:schemeClr val="tx1">
                    <a:lumMod val="75000"/>
                    <a:lumOff val="25000"/>
                  </a:schemeClr>
                </a:solidFill>
              </a:rPr>
              <a:t>the point.</a:t>
            </a:r>
            <a:endParaRPr lang="zh-CN" altLang="en-US" sz="1200" dirty="0">
              <a:solidFill>
                <a:schemeClr val="tx1">
                  <a:lumMod val="75000"/>
                  <a:lumOff val="25000"/>
                </a:schemeClr>
              </a:solidFill>
            </a:endParaRPr>
          </a:p>
        </p:txBody>
      </p:sp>
      <p:sp>
        <p:nvSpPr>
          <p:cNvPr id="26" name="文本框 25"/>
          <p:cNvSpPr txBox="1"/>
          <p:nvPr>
            <p:custDataLst>
              <p:tags r:id="rId13"/>
            </p:custDataLst>
          </p:nvPr>
        </p:nvSpPr>
        <p:spPr>
          <a:xfrm>
            <a:off x="4572449" y="4722807"/>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Add title here</a:t>
            </a:r>
            <a:endParaRPr lang="zh-CN" altLang="en-US" sz="2000" dirty="0">
              <a:solidFill>
                <a:srgbClr val="14A5C6"/>
              </a:solidFill>
            </a:endParaRPr>
          </a:p>
        </p:txBody>
      </p:sp>
      <p:sp>
        <p:nvSpPr>
          <p:cNvPr id="27" name="文本框 26"/>
          <p:cNvSpPr txBox="1"/>
          <p:nvPr>
            <p:custDataLst>
              <p:tags r:id="rId14"/>
            </p:custDataLst>
          </p:nvPr>
        </p:nvSpPr>
        <p:spPr>
          <a:xfrm>
            <a:off x="4642577" y="5265732"/>
            <a:ext cx="2710894" cy="889154"/>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extraction of your thought, please try to explain </a:t>
            </a:r>
            <a:r>
              <a:rPr lang="en-US" altLang="zh-CN" sz="1200">
                <a:solidFill>
                  <a:schemeClr val="tx1">
                    <a:lumMod val="75000"/>
                    <a:lumOff val="25000"/>
                  </a:schemeClr>
                </a:solidFill>
              </a:rPr>
              <a:t>the point.</a:t>
            </a:r>
            <a:endParaRPr lang="zh-CN" altLang="en-US" sz="1200" dirty="0">
              <a:solidFill>
                <a:schemeClr val="tx1">
                  <a:lumMod val="75000"/>
                  <a:lumOff val="25000"/>
                </a:schemeClr>
              </a:solidFill>
            </a:endParaRPr>
          </a:p>
        </p:txBody>
      </p:sp>
      <p:sp>
        <p:nvSpPr>
          <p:cNvPr id="28" name="文本框 27"/>
          <p:cNvSpPr txBox="1"/>
          <p:nvPr>
            <p:custDataLst>
              <p:tags r:id="rId15"/>
            </p:custDataLst>
          </p:nvPr>
        </p:nvSpPr>
        <p:spPr>
          <a:xfrm>
            <a:off x="8564652" y="1904815"/>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Add title here</a:t>
            </a:r>
            <a:endParaRPr lang="zh-CN" altLang="en-US" sz="2000" dirty="0">
              <a:solidFill>
                <a:srgbClr val="14A5C6"/>
              </a:solidFill>
            </a:endParaRPr>
          </a:p>
        </p:txBody>
      </p:sp>
      <p:sp>
        <p:nvSpPr>
          <p:cNvPr id="29" name="文本框 28"/>
          <p:cNvSpPr txBox="1"/>
          <p:nvPr>
            <p:custDataLst>
              <p:tags r:id="rId16"/>
            </p:custDataLst>
          </p:nvPr>
        </p:nvSpPr>
        <p:spPr>
          <a:xfrm>
            <a:off x="8634780" y="2447740"/>
            <a:ext cx="2710894" cy="889154"/>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extraction of your thought, please try to explain </a:t>
            </a:r>
            <a:r>
              <a:rPr lang="en-US" altLang="zh-CN" sz="1200">
                <a:solidFill>
                  <a:schemeClr val="tx1">
                    <a:lumMod val="75000"/>
                    <a:lumOff val="25000"/>
                  </a:schemeClr>
                </a:solidFill>
              </a:rPr>
              <a:t>the point.</a:t>
            </a:r>
            <a:endParaRPr lang="zh-CN" altLang="en-US" sz="1200" dirty="0">
              <a:solidFill>
                <a:schemeClr val="tx1">
                  <a:lumMod val="75000"/>
                  <a:lumOff val="25000"/>
                </a:schemeClr>
              </a:solidFill>
            </a:endParaRPr>
          </a:p>
        </p:txBody>
      </p:sp>
      <p:sp>
        <p:nvSpPr>
          <p:cNvPr id="30" name="文本框 29"/>
          <p:cNvSpPr txBox="1"/>
          <p:nvPr>
            <p:custDataLst>
              <p:tags r:id="rId17"/>
            </p:custDataLst>
          </p:nvPr>
        </p:nvSpPr>
        <p:spPr>
          <a:xfrm>
            <a:off x="8564652" y="4722807"/>
            <a:ext cx="2851150" cy="450829"/>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a:solidFill>
                  <a:srgbClr val="14A5C6"/>
                </a:solidFill>
                <a:sym typeface="+mn-ea"/>
              </a:rPr>
              <a:t>Add title here</a:t>
            </a:r>
            <a:endParaRPr lang="zh-CN" altLang="en-US" sz="2000" dirty="0">
              <a:solidFill>
                <a:srgbClr val="14A5C6"/>
              </a:solidFill>
            </a:endParaRPr>
          </a:p>
        </p:txBody>
      </p:sp>
      <p:sp>
        <p:nvSpPr>
          <p:cNvPr id="31" name="文本框 30"/>
          <p:cNvSpPr txBox="1"/>
          <p:nvPr>
            <p:custDataLst>
              <p:tags r:id="rId18"/>
            </p:custDataLst>
          </p:nvPr>
        </p:nvSpPr>
        <p:spPr>
          <a:xfrm>
            <a:off x="8634780" y="5265732"/>
            <a:ext cx="2710894" cy="889154"/>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lnSpc>
                <a:spcPct val="150000"/>
              </a:lnSpc>
            </a:pPr>
            <a:r>
              <a:rPr lang="en-US" altLang="zh-CN" sz="1200" dirty="0">
                <a:solidFill>
                  <a:schemeClr val="tx1">
                    <a:lumMod val="75000"/>
                    <a:lumOff val="25000"/>
                  </a:schemeClr>
                </a:solidFill>
              </a:rPr>
              <a:t>Click here to add the text, the text is the extraction of your thought, please try to explain </a:t>
            </a:r>
            <a:r>
              <a:rPr lang="en-US" altLang="zh-CN" sz="1200">
                <a:solidFill>
                  <a:schemeClr val="tx1">
                    <a:lumMod val="75000"/>
                    <a:lumOff val="25000"/>
                  </a:schemeClr>
                </a:solidFill>
              </a:rPr>
              <a:t>the point.</a:t>
            </a:r>
            <a:endParaRPr lang="zh-CN" altLang="en-US" sz="1200" dirty="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 name="椭圆 2"/>
          <p:cNvSpPr/>
          <p:nvPr/>
        </p:nvSpPr>
        <p:spPr>
          <a:xfrm>
            <a:off x="558665" y="4562474"/>
            <a:ext cx="4368800" cy="812800"/>
          </a:xfrm>
          <a:prstGeom prst="ellipse">
            <a:avLst/>
          </a:prstGeom>
          <a:solidFill>
            <a:srgbClr val="71C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5" name="图片 4"/>
          <p:cNvPicPr>
            <a:picLocks noChangeAspect="1"/>
          </p:cNvPicPr>
          <p:nvPr/>
        </p:nvPicPr>
        <p:blipFill rotWithShape="1">
          <a:blip r:embed="rId1" cstate="screen"/>
          <a:srcRect/>
          <a:stretch>
            <a:fillRect/>
          </a:stretch>
        </p:blipFill>
        <p:spPr>
          <a:xfrm>
            <a:off x="766099" y="1959570"/>
            <a:ext cx="3953933" cy="2938857"/>
          </a:xfrm>
          <a:prstGeom prst="rect">
            <a:avLst/>
          </a:prstGeom>
        </p:spPr>
      </p:pic>
      <p:sp>
        <p:nvSpPr>
          <p:cNvPr id="6" name="矩形 5"/>
          <p:cNvSpPr/>
          <p:nvPr/>
        </p:nvSpPr>
        <p:spPr>
          <a:xfrm>
            <a:off x="5525485" y="2715461"/>
            <a:ext cx="4235455" cy="707886"/>
          </a:xfrm>
          <a:prstGeom prst="rect">
            <a:avLst/>
          </a:prstGeom>
        </p:spPr>
        <p:txBody>
          <a:bodyPr wrap="none">
            <a:spAutoFit/>
          </a:bodyPr>
          <a:lstStyle/>
          <a:p>
            <a:r>
              <a:rPr lang="en-US" altLang="zh-CN" sz="4000">
                <a:solidFill>
                  <a:srgbClr val="14A5C6"/>
                </a:solidFill>
                <a:latin typeface="Roboto"/>
              </a:rPr>
              <a:t>Protect your teeth</a:t>
            </a:r>
            <a:endParaRPr lang="zh-CN" altLang="en-US" sz="4000">
              <a:solidFill>
                <a:srgbClr val="14A5C6"/>
              </a:solidFill>
              <a:latin typeface="Arial" panose="020B0604020202020204" pitchFamily="34" charset="0"/>
            </a:endParaRPr>
          </a:p>
        </p:txBody>
      </p:sp>
      <p:sp>
        <p:nvSpPr>
          <p:cNvPr id="7" name="矩形 6"/>
          <p:cNvSpPr/>
          <p:nvPr/>
        </p:nvSpPr>
        <p:spPr>
          <a:xfrm>
            <a:off x="5540475" y="3515627"/>
            <a:ext cx="5249446" cy="438838"/>
          </a:xfrm>
          <a:prstGeom prst="rect">
            <a:avLst/>
          </a:prstGeom>
          <a:noFill/>
        </p:spPr>
        <p:txBody>
          <a:bodyPr wrap="square" rtlCol="0">
            <a:spAutoFit/>
          </a:bodyPr>
          <a:lstStyle/>
          <a:p>
            <a:pPr>
              <a:lnSpc>
                <a:spcPct val="150000"/>
              </a:lnSpc>
            </a:pPr>
            <a:r>
              <a:rPr lang="en-US" altLang="zh-CN" sz="800">
                <a:solidFill>
                  <a:schemeClr val="bg2">
                    <a:lumMod val="50000"/>
                  </a:schemeClr>
                </a:solidFill>
                <a:latin typeface="Arial" panose="020B0604020202020204" pitchFamily="34" charset="0"/>
                <a:cs typeface="Arial" panose="020B0604020202020204" pitchFamily="34" charset="0"/>
              </a:rPr>
              <a:t>Your text has been concise and beautiful, but the information is inextricably inextricable and needs to be expressed in more words; but please refine the essence of your thought as much as possible.</a:t>
            </a:r>
            <a:endParaRPr lang="zh-CN" altLang="en-US" sz="800" dirty="0">
              <a:solidFill>
                <a:schemeClr val="bg2">
                  <a:lumMod val="50000"/>
                </a:schemeClr>
              </a:solidFill>
              <a:latin typeface="Arial" panose="020B0604020202020204" pitchFamily="34" charset="0"/>
              <a:cs typeface="Arial" panose="020B0604020202020204" pitchFamily="34" charset="0"/>
            </a:endParaRPr>
          </a:p>
        </p:txBody>
      </p:sp>
      <p:sp>
        <p:nvSpPr>
          <p:cNvPr id="8" name="矩形: 圆角 7"/>
          <p:cNvSpPr/>
          <p:nvPr/>
        </p:nvSpPr>
        <p:spPr>
          <a:xfrm>
            <a:off x="5569349" y="4223493"/>
            <a:ext cx="1678857" cy="269134"/>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solidFill>
                  <a:schemeClr val="bg1"/>
                </a:solidFill>
                <a:latin typeface="Arial" panose="020B0604020202020204" pitchFamily="34" charset="0"/>
                <a:cs typeface="Arial" panose="020B0604020202020204" pitchFamily="34" charset="0"/>
              </a:rPr>
              <a:t> PPT template</a:t>
            </a:r>
            <a:endParaRPr lang="en-US" altLang="zh-CN" sz="1400">
              <a:solidFill>
                <a:schemeClr val="bg1"/>
              </a:solidFill>
              <a:latin typeface="Arial" panose="020B0604020202020204" pitchFamily="34" charset="0"/>
              <a:cs typeface="Arial" panose="020B0604020202020204" pitchFamily="34" charset="0"/>
            </a:endParaRPr>
          </a:p>
        </p:txBody>
      </p:sp>
      <p:sp>
        <p:nvSpPr>
          <p:cNvPr id="9" name="矩形 8"/>
          <p:cNvSpPr/>
          <p:nvPr/>
        </p:nvSpPr>
        <p:spPr>
          <a:xfrm>
            <a:off x="5525485" y="1873061"/>
            <a:ext cx="1838965" cy="707886"/>
          </a:xfrm>
          <a:prstGeom prst="rect">
            <a:avLst/>
          </a:prstGeom>
        </p:spPr>
        <p:txBody>
          <a:bodyPr wrap="none">
            <a:spAutoFit/>
          </a:bodyPr>
          <a:lstStyle/>
          <a:p>
            <a:r>
              <a:rPr lang="en-US" altLang="zh-CN" sz="4000">
                <a:solidFill>
                  <a:schemeClr val="bg2">
                    <a:lumMod val="50000"/>
                  </a:schemeClr>
                </a:solidFill>
                <a:latin typeface="Roboto"/>
              </a:rPr>
              <a:t>Part 03</a:t>
            </a:r>
            <a:endParaRPr lang="zh-CN" altLang="en-US" sz="4000">
              <a:solidFill>
                <a:schemeClr val="bg2">
                  <a:lumMod val="50000"/>
                </a:schemeClr>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TEXT_PART_ID" val="1-a"/>
  <p:tag name="KSO_WM_UNIT_TEXT_PART_ID_V2" val="d-1-1"/>
  <p:tag name="ORIWIDTHHEIGHT" val="224.5,25.15"/>
</p:tagLst>
</file>

<file path=ppt/tags/tag10.xml><?xml version="1.0" encoding="utf-8"?>
<p:tagLst xmlns:p="http://schemas.openxmlformats.org/presentationml/2006/main">
  <p:tag name="KSO_WM_UNIT_TEXT_PART_ID" val="4-c"/>
  <p:tag name="KSO_WM_UNIT_TEXT_PART_ID_V2" val="d-4-1"/>
  <p:tag name="ORIWIDTHHEIGHT" val="854.5068,171.35"/>
</p:tagLst>
</file>

<file path=ppt/tags/tag11.xml><?xml version="1.0" encoding="utf-8"?>
<p:tagLst xmlns:p="http://schemas.openxmlformats.org/presentationml/2006/main">
  <p:tag name="KSO_WM_UNIT_TEXT_PART_ID" val="1-a"/>
  <p:tag name="KSO_WM_UNIT_TEXT_PART_ID_V2" val="d-1-1"/>
  <p:tag name="ORIWIDTHHEIGHT" val="224.5,25.15"/>
</p:tagLst>
</file>

<file path=ppt/tags/tag12.xml><?xml version="1.0" encoding="utf-8"?>
<p:tagLst xmlns:p="http://schemas.openxmlformats.org/presentationml/2006/main">
  <p:tag name="KSO_WM_UNIT_TEXT_PART_ID" val="4-c"/>
  <p:tag name="KSO_WM_UNIT_TEXT_PART_ID_V2" val="d-4-1"/>
  <p:tag name="ORIWIDTHHEIGHT" val="854.5068,171.35"/>
</p:tagLst>
</file>

<file path=ppt/tags/tag13.xml><?xml version="1.0" encoding="utf-8"?>
<p:tagLst xmlns:p="http://schemas.openxmlformats.org/presentationml/2006/main">
  <p:tag name="KSO_WM_UNIT_TEXT_PART_ID" val="1-a"/>
  <p:tag name="KSO_WM_UNIT_TEXT_PART_ID_V2" val="d-1-1"/>
  <p:tag name="ORIWIDTHHEIGHT" val="224.5,25.15"/>
</p:tagLst>
</file>

<file path=ppt/tags/tag14.xml><?xml version="1.0" encoding="utf-8"?>
<p:tagLst xmlns:p="http://schemas.openxmlformats.org/presentationml/2006/main">
  <p:tag name="KSO_WM_UNIT_TEXT_PART_ID" val="1-a"/>
  <p:tag name="KSO_WM_UNIT_TEXT_PART_ID_V2" val="d-1-1"/>
  <p:tag name="ORIWIDTHHEIGHT" val="224.5,25.15"/>
</p:tagLst>
</file>

<file path=ppt/tags/tag15.xml><?xml version="1.0" encoding="utf-8"?>
<p:tagLst xmlns:p="http://schemas.openxmlformats.org/presentationml/2006/main">
  <p:tag name="KSO_WM_UNIT_TEXT_PART_ID" val="1-b"/>
  <p:tag name="KSO_WM_UNIT_TEXT_PART_ID_V2" val="d-1-1"/>
  <p:tag name="ORIWIDTHHEIGHT" val="224.5,75.55"/>
</p:tagLst>
</file>

<file path=ppt/tags/tag16.xml><?xml version="1.0" encoding="utf-8"?>
<p:tagLst xmlns:p="http://schemas.openxmlformats.org/presentationml/2006/main">
  <p:tag name="KSO_WM_UNIT_TEXT_PART_ID" val="1-a"/>
  <p:tag name="KSO_WM_UNIT_TEXT_PART_ID_V2" val="d-1-1"/>
  <p:tag name="ORIWIDTHHEIGHT" val="224.5,25.15"/>
</p:tagLst>
</file>

<file path=ppt/tags/tag17.xml><?xml version="1.0" encoding="utf-8"?>
<p:tagLst xmlns:p="http://schemas.openxmlformats.org/presentationml/2006/main">
  <p:tag name="KSO_WM_UNIT_TEXT_PART_ID" val="1-b"/>
  <p:tag name="KSO_WM_UNIT_TEXT_PART_ID_V2" val="d-1-1"/>
  <p:tag name="ORIWIDTHHEIGHT" val="224.5,75.55"/>
</p:tagLst>
</file>

<file path=ppt/tags/tag18.xml><?xml version="1.0" encoding="utf-8"?>
<p:tagLst xmlns:p="http://schemas.openxmlformats.org/presentationml/2006/main">
  <p:tag name="KSO_WM_UNIT_TEXT_PART_ID" val="1-a"/>
  <p:tag name="KSO_WM_UNIT_TEXT_PART_ID_V2" val="d-1-1"/>
  <p:tag name="ORIWIDTHHEIGHT" val="224.5,25.15"/>
</p:tagLst>
</file>

<file path=ppt/tags/tag19.xml><?xml version="1.0" encoding="utf-8"?>
<p:tagLst xmlns:p="http://schemas.openxmlformats.org/presentationml/2006/main">
  <p:tag name="KSO_WM_UNIT_TEXT_PART_ID" val="1-b"/>
  <p:tag name="KSO_WM_UNIT_TEXT_PART_ID_V2" val="d-1-1"/>
  <p:tag name="ORIWIDTHHEIGHT" val="224.5,75.55"/>
</p:tagLst>
</file>

<file path=ppt/tags/tag2.xml><?xml version="1.0" encoding="utf-8"?>
<p:tagLst xmlns:p="http://schemas.openxmlformats.org/presentationml/2006/main">
  <p:tag name="KSO_WM_UNIT_TEXT_PART_ID" val="1-a"/>
  <p:tag name="KSO_WM_UNIT_TEXT_PART_ID_V2" val="d-1-1"/>
  <p:tag name="ORIWIDTHHEIGHT" val="224.5,25.15"/>
</p:tagLst>
</file>

<file path=ppt/tags/tag20.xml><?xml version="1.0" encoding="utf-8"?>
<p:tagLst xmlns:p="http://schemas.openxmlformats.org/presentationml/2006/main">
  <p:tag name="KSO_WM_UNIT_TEXT_PART_ID" val="1-a"/>
  <p:tag name="KSO_WM_UNIT_TEXT_PART_ID_V2" val="d-1-1"/>
  <p:tag name="ORIWIDTHHEIGHT" val="224.5,25.15"/>
</p:tagLst>
</file>

<file path=ppt/tags/tag21.xml><?xml version="1.0" encoding="utf-8"?>
<p:tagLst xmlns:p="http://schemas.openxmlformats.org/presentationml/2006/main">
  <p:tag name="KSO_WM_UNIT_TEXT_PART_ID" val="1-b"/>
  <p:tag name="KSO_WM_UNIT_TEXT_PART_ID_V2" val="d-1-1"/>
  <p:tag name="ORIWIDTHHEIGHT" val="224.5,75.55"/>
</p:tagLst>
</file>

<file path=ppt/tags/tag22.xml><?xml version="1.0" encoding="utf-8"?>
<p:tagLst xmlns:p="http://schemas.openxmlformats.org/presentationml/2006/main">
  <p:tag name="KSO_WM_UNIT_TEXT_PART_ID" val="1-a"/>
  <p:tag name="KSO_WM_UNIT_TEXT_PART_ID_V2" val="d-1-1"/>
  <p:tag name="ORIWIDTHHEIGHT" val="224.5,25.15"/>
</p:tagLst>
</file>

<file path=ppt/tags/tag23.xml><?xml version="1.0" encoding="utf-8"?>
<p:tagLst xmlns:p="http://schemas.openxmlformats.org/presentationml/2006/main">
  <p:tag name="KSO_WM_UNIT_TEXT_PART_ID" val="1-b"/>
  <p:tag name="KSO_WM_UNIT_TEXT_PART_ID_V2" val="d-1-1"/>
  <p:tag name="ORIWIDTHHEIGHT" val="224.5,75.55"/>
</p:tagLst>
</file>

<file path=ppt/tags/tag24.xml><?xml version="1.0" encoding="utf-8"?>
<p:tagLst xmlns:p="http://schemas.openxmlformats.org/presentationml/2006/main">
  <p:tag name="KSO_WM_UNIT_TEXT_PART_ID" val="1-a"/>
  <p:tag name="KSO_WM_UNIT_TEXT_PART_ID_V2" val="d-1-1"/>
  <p:tag name="ORIWIDTHHEIGHT" val="224.5,25.15"/>
</p:tagLst>
</file>

<file path=ppt/tags/tag25.xml><?xml version="1.0" encoding="utf-8"?>
<p:tagLst xmlns:p="http://schemas.openxmlformats.org/presentationml/2006/main">
  <p:tag name="KSO_WM_UNIT_TEXT_PART_ID" val="1-b"/>
  <p:tag name="KSO_WM_UNIT_TEXT_PART_ID_V2" val="d-1-1"/>
  <p:tag name="ORIWIDTHHEIGHT" val="224.5,75.55"/>
</p:tagLst>
</file>

<file path=ppt/tags/tag26.xml><?xml version="1.0" encoding="utf-8"?>
<p:tagLst xmlns:p="http://schemas.openxmlformats.org/presentationml/2006/main">
  <p:tag name="KSO_WM_UNIT_TEXT_PART_ID" val="1-a"/>
  <p:tag name="KSO_WM_UNIT_TEXT_PART_ID_V2" val="d-1-1"/>
  <p:tag name="ORIWIDTHHEIGHT" val="224.5,25.15"/>
</p:tagLst>
</file>

<file path=ppt/tags/tag27.xml><?xml version="1.0" encoding="utf-8"?>
<p:tagLst xmlns:p="http://schemas.openxmlformats.org/presentationml/2006/main">
  <p:tag name="KSO_WM_UNIT_TEXT_PART_ID" val="1-b"/>
  <p:tag name="KSO_WM_UNIT_TEXT_PART_ID_V2" val="d-1-1"/>
  <p:tag name="ORIWIDTHHEIGHT" val="224.5,75.55"/>
</p:tagLst>
</file>

<file path=ppt/tags/tag28.xml><?xml version="1.0" encoding="utf-8"?>
<p:tagLst xmlns:p="http://schemas.openxmlformats.org/presentationml/2006/main">
  <p:tag name="KSO_WM_UNIT_TEXT_PART_ID" val="1-a"/>
  <p:tag name="KSO_WM_UNIT_TEXT_PART_ID_V2" val="d-1-1"/>
  <p:tag name="ORIWIDTHHEIGHT" val="224.5,25.15"/>
</p:tagLst>
</file>

<file path=ppt/tags/tag29.xml><?xml version="1.0" encoding="utf-8"?>
<p:tagLst xmlns:p="http://schemas.openxmlformats.org/presentationml/2006/main">
  <p:tag name="KSO_WM_UNIT_TEXT_PART_ID" val="1-b"/>
  <p:tag name="KSO_WM_UNIT_TEXT_PART_ID_V2" val="d-1-1"/>
  <p:tag name="ORIWIDTHHEIGHT" val="224.5,75.55"/>
</p:tagLst>
</file>

<file path=ppt/tags/tag3.xml><?xml version="1.0" encoding="utf-8"?>
<p:tagLst xmlns:p="http://schemas.openxmlformats.org/presentationml/2006/main">
  <p:tag name="KSO_WM_UNIT_TEXT_PART_ID" val="1-a"/>
  <p:tag name="KSO_WM_UNIT_TEXT_PART_ID_V2" val="d-1-1"/>
  <p:tag name="ORIWIDTHHEIGHT" val="224.5,25.15"/>
</p:tagLst>
</file>

<file path=ppt/tags/tag30.xml><?xml version="1.0" encoding="utf-8"?>
<p:tagLst xmlns:p="http://schemas.openxmlformats.org/presentationml/2006/main">
  <p:tag name="KSO_WM_UNIT_TEXT_PART_ID" val="1-a"/>
  <p:tag name="KSO_WM_UNIT_TEXT_PART_ID_V2" val="d-1-1"/>
  <p:tag name="ORIWIDTHHEIGHT" val="224.5,25.15"/>
</p:tagLst>
</file>

<file path=ppt/tags/tag31.xml><?xml version="1.0" encoding="utf-8"?>
<p:tagLst xmlns:p="http://schemas.openxmlformats.org/presentationml/2006/main">
  <p:tag name="KSO_WM_UNIT_TEXT_PART_ID" val="1-b"/>
  <p:tag name="KSO_WM_UNIT_TEXT_PART_ID_V2" val="d-1-1"/>
  <p:tag name="ORIWIDTHHEIGHT" val="224.5,75.55"/>
</p:tagLst>
</file>

<file path=ppt/tags/tag32.xml><?xml version="1.0" encoding="utf-8"?>
<p:tagLst xmlns:p="http://schemas.openxmlformats.org/presentationml/2006/main">
  <p:tag name="KSO_WM_UNIT_TEXT_PART_ID" val="1-a"/>
  <p:tag name="KSO_WM_UNIT_TEXT_PART_ID_V2" val="d-1-1"/>
  <p:tag name="ORIWIDTHHEIGHT" val="224.5,25.15"/>
</p:tagLst>
</file>

<file path=ppt/tags/tag33.xml><?xml version="1.0" encoding="utf-8"?>
<p:tagLst xmlns:p="http://schemas.openxmlformats.org/presentationml/2006/main">
  <p:tag name="KSO_WM_UNIT_TEXT_PART_ID" val="1-b"/>
  <p:tag name="KSO_WM_UNIT_TEXT_PART_ID_V2" val="d-1-1"/>
  <p:tag name="ORIWIDTHHEIGHT" val="224.5,75.55"/>
</p:tagLst>
</file>

<file path=ppt/tags/tag34.xml><?xml version="1.0" encoding="utf-8"?>
<p:tagLst xmlns:p="http://schemas.openxmlformats.org/presentationml/2006/main">
  <p:tag name="KSO_WM_UNIT_TEXT_PART_ID" val="1-a"/>
  <p:tag name="KSO_WM_UNIT_TEXT_PART_ID_V2" val="d-1-1"/>
  <p:tag name="ORIWIDTHHEIGHT" val="224.5,25.15"/>
</p:tagLst>
</file>

<file path=ppt/tags/tag35.xml><?xml version="1.0" encoding="utf-8"?>
<p:tagLst xmlns:p="http://schemas.openxmlformats.org/presentationml/2006/main">
  <p:tag name="KSO_WM_UNIT_TEXT_PART_ID" val="1-b"/>
  <p:tag name="KSO_WM_UNIT_TEXT_PART_ID_V2" val="d-1-1"/>
  <p:tag name="ORIWIDTHHEIGHT" val="224.5,75.55"/>
</p:tagLst>
</file>

<file path=ppt/tags/tag36.xml><?xml version="1.0" encoding="utf-8"?>
<p:tagLst xmlns:p="http://schemas.openxmlformats.org/presentationml/2006/main">
  <p:tag name="KSO_WM_UNIT_TEXT_PART_ID" val="1-a"/>
  <p:tag name="KSO_WM_UNIT_TEXT_PART_ID_V2" val="d-1-1"/>
  <p:tag name="ORIWIDTHHEIGHT" val="224.5,25.15"/>
</p:tagLst>
</file>

<file path=ppt/tags/tag37.xml><?xml version="1.0" encoding="utf-8"?>
<p:tagLst xmlns:p="http://schemas.openxmlformats.org/presentationml/2006/main">
  <p:tag name="KSO_WM_UNIT_TEXT_PART_ID" val="4-b"/>
  <p:tag name="KSO_WM_UNIT_TEXT_PART_ID_V2" val="d-4-1"/>
  <p:tag name="ORIWIDTHHEIGHT" val="854.5068,85.65"/>
</p:tagLst>
</file>

<file path=ppt/tags/tag38.xml><?xml version="1.0" encoding="utf-8"?>
<p:tagLst xmlns:p="http://schemas.openxmlformats.org/presentationml/2006/main">
  <p:tag name="KSO_WM_UNIT_TEXT_PART_ID" val="4-b"/>
  <p:tag name="KSO_WM_UNIT_TEXT_PART_ID_V2" val="d-4-1"/>
  <p:tag name="ORIWIDTHHEIGHT" val="854.5068,85.65"/>
</p:tagLst>
</file>

<file path=ppt/tags/tag4.xml><?xml version="1.0" encoding="utf-8"?>
<p:tagLst xmlns:p="http://schemas.openxmlformats.org/presentationml/2006/main">
  <p:tag name="KSO_WM_UNIT_TEXT_PART_ID" val="1-a"/>
  <p:tag name="KSO_WM_UNIT_TEXT_PART_ID_V2" val="d-1-1"/>
  <p:tag name="ORIWIDTHHEIGHT" val="224.5,25.15"/>
</p:tagLst>
</file>

<file path=ppt/tags/tag5.xml><?xml version="1.0" encoding="utf-8"?>
<p:tagLst xmlns:p="http://schemas.openxmlformats.org/presentationml/2006/main">
  <p:tag name="KSO_WM_UNIT_TEXT_PART_ID" val="1-a"/>
  <p:tag name="KSO_WM_UNIT_TEXT_PART_ID_V2" val="d-1-1"/>
  <p:tag name="ORIWIDTHHEIGHT" val="224.5,25.15"/>
</p:tagLst>
</file>

<file path=ppt/tags/tag6.xml><?xml version="1.0" encoding="utf-8"?>
<p:tagLst xmlns:p="http://schemas.openxmlformats.org/presentationml/2006/main">
  <p:tag name="KSO_WM_UNIT_TEXT_PART_ID" val="4-c"/>
  <p:tag name="KSO_WM_UNIT_TEXT_PART_ID_V2" val="d-4-1"/>
  <p:tag name="ORIWIDTHHEIGHT" val="854.5068,171.35"/>
</p:tagLst>
</file>

<file path=ppt/tags/tag7.xml><?xml version="1.0" encoding="utf-8"?>
<p:tagLst xmlns:p="http://schemas.openxmlformats.org/presentationml/2006/main">
  <p:tag name="KSO_WM_UNIT_TEXT_PART_ID" val="1-a"/>
  <p:tag name="KSO_WM_UNIT_TEXT_PART_ID_V2" val="d-1-1"/>
  <p:tag name="ORIWIDTHHEIGHT" val="224.5,25.15"/>
</p:tagLst>
</file>

<file path=ppt/tags/tag8.xml><?xml version="1.0" encoding="utf-8"?>
<p:tagLst xmlns:p="http://schemas.openxmlformats.org/presentationml/2006/main">
  <p:tag name="KSO_WM_UNIT_TEXT_PART_ID" val="4-c"/>
  <p:tag name="KSO_WM_UNIT_TEXT_PART_ID_V2" val="d-4-1"/>
  <p:tag name="ORIWIDTHHEIGHT" val="854.5068,171.35"/>
</p:tagLst>
</file>

<file path=ppt/tags/tag9.xml><?xml version="1.0" encoding="utf-8"?>
<p:tagLst xmlns:p="http://schemas.openxmlformats.org/presentationml/2006/main">
  <p:tag name="KSO_WM_UNIT_TEXT_PART_ID" val="1-a"/>
  <p:tag name="KSO_WM_UNIT_TEXT_PART_ID_V2" val="d-1-1"/>
  <p:tag name="ORIWIDTHHEIGHT" val="224.5,25.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6577</Words>
  <Application>WPS Presentation</Application>
  <PresentationFormat>宽屏</PresentationFormat>
  <Paragraphs>208</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Roboto</vt:lpstr>
      <vt:lpstr>Segoe Print</vt:lpstr>
      <vt:lpstr>Open Sans</vt:lpstr>
      <vt:lpstr>Century Gothic</vt:lpstr>
      <vt:lpstr>Microsoft YaHei</vt:lpstr>
      <vt:lpstr>Arial Unicode MS</vt:lpstr>
      <vt:lpstr>Calibri</vt:lpstr>
      <vt:lpstr>Yu Gothic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dsfds</cp:lastModifiedBy>
  <cp:revision>13</cp:revision>
  <dcterms:created xsi:type="dcterms:W3CDTF">2019-11-24T03:48:00Z</dcterms:created>
  <dcterms:modified xsi:type="dcterms:W3CDTF">2020-02-17T07:32:13Z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