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harashtracovidanalysisstory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D26E26-5382-48B3-B9F4-FEEFDFC003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maharashtra covid analysis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B8B9C5-8261-4CC4-B4E5-2121979375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2/26/2022 5:27:29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EF0E7595-EF52-44F9-B549-C4FD6CE87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78"/>
            <a:ext cx="12192000" cy="64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15F34319-3443-449D-8C64-982B2ACD6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78"/>
            <a:ext cx="12192000" cy="64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11321CC8-85AD-4E34-811E-A7164FE51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78"/>
            <a:ext cx="12192000" cy="64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878C9EF7-321D-4E62-8883-0C18037B6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78"/>
            <a:ext cx="12192000" cy="64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F3689DDB-5065-4438-ACC9-612658DFE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78"/>
            <a:ext cx="12192000" cy="64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2022-02-26T17:27:30Z</dcterms:created>
  <dcterms:modified xsi:type="dcterms:W3CDTF">2022-02-26T17:27:30Z</dcterms:modified>
</cp:coreProperties>
</file>