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Book Antiqu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y6SDzJ/q5N1GtOVYvjBzHXCI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ookAntiqua-italic.fntdata"/><Relationship Id="rId10" Type="http://schemas.openxmlformats.org/officeDocument/2006/relationships/font" Target="fonts/BookAntiqua-bold.fntdata"/><Relationship Id="rId13" Type="http://customschemas.google.com/relationships/presentationmetadata" Target="metadata"/><Relationship Id="rId12" Type="http://schemas.openxmlformats.org/officeDocument/2006/relationships/font" Target="fonts/BookAntiqu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ookAntiqu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2904565" y="484094"/>
            <a:ext cx="5620870" cy="1039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6000"/>
              <a:buFont typeface="Book Antiqua"/>
              <a:buNone/>
            </a:pPr>
            <a:r>
              <a:rPr b="1" lang="en-US" sz="6000">
                <a:solidFill>
                  <a:srgbClr val="739A28"/>
                </a:solidFill>
                <a:latin typeface="Book Antiqua"/>
                <a:ea typeface="Book Antiqua"/>
                <a:cs typeface="Book Antiqua"/>
                <a:sym typeface="Book Antiqua"/>
              </a:rPr>
              <a:t>RSVP MOVIES</a:t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65" y="1666874"/>
            <a:ext cx="10461811" cy="502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6737873" cy="1443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000"/>
              <a:buFont typeface="Book Antiqua"/>
              <a:buNone/>
            </a:pPr>
            <a:r>
              <a:rPr b="1" lang="en-US" sz="4000" u="sng">
                <a:solidFill>
                  <a:srgbClr val="739A28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 STATEMENT:</a:t>
            </a:r>
            <a:br>
              <a:rPr lang="en-US"/>
            </a:b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0" i="0" lang="en-US">
                <a:solidFill>
                  <a:srgbClr val="091E42"/>
                </a:solidFill>
                <a:latin typeface="Book Antiqua"/>
                <a:ea typeface="Book Antiqua"/>
                <a:cs typeface="Book Antiqua"/>
                <a:sym typeface="Book Antiqua"/>
              </a:rPr>
              <a:t>RSVP Movies is an Indian film production company which has produced many super-hit movies. They have usually released movies for the Indian audience but for their next project, they are planning to release a movie for the global audience in 2022.</a:t>
            </a:r>
            <a:endParaRPr/>
          </a:p>
          <a:p>
            <a:pPr indent="-1270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0" i="0" lang="en-US">
                <a:solidFill>
                  <a:srgbClr val="091E42"/>
                </a:solidFill>
                <a:latin typeface="Book Antiqua"/>
                <a:ea typeface="Book Antiqua"/>
                <a:cs typeface="Book Antiqua"/>
                <a:sym typeface="Book Antiqua"/>
              </a:rPr>
              <a:t>The production company wants to plan their every move analytically based on data and have approached you for help with this new project.</a:t>
            </a:r>
            <a:endParaRPr/>
          </a:p>
          <a:p>
            <a:pPr indent="-1270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0" i="0" lang="en-US">
                <a:solidFill>
                  <a:srgbClr val="091E42"/>
                </a:solidFill>
                <a:latin typeface="Book Antiqua"/>
                <a:ea typeface="Book Antiqua"/>
                <a:cs typeface="Book Antiqua"/>
                <a:sym typeface="Book Antiqua"/>
              </a:rPr>
              <a:t> Movies that have been released in the past three years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93059" y="286603"/>
            <a:ext cx="1066262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000"/>
              <a:buFont typeface="Book Antiqua"/>
              <a:buNone/>
            </a:pPr>
            <a:r>
              <a:rPr b="1" lang="en-US" sz="4000" u="sng">
                <a:solidFill>
                  <a:srgbClr val="739A28"/>
                </a:solidFill>
                <a:latin typeface="Book Antiqua"/>
                <a:ea typeface="Book Antiqua"/>
                <a:cs typeface="Book Antiqua"/>
                <a:sym typeface="Book Antiqua"/>
              </a:rPr>
              <a:t>SOLUTIONS:</a:t>
            </a:r>
            <a:br>
              <a:rPr lang="en-US"/>
            </a:b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48870" y="1837766"/>
            <a:ext cx="10106810" cy="415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There is a downward trend in the number of movies produced over the years. 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RSVP movies can focus on Drama genre for its future film. 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Action and thriller genres can also be explored as they belong to the top three genres.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Star Cinema and Twentieth Century Fox are the top two production houses that have produced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The highest number of hits among multilingual movies. Since the movie is meant for a global audience, these production houses are good contenders and should be considered for their next project.9. 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Based on total votes and average rating of 7.74 received for Hindi movies released in India.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000"/>
              <a:buFont typeface="Book Antiqua"/>
              <a:buNone/>
            </a:pPr>
            <a:r>
              <a:rPr b="1" lang="en-US" sz="4000" u="sng">
                <a:solidFill>
                  <a:srgbClr val="739A28"/>
                </a:solidFill>
                <a:latin typeface="Book Antiqua"/>
                <a:ea typeface="Book Antiqua"/>
                <a:cs typeface="Book Antiqua"/>
                <a:sym typeface="Book Antiqua"/>
              </a:rPr>
              <a:t>BENEFITS</a:t>
            </a:r>
            <a:r>
              <a:rPr lang="en-US"/>
              <a:t>: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9454179" cy="370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The company can quickly capture, archive, organize, playback and share voice documentation. Plus, it can be used for training purposes for improved customer service, fraud prevention and dispute resolution. </a:t>
            </a:r>
            <a:endParaRPr/>
          </a:p>
          <a:p>
            <a:pPr indent="-1270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Managers at RSVP are able to listen to staff calls, either live or recorded, for quality assurance purposes.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2022-09-03T12:01:26Z</dcterms:created>
  <dc:creator>Pooja Gurav</dc:creator>
</cp:coreProperties>
</file>