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74" r:id="rId3"/>
    <p:sldId id="258" r:id="rId4"/>
    <p:sldId id="281" r:id="rId5"/>
    <p:sldId id="277" r:id="rId6"/>
    <p:sldId id="270" r:id="rId7"/>
    <p:sldId id="260" r:id="rId8"/>
    <p:sldId id="276" r:id="rId9"/>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Nunito Sans" pitchFamily="2" charset="0"/>
      <p:regular r:id="rId15"/>
      <p:bold r:id="rId16"/>
      <p:italic r:id="rId17"/>
      <p:boldItalic r:id="rId18"/>
    </p:embeddedFont>
    <p:embeddedFont>
      <p:font typeface="Russo One" panose="020B0604020202020204" charset="0"/>
      <p:regular r:id="rId19"/>
    </p:embeddedFont>
    <p:embeddedFont>
      <p:font typeface="Sitka Text"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06A619-4A22-40D7-8C02-6E8432946D0E}">
  <a:tblStyle styleId="{4506A619-4A22-40D7-8C02-6E8432946D0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274"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6" name="Google Shape;196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2" name="Google Shape;220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4" name="Google Shape;205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5" name="Google Shape;172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83"/>
        <p:cNvGrpSpPr/>
        <p:nvPr/>
      </p:nvGrpSpPr>
      <p:grpSpPr>
        <a:xfrm>
          <a:off x="0" y="0"/>
          <a:ext cx="0" cy="0"/>
          <a:chOff x="0" y="0"/>
          <a:chExt cx="0" cy="0"/>
        </a:xfrm>
      </p:grpSpPr>
      <p:grpSp>
        <p:nvGrpSpPr>
          <p:cNvPr id="84" name="Google Shape;84;p13"/>
          <p:cNvGrpSpPr/>
          <p:nvPr/>
        </p:nvGrpSpPr>
        <p:grpSpPr>
          <a:xfrm>
            <a:off x="0" y="0"/>
            <a:ext cx="11456167" cy="6487979"/>
            <a:chOff x="0" y="0"/>
            <a:chExt cx="3017262" cy="1708768"/>
          </a:xfrm>
        </p:grpSpPr>
        <p:sp>
          <p:nvSpPr>
            <p:cNvPr id="85" name="Google Shape;85;p13"/>
            <p:cNvSpPr/>
            <p:nvPr/>
          </p:nvSpPr>
          <p:spPr>
            <a:xfrm>
              <a:off x="0" y="0"/>
              <a:ext cx="3017262" cy="1708768"/>
            </a:xfrm>
            <a:custGeom>
              <a:avLst/>
              <a:gdLst/>
              <a:ahLst/>
              <a:cxnLst/>
              <a:rect l="l" t="t" r="r" b="b"/>
              <a:pathLst>
                <a:path w="3017262" h="1708768" extrusionOk="0">
                  <a:moveTo>
                    <a:pt x="0" y="0"/>
                  </a:moveTo>
                  <a:lnTo>
                    <a:pt x="3017262" y="0"/>
                  </a:lnTo>
                  <a:lnTo>
                    <a:pt x="3017262" y="1708768"/>
                  </a:lnTo>
                  <a:lnTo>
                    <a:pt x="0" y="1708768"/>
                  </a:lnTo>
                  <a:close/>
                </a:path>
              </a:pathLst>
            </a:custGeom>
            <a:solidFill>
              <a:srgbClr val="7D2AE8"/>
            </a:solidFill>
            <a:ln>
              <a:noFill/>
            </a:ln>
          </p:spPr>
        </p:sp>
        <p:sp>
          <p:nvSpPr>
            <p:cNvPr id="86" name="Google Shape;86;p13"/>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8" name="Google Shape;88;p13"/>
          <p:cNvGrpSpPr/>
          <p:nvPr/>
        </p:nvGrpSpPr>
        <p:grpSpPr>
          <a:xfrm>
            <a:off x="11800021" y="0"/>
            <a:ext cx="6487979" cy="6487979"/>
            <a:chOff x="0" y="0"/>
            <a:chExt cx="812800" cy="812800"/>
          </a:xfrm>
        </p:grpSpPr>
        <p:sp>
          <p:nvSpPr>
            <p:cNvPr id="89" name="Google Shape;8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90" name="Google Shape;90;p13"/>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 name="Google Shape;91;p13"/>
          <p:cNvGrpSpPr/>
          <p:nvPr/>
        </p:nvGrpSpPr>
        <p:grpSpPr>
          <a:xfrm>
            <a:off x="14945850" y="6957750"/>
            <a:ext cx="3342150" cy="3329250"/>
            <a:chOff x="0" y="0"/>
            <a:chExt cx="4456200" cy="4439000"/>
          </a:xfrm>
        </p:grpSpPr>
        <p:grpSp>
          <p:nvGrpSpPr>
            <p:cNvPr id="92" name="Google Shape;92;p13"/>
            <p:cNvGrpSpPr/>
            <p:nvPr/>
          </p:nvGrpSpPr>
          <p:grpSpPr>
            <a:xfrm>
              <a:off x="0" y="0"/>
              <a:ext cx="2228100" cy="2228100"/>
              <a:chOff x="0" y="0"/>
              <a:chExt cx="812800" cy="812800"/>
            </a:xfrm>
          </p:grpSpPr>
          <p:sp>
            <p:nvSpPr>
              <p:cNvPr id="93" name="Google Shape;93;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94" name="Google Shape;94;p13"/>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 name="Google Shape;95;p13"/>
            <p:cNvGrpSpPr/>
            <p:nvPr/>
          </p:nvGrpSpPr>
          <p:grpSpPr>
            <a:xfrm>
              <a:off x="2228100" y="2210900"/>
              <a:ext cx="2228100" cy="2228100"/>
              <a:chOff x="0" y="0"/>
              <a:chExt cx="812800" cy="812800"/>
            </a:xfrm>
          </p:grpSpPr>
          <p:sp>
            <p:nvSpPr>
              <p:cNvPr id="96" name="Google Shape;96;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97" name="Google Shape;97;p13"/>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 name="Google Shape;98;p13"/>
            <p:cNvGrpSpPr/>
            <p:nvPr/>
          </p:nvGrpSpPr>
          <p:grpSpPr>
            <a:xfrm>
              <a:off x="2228100" y="0"/>
              <a:ext cx="2228100" cy="2228100"/>
              <a:chOff x="0" y="0"/>
              <a:chExt cx="812800" cy="812800"/>
            </a:xfrm>
          </p:grpSpPr>
          <p:sp>
            <p:nvSpPr>
              <p:cNvPr id="99" name="Google Shape;9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00" name="Google Shape;100;p13"/>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1" name="Google Shape;101;p13"/>
            <p:cNvGrpSpPr/>
            <p:nvPr/>
          </p:nvGrpSpPr>
          <p:grpSpPr>
            <a:xfrm>
              <a:off x="0" y="2210900"/>
              <a:ext cx="2228100" cy="2228100"/>
              <a:chOff x="0" y="0"/>
              <a:chExt cx="812800" cy="812800"/>
            </a:xfrm>
          </p:grpSpPr>
          <p:sp>
            <p:nvSpPr>
              <p:cNvPr id="102" name="Google Shape;102;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03" name="Google Shape;103;p13"/>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04" name="Google Shape;104;p13"/>
          <p:cNvGrpSpPr/>
          <p:nvPr/>
        </p:nvGrpSpPr>
        <p:grpSpPr>
          <a:xfrm>
            <a:off x="11800021" y="6957750"/>
            <a:ext cx="3046615" cy="3614096"/>
            <a:chOff x="0" y="0"/>
            <a:chExt cx="685176" cy="812800"/>
          </a:xfrm>
        </p:grpSpPr>
        <p:sp>
          <p:nvSpPr>
            <p:cNvPr id="105" name="Google Shape;105;p13"/>
            <p:cNvSpPr/>
            <p:nvPr/>
          </p:nvSpPr>
          <p:spPr>
            <a:xfrm>
              <a:off x="0" y="0"/>
              <a:ext cx="685176" cy="748740"/>
            </a:xfrm>
            <a:custGeom>
              <a:avLst/>
              <a:gdLst/>
              <a:ahLst/>
              <a:cxnLst/>
              <a:rect l="l" t="t" r="r" b="b"/>
              <a:pathLst>
                <a:path w="685176" h="748740" extrusionOk="0">
                  <a:moveTo>
                    <a:pt x="228515" y="19070"/>
                  </a:moveTo>
                  <a:cubicBezTo>
                    <a:pt x="263529" y="7556"/>
                    <a:pt x="303578" y="0"/>
                    <a:pt x="342772" y="0"/>
                  </a:cubicBezTo>
                  <a:cubicBezTo>
                    <a:pt x="381968" y="0"/>
                    <a:pt x="419685" y="6476"/>
                    <a:pt x="454441" y="17990"/>
                  </a:cubicBezTo>
                  <a:cubicBezTo>
                    <a:pt x="455182" y="18350"/>
                    <a:pt x="455921" y="18350"/>
                    <a:pt x="456660" y="18710"/>
                  </a:cubicBezTo>
                  <a:cubicBezTo>
                    <a:pt x="587188" y="64765"/>
                    <a:pt x="683327" y="186379"/>
                    <a:pt x="685176" y="327079"/>
                  </a:cubicBezTo>
                  <a:lnTo>
                    <a:pt x="685176" y="748740"/>
                  </a:lnTo>
                  <a:lnTo>
                    <a:pt x="0" y="748740"/>
                  </a:lnTo>
                  <a:lnTo>
                    <a:pt x="0" y="327392"/>
                  </a:lnTo>
                  <a:cubicBezTo>
                    <a:pt x="1849" y="185660"/>
                    <a:pt x="96509" y="64045"/>
                    <a:pt x="228515" y="19070"/>
                  </a:cubicBezTo>
                  <a:close/>
                </a:path>
              </a:pathLst>
            </a:custGeom>
            <a:solidFill>
              <a:srgbClr val="0409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txBox="1"/>
            <p:nvPr/>
          </p:nvSpPr>
          <p:spPr>
            <a:xfrm>
              <a:off x="0" y="127000"/>
              <a:ext cx="660400" cy="685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7" name="Google Shape;107;p13"/>
          <p:cNvGrpSpPr/>
          <p:nvPr/>
        </p:nvGrpSpPr>
        <p:grpSpPr>
          <a:xfrm>
            <a:off x="11800021" y="0"/>
            <a:ext cx="6487979" cy="6487979"/>
            <a:chOff x="0" y="0"/>
            <a:chExt cx="812800" cy="812800"/>
          </a:xfrm>
        </p:grpSpPr>
        <p:sp>
          <p:nvSpPr>
            <p:cNvPr id="108" name="Google Shape;108;p13"/>
            <p:cNvSpPr/>
            <p:nvPr/>
          </p:nvSpPr>
          <p:spPr>
            <a:xfrm>
              <a:off x="0" y="0"/>
              <a:ext cx="812800" cy="812800"/>
            </a:xfrm>
            <a:custGeom>
              <a:avLst/>
              <a:gdLst/>
              <a:ahLst/>
              <a:cxnLst/>
              <a:rect l="l" t="t" r="r" b="b"/>
              <a:pathLst>
                <a:path w="812800" h="812800" extrusionOk="0">
                  <a:moveTo>
                    <a:pt x="406400" y="0"/>
                  </a:moveTo>
                  <a:lnTo>
                    <a:pt x="540616" y="82374"/>
                  </a:lnTo>
                  <a:lnTo>
                    <a:pt x="693768" y="119032"/>
                  </a:lnTo>
                  <a:lnTo>
                    <a:pt x="730427" y="272184"/>
                  </a:lnTo>
                  <a:lnTo>
                    <a:pt x="812800" y="406400"/>
                  </a:lnTo>
                  <a:lnTo>
                    <a:pt x="730427" y="540616"/>
                  </a:lnTo>
                  <a:lnTo>
                    <a:pt x="693768" y="693768"/>
                  </a:lnTo>
                  <a:lnTo>
                    <a:pt x="540616" y="730427"/>
                  </a:lnTo>
                  <a:lnTo>
                    <a:pt x="406400" y="812800"/>
                  </a:lnTo>
                  <a:lnTo>
                    <a:pt x="272184" y="730427"/>
                  </a:lnTo>
                  <a:lnTo>
                    <a:pt x="119032" y="693768"/>
                  </a:lnTo>
                  <a:lnTo>
                    <a:pt x="82374" y="540616"/>
                  </a:lnTo>
                  <a:lnTo>
                    <a:pt x="0" y="406400"/>
                  </a:lnTo>
                  <a:lnTo>
                    <a:pt x="82374" y="272184"/>
                  </a:lnTo>
                  <a:lnTo>
                    <a:pt x="119032" y="119032"/>
                  </a:lnTo>
                  <a:lnTo>
                    <a:pt x="272184" y="82374"/>
                  </a:lnTo>
                  <a:lnTo>
                    <a:pt x="406400" y="0"/>
                  </a:lnTo>
                  <a:close/>
                </a:path>
              </a:pathLst>
            </a:custGeom>
            <a:solidFill>
              <a:srgbClr val="7D2AE8"/>
            </a:solidFill>
            <a:ln>
              <a:noFill/>
            </a:ln>
          </p:spPr>
        </p:sp>
        <p:sp>
          <p:nvSpPr>
            <p:cNvPr id="109" name="Google Shape;109;p13"/>
            <p:cNvSpPr txBox="1"/>
            <p:nvPr/>
          </p:nvSpPr>
          <p:spPr>
            <a:xfrm>
              <a:off x="139700" y="139700"/>
              <a:ext cx="533400" cy="5334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10" name="Google Shape;110;p13"/>
          <p:cNvPicPr preferRelativeResize="0"/>
          <p:nvPr/>
        </p:nvPicPr>
        <p:blipFill rotWithShape="1">
          <a:blip r:embed="rId3">
            <a:alphaModFix/>
          </a:blip>
          <a:srcRect/>
          <a:stretch/>
        </p:blipFill>
        <p:spPr>
          <a:xfrm>
            <a:off x="16775346" y="7102164"/>
            <a:ext cx="1260550" cy="1459585"/>
          </a:xfrm>
          <a:prstGeom prst="rect">
            <a:avLst/>
          </a:prstGeom>
          <a:noFill/>
          <a:ln>
            <a:noFill/>
          </a:ln>
        </p:spPr>
      </p:pic>
      <p:pic>
        <p:nvPicPr>
          <p:cNvPr id="111" name="Google Shape;111;p13"/>
          <p:cNvPicPr preferRelativeResize="0"/>
          <p:nvPr/>
        </p:nvPicPr>
        <p:blipFill rotWithShape="1">
          <a:blip r:embed="rId4">
            <a:alphaModFix/>
          </a:blip>
          <a:srcRect/>
          <a:stretch/>
        </p:blipFill>
        <p:spPr>
          <a:xfrm>
            <a:off x="15077561" y="8756474"/>
            <a:ext cx="1435725" cy="1435725"/>
          </a:xfrm>
          <a:prstGeom prst="rect">
            <a:avLst/>
          </a:prstGeom>
          <a:noFill/>
          <a:ln>
            <a:noFill/>
          </a:ln>
        </p:spPr>
      </p:pic>
      <p:pic>
        <p:nvPicPr>
          <p:cNvPr id="112" name="Google Shape;112;p13"/>
          <p:cNvPicPr preferRelativeResize="0"/>
          <p:nvPr/>
        </p:nvPicPr>
        <p:blipFill rotWithShape="1">
          <a:blip r:embed="rId5">
            <a:alphaModFix/>
          </a:blip>
          <a:srcRect/>
          <a:stretch/>
        </p:blipFill>
        <p:spPr>
          <a:xfrm>
            <a:off x="13781191" y="1638127"/>
            <a:ext cx="2592739" cy="3211726"/>
          </a:xfrm>
          <a:prstGeom prst="rect">
            <a:avLst/>
          </a:prstGeom>
          <a:noFill/>
          <a:ln>
            <a:noFill/>
          </a:ln>
        </p:spPr>
      </p:pic>
      <p:pic>
        <p:nvPicPr>
          <p:cNvPr id="113" name="Google Shape;113;p13"/>
          <p:cNvPicPr preferRelativeResize="0"/>
          <p:nvPr/>
        </p:nvPicPr>
        <p:blipFill rotWithShape="1">
          <a:blip r:embed="rId6">
            <a:alphaModFix/>
          </a:blip>
          <a:srcRect/>
          <a:stretch/>
        </p:blipFill>
        <p:spPr>
          <a:xfrm>
            <a:off x="5501465" y="706965"/>
            <a:ext cx="5074049" cy="5074049"/>
          </a:xfrm>
          <a:prstGeom prst="rect">
            <a:avLst/>
          </a:prstGeom>
          <a:noFill/>
          <a:ln>
            <a:noFill/>
          </a:ln>
        </p:spPr>
      </p:pic>
      <p:pic>
        <p:nvPicPr>
          <p:cNvPr id="114" name="Google Shape;114;p13"/>
          <p:cNvPicPr preferRelativeResize="0"/>
          <p:nvPr/>
        </p:nvPicPr>
        <p:blipFill rotWithShape="1">
          <a:blip r:embed="rId7">
            <a:alphaModFix/>
          </a:blip>
          <a:srcRect/>
          <a:stretch/>
        </p:blipFill>
        <p:spPr>
          <a:xfrm>
            <a:off x="12234142" y="7516199"/>
            <a:ext cx="2178373" cy="2480548"/>
          </a:xfrm>
          <a:prstGeom prst="rect">
            <a:avLst/>
          </a:prstGeom>
          <a:noFill/>
          <a:ln>
            <a:noFill/>
          </a:ln>
        </p:spPr>
      </p:pic>
      <p:pic>
        <p:nvPicPr>
          <p:cNvPr id="115" name="Google Shape;115;p13"/>
          <p:cNvPicPr preferRelativeResize="0"/>
          <p:nvPr/>
        </p:nvPicPr>
        <p:blipFill rotWithShape="1">
          <a:blip r:embed="rId8">
            <a:alphaModFix/>
          </a:blip>
          <a:srcRect/>
          <a:stretch/>
        </p:blipFill>
        <p:spPr>
          <a:xfrm>
            <a:off x="-485606" y="782437"/>
            <a:ext cx="4923105" cy="4923105"/>
          </a:xfrm>
          <a:prstGeom prst="rect">
            <a:avLst/>
          </a:prstGeom>
          <a:noFill/>
          <a:ln>
            <a:noFill/>
          </a:ln>
        </p:spPr>
      </p:pic>
      <p:sp>
        <p:nvSpPr>
          <p:cNvPr id="116" name="Google Shape;116;p13"/>
          <p:cNvSpPr txBox="1"/>
          <p:nvPr/>
        </p:nvSpPr>
        <p:spPr>
          <a:xfrm>
            <a:off x="469697" y="6950240"/>
            <a:ext cx="11113264" cy="2954655"/>
          </a:xfrm>
          <a:prstGeom prst="rect">
            <a:avLst/>
          </a:prstGeom>
          <a:noFill/>
          <a:ln>
            <a:noFill/>
          </a:ln>
        </p:spPr>
        <p:txBody>
          <a:bodyPr spcFirstLastPara="1" wrap="square" lIns="0" tIns="0" rIns="0" bIns="0" anchor="t" anchorCtr="0">
            <a:spAutoFit/>
          </a:bodyPr>
          <a:lstStyle/>
          <a:p>
            <a:r>
              <a:rPr lang="en-IN" sz="9600" b="1" dirty="0">
                <a:effectLst>
                  <a:outerShdw blurRad="38100" dist="38100" dir="2700000" algn="tl">
                    <a:srgbClr val="000000">
                      <a:alpha val="43137"/>
                    </a:srgbClr>
                  </a:outerShdw>
                </a:effectLst>
                <a:latin typeface="Sitka Text" pitchFamily="2" charset="0"/>
              </a:rPr>
              <a:t>TOXIC COMMENT CLASSIFIER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500"/>
                                        <p:tgtEl>
                                          <p:spTgt spid="115"/>
                                        </p:tgtEl>
                                        <p:attrNameLst>
                                          <p:attrName>ppt_w</p:attrName>
                                        </p:attrNameLst>
                                      </p:cBhvr>
                                      <p:tavLst>
                                        <p:tav tm="0">
                                          <p:val>
                                            <p:strVal val="0"/>
                                          </p:val>
                                        </p:tav>
                                        <p:tav tm="100000">
                                          <p:val>
                                            <p:strVal val="#ppt_w"/>
                                          </p:val>
                                        </p:tav>
                                      </p:tavLst>
                                    </p:anim>
                                    <p:anim calcmode="lin" valueType="num">
                                      <p:cBhvr additive="base">
                                        <p:cTn id="8" dur="500"/>
                                        <p:tgtEl>
                                          <p:spTgt spid="115"/>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13"/>
                                        </p:tgtEl>
                                        <p:attrNameLst>
                                          <p:attrName>style.visibility</p:attrName>
                                        </p:attrNameLst>
                                      </p:cBhvr>
                                      <p:to>
                                        <p:strVal val="visible"/>
                                      </p:to>
                                    </p:set>
                                    <p:anim calcmode="lin" valueType="num">
                                      <p:cBhvr additive="base">
                                        <p:cTn id="11" dur="500"/>
                                        <p:tgtEl>
                                          <p:spTgt spid="113"/>
                                        </p:tgtEl>
                                        <p:attrNameLst>
                                          <p:attrName>ppt_w</p:attrName>
                                        </p:attrNameLst>
                                      </p:cBhvr>
                                      <p:tavLst>
                                        <p:tav tm="0">
                                          <p:val>
                                            <p:strVal val="0"/>
                                          </p:val>
                                        </p:tav>
                                        <p:tav tm="100000">
                                          <p:val>
                                            <p:strVal val="#ppt_w"/>
                                          </p:val>
                                        </p:tav>
                                      </p:tavLst>
                                    </p:anim>
                                    <p:anim calcmode="lin" valueType="num">
                                      <p:cBhvr additive="base">
                                        <p:cTn id="12" dur="500"/>
                                        <p:tgtEl>
                                          <p:spTgt spid="113"/>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anim calcmode="lin" valueType="num">
                                      <p:cBhvr additive="base">
                                        <p:cTn id="15" dur="500"/>
                                        <p:tgtEl>
                                          <p:spTgt spid="112"/>
                                        </p:tgtEl>
                                        <p:attrNameLst>
                                          <p:attrName>ppt_w</p:attrName>
                                        </p:attrNameLst>
                                      </p:cBhvr>
                                      <p:tavLst>
                                        <p:tav tm="0">
                                          <p:val>
                                            <p:strVal val="0"/>
                                          </p:val>
                                        </p:tav>
                                        <p:tav tm="100000">
                                          <p:val>
                                            <p:strVal val="#ppt_w"/>
                                          </p:val>
                                        </p:tav>
                                      </p:tavLst>
                                    </p:anim>
                                    <p:anim calcmode="lin" valueType="num">
                                      <p:cBhvr additive="base">
                                        <p:cTn id="16" dur="500"/>
                                        <p:tgtEl>
                                          <p:spTgt spid="112"/>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additive="base">
                                        <p:cTn id="19" dur="500"/>
                                        <p:tgtEl>
                                          <p:spTgt spid="114"/>
                                        </p:tgtEl>
                                        <p:attrNameLst>
                                          <p:attrName>ppt_w</p:attrName>
                                        </p:attrNameLst>
                                      </p:cBhvr>
                                      <p:tavLst>
                                        <p:tav tm="0">
                                          <p:val>
                                            <p:strVal val="0"/>
                                          </p:val>
                                        </p:tav>
                                        <p:tav tm="100000">
                                          <p:val>
                                            <p:strVal val="#ppt_w"/>
                                          </p:val>
                                        </p:tav>
                                      </p:tavLst>
                                    </p:anim>
                                    <p:anim calcmode="lin" valueType="num">
                                      <p:cBhvr additive="base">
                                        <p:cTn id="20" dur="500"/>
                                        <p:tgtEl>
                                          <p:spTgt spid="114"/>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11"/>
                                        </p:tgtEl>
                                        <p:attrNameLst>
                                          <p:attrName>style.visibility</p:attrName>
                                        </p:attrNameLst>
                                      </p:cBhvr>
                                      <p:to>
                                        <p:strVal val="visible"/>
                                      </p:to>
                                    </p:set>
                                    <p:anim calcmode="lin" valueType="num">
                                      <p:cBhvr additive="base">
                                        <p:cTn id="23" dur="500"/>
                                        <p:tgtEl>
                                          <p:spTgt spid="111"/>
                                        </p:tgtEl>
                                        <p:attrNameLst>
                                          <p:attrName>ppt_w</p:attrName>
                                        </p:attrNameLst>
                                      </p:cBhvr>
                                      <p:tavLst>
                                        <p:tav tm="0">
                                          <p:val>
                                            <p:strVal val="0"/>
                                          </p:val>
                                        </p:tav>
                                        <p:tav tm="100000">
                                          <p:val>
                                            <p:strVal val="#ppt_w"/>
                                          </p:val>
                                        </p:tav>
                                      </p:tavLst>
                                    </p:anim>
                                    <p:anim calcmode="lin" valueType="num">
                                      <p:cBhvr additive="base">
                                        <p:cTn id="24" dur="500"/>
                                        <p:tgtEl>
                                          <p:spTgt spid="111"/>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10"/>
                                        </p:tgtEl>
                                        <p:attrNameLst>
                                          <p:attrName>style.visibility</p:attrName>
                                        </p:attrNameLst>
                                      </p:cBhvr>
                                      <p:to>
                                        <p:strVal val="visible"/>
                                      </p:to>
                                    </p:set>
                                    <p:anim calcmode="lin" valueType="num">
                                      <p:cBhvr additive="base">
                                        <p:cTn id="27" dur="500"/>
                                        <p:tgtEl>
                                          <p:spTgt spid="110"/>
                                        </p:tgtEl>
                                        <p:attrNameLst>
                                          <p:attrName>ppt_w</p:attrName>
                                        </p:attrNameLst>
                                      </p:cBhvr>
                                      <p:tavLst>
                                        <p:tav tm="0">
                                          <p:val>
                                            <p:strVal val="0"/>
                                          </p:val>
                                        </p:tav>
                                        <p:tav tm="100000">
                                          <p:val>
                                            <p:strVal val="#ppt_w"/>
                                          </p:val>
                                        </p:tav>
                                      </p:tavLst>
                                    </p:anim>
                                    <p:anim calcmode="lin" valueType="num">
                                      <p:cBhvr additive="base">
                                        <p:cTn id="28" dur="500"/>
                                        <p:tgtEl>
                                          <p:spTgt spid="11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0926"/>
        </a:solidFill>
        <a:effectLst/>
      </p:bgPr>
    </p:bg>
    <p:spTree>
      <p:nvGrpSpPr>
        <p:cNvPr id="1" name="Shape 1967"/>
        <p:cNvGrpSpPr/>
        <p:nvPr/>
      </p:nvGrpSpPr>
      <p:grpSpPr>
        <a:xfrm>
          <a:off x="0" y="0"/>
          <a:ext cx="0" cy="0"/>
          <a:chOff x="0" y="0"/>
          <a:chExt cx="0" cy="0"/>
        </a:xfrm>
      </p:grpSpPr>
      <p:grpSp>
        <p:nvGrpSpPr>
          <p:cNvPr id="1968" name="Google Shape;1968;p31"/>
          <p:cNvGrpSpPr/>
          <p:nvPr/>
        </p:nvGrpSpPr>
        <p:grpSpPr>
          <a:xfrm>
            <a:off x="14767646" y="7013532"/>
            <a:ext cx="3520353" cy="3506765"/>
            <a:chOff x="0" y="0"/>
            <a:chExt cx="4693804" cy="4675687"/>
          </a:xfrm>
        </p:grpSpPr>
        <p:grpSp>
          <p:nvGrpSpPr>
            <p:cNvPr id="1969" name="Google Shape;1969;p31"/>
            <p:cNvGrpSpPr/>
            <p:nvPr/>
          </p:nvGrpSpPr>
          <p:grpSpPr>
            <a:xfrm>
              <a:off x="0" y="0"/>
              <a:ext cx="2346902" cy="2346902"/>
              <a:chOff x="0" y="0"/>
              <a:chExt cx="812800" cy="812800"/>
            </a:xfrm>
          </p:grpSpPr>
          <p:sp>
            <p:nvSpPr>
              <p:cNvPr id="1970" name="Google Shape;1970;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971" name="Google Shape;1971;p3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72" name="Google Shape;1972;p31"/>
            <p:cNvGrpSpPr/>
            <p:nvPr/>
          </p:nvGrpSpPr>
          <p:grpSpPr>
            <a:xfrm>
              <a:off x="2346902" y="2328785"/>
              <a:ext cx="2346902" cy="2346902"/>
              <a:chOff x="0" y="0"/>
              <a:chExt cx="812800" cy="812800"/>
            </a:xfrm>
          </p:grpSpPr>
          <p:sp>
            <p:nvSpPr>
              <p:cNvPr id="1973" name="Google Shape;1973;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974" name="Google Shape;1974;p3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75" name="Google Shape;1975;p31"/>
            <p:cNvGrpSpPr/>
            <p:nvPr/>
          </p:nvGrpSpPr>
          <p:grpSpPr>
            <a:xfrm>
              <a:off x="2346902" y="0"/>
              <a:ext cx="2346902" cy="2346902"/>
              <a:chOff x="0" y="0"/>
              <a:chExt cx="812800" cy="812800"/>
            </a:xfrm>
          </p:grpSpPr>
          <p:sp>
            <p:nvSpPr>
              <p:cNvPr id="1976" name="Google Shape;1976;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977" name="Google Shape;1977;p3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78" name="Google Shape;1978;p31"/>
            <p:cNvGrpSpPr/>
            <p:nvPr/>
          </p:nvGrpSpPr>
          <p:grpSpPr>
            <a:xfrm>
              <a:off x="0" y="2328785"/>
              <a:ext cx="2346902" cy="2346902"/>
              <a:chOff x="0" y="0"/>
              <a:chExt cx="812800" cy="812800"/>
            </a:xfrm>
          </p:grpSpPr>
          <p:sp>
            <p:nvSpPr>
              <p:cNvPr id="1979" name="Google Shape;1979;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980" name="Google Shape;1980;p3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981" name="Google Shape;1981;p31"/>
          <p:cNvGrpSpPr/>
          <p:nvPr/>
        </p:nvGrpSpPr>
        <p:grpSpPr>
          <a:xfrm>
            <a:off x="14767646" y="3506766"/>
            <a:ext cx="3520353" cy="3506765"/>
            <a:chOff x="0" y="0"/>
            <a:chExt cx="4693804" cy="4675687"/>
          </a:xfrm>
        </p:grpSpPr>
        <p:grpSp>
          <p:nvGrpSpPr>
            <p:cNvPr id="1982" name="Google Shape;1982;p31"/>
            <p:cNvGrpSpPr/>
            <p:nvPr/>
          </p:nvGrpSpPr>
          <p:grpSpPr>
            <a:xfrm>
              <a:off x="0" y="0"/>
              <a:ext cx="2346902" cy="2346902"/>
              <a:chOff x="0" y="0"/>
              <a:chExt cx="812800" cy="812800"/>
            </a:xfrm>
          </p:grpSpPr>
          <p:sp>
            <p:nvSpPr>
              <p:cNvPr id="1983" name="Google Shape;1983;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984" name="Google Shape;1984;p3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85" name="Google Shape;1985;p31"/>
            <p:cNvGrpSpPr/>
            <p:nvPr/>
          </p:nvGrpSpPr>
          <p:grpSpPr>
            <a:xfrm>
              <a:off x="2346902" y="2328785"/>
              <a:ext cx="2346902" cy="2346902"/>
              <a:chOff x="0" y="0"/>
              <a:chExt cx="812800" cy="812800"/>
            </a:xfrm>
          </p:grpSpPr>
          <p:sp>
            <p:nvSpPr>
              <p:cNvPr id="1986" name="Google Shape;1986;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987" name="Google Shape;1987;p3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88" name="Google Shape;1988;p31"/>
            <p:cNvGrpSpPr/>
            <p:nvPr/>
          </p:nvGrpSpPr>
          <p:grpSpPr>
            <a:xfrm>
              <a:off x="2346902" y="0"/>
              <a:ext cx="2346902" cy="2346902"/>
              <a:chOff x="0" y="0"/>
              <a:chExt cx="812800" cy="812800"/>
            </a:xfrm>
          </p:grpSpPr>
          <p:sp>
            <p:nvSpPr>
              <p:cNvPr id="1989" name="Google Shape;1989;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990" name="Google Shape;1990;p3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91" name="Google Shape;1991;p31"/>
            <p:cNvGrpSpPr/>
            <p:nvPr/>
          </p:nvGrpSpPr>
          <p:grpSpPr>
            <a:xfrm>
              <a:off x="0" y="2328785"/>
              <a:ext cx="2346902" cy="2346902"/>
              <a:chOff x="0" y="0"/>
              <a:chExt cx="812800" cy="812800"/>
            </a:xfrm>
          </p:grpSpPr>
          <p:sp>
            <p:nvSpPr>
              <p:cNvPr id="1992" name="Google Shape;1992;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993" name="Google Shape;1993;p3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994" name="Google Shape;1994;p31"/>
          <p:cNvPicPr preferRelativeResize="0"/>
          <p:nvPr/>
        </p:nvPicPr>
        <p:blipFill rotWithShape="1">
          <a:blip r:embed="rId3">
            <a:alphaModFix/>
          </a:blip>
          <a:srcRect/>
          <a:stretch/>
        </p:blipFill>
        <p:spPr>
          <a:xfrm>
            <a:off x="16768250" y="7118121"/>
            <a:ext cx="1327763" cy="1537410"/>
          </a:xfrm>
          <a:prstGeom prst="rect">
            <a:avLst/>
          </a:prstGeom>
          <a:noFill/>
          <a:ln>
            <a:noFill/>
          </a:ln>
        </p:spPr>
      </p:pic>
      <p:pic>
        <p:nvPicPr>
          <p:cNvPr id="1995" name="Google Shape;1995;p31"/>
          <p:cNvPicPr preferRelativeResize="0"/>
          <p:nvPr/>
        </p:nvPicPr>
        <p:blipFill rotWithShape="1">
          <a:blip r:embed="rId4">
            <a:alphaModFix/>
          </a:blip>
          <a:srcRect/>
          <a:stretch/>
        </p:blipFill>
        <p:spPr>
          <a:xfrm>
            <a:off x="13131419" y="8884070"/>
            <a:ext cx="1512278" cy="1512278"/>
          </a:xfrm>
          <a:prstGeom prst="rect">
            <a:avLst/>
          </a:prstGeom>
          <a:noFill/>
          <a:ln>
            <a:noFill/>
          </a:ln>
        </p:spPr>
      </p:pic>
      <p:grpSp>
        <p:nvGrpSpPr>
          <p:cNvPr id="1996" name="Google Shape;1996;p31"/>
          <p:cNvGrpSpPr/>
          <p:nvPr/>
        </p:nvGrpSpPr>
        <p:grpSpPr>
          <a:xfrm>
            <a:off x="14767646" y="0"/>
            <a:ext cx="1760177" cy="1760177"/>
            <a:chOff x="0" y="0"/>
            <a:chExt cx="812800" cy="812800"/>
          </a:xfrm>
        </p:grpSpPr>
        <p:sp>
          <p:nvSpPr>
            <p:cNvPr id="1997" name="Google Shape;1997;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998" name="Google Shape;1998;p31"/>
            <p:cNvSpPr txBox="1"/>
            <p:nvPr/>
          </p:nvSpPr>
          <p:spPr>
            <a:xfrm>
              <a:off x="0" y="0"/>
              <a:ext cx="812800" cy="812800"/>
            </a:xfrm>
            <a:prstGeom prst="rect">
              <a:avLst/>
            </a:prstGeom>
            <a:no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999" name="Google Shape;1999;p31"/>
          <p:cNvPicPr preferRelativeResize="0"/>
          <p:nvPr/>
        </p:nvPicPr>
        <p:blipFill rotWithShape="1">
          <a:blip r:embed="rId5">
            <a:alphaModFix/>
          </a:blip>
          <a:srcRect/>
          <a:stretch/>
        </p:blipFill>
        <p:spPr>
          <a:xfrm>
            <a:off x="14973058" y="5395168"/>
            <a:ext cx="1378923" cy="1378923"/>
          </a:xfrm>
          <a:prstGeom prst="rect">
            <a:avLst/>
          </a:prstGeom>
          <a:noFill/>
          <a:ln>
            <a:noFill/>
          </a:ln>
        </p:spPr>
      </p:pic>
      <p:pic>
        <p:nvPicPr>
          <p:cNvPr id="2000" name="Google Shape;2000;p31"/>
          <p:cNvPicPr preferRelativeResize="0"/>
          <p:nvPr/>
        </p:nvPicPr>
        <p:blipFill rotWithShape="1">
          <a:blip r:embed="rId6">
            <a:alphaModFix amt="23000"/>
          </a:blip>
          <a:srcRect/>
          <a:stretch/>
        </p:blipFill>
        <p:spPr>
          <a:xfrm>
            <a:off x="-768631" y="7631340"/>
            <a:ext cx="4381360" cy="5073154"/>
          </a:xfrm>
          <a:prstGeom prst="rect">
            <a:avLst/>
          </a:prstGeom>
          <a:noFill/>
          <a:ln>
            <a:noFill/>
          </a:ln>
        </p:spPr>
      </p:pic>
      <p:sp>
        <p:nvSpPr>
          <p:cNvPr id="2002" name="Google Shape;2002;p31"/>
          <p:cNvSpPr txBox="1"/>
          <p:nvPr/>
        </p:nvSpPr>
        <p:spPr>
          <a:xfrm>
            <a:off x="926025" y="642551"/>
            <a:ext cx="8628300" cy="138499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9000" b="0" i="0" u="none" strike="noStrike" cap="none" dirty="0">
                <a:solidFill>
                  <a:srgbClr val="DEC0F1"/>
                </a:solidFill>
                <a:latin typeface="Russo One"/>
                <a:ea typeface="Russo One"/>
                <a:cs typeface="Russo One"/>
                <a:sym typeface="Russo One"/>
              </a:rPr>
              <a:t>Introduction</a:t>
            </a:r>
            <a:endParaRPr lang="en-US" dirty="0"/>
          </a:p>
        </p:txBody>
      </p:sp>
      <p:pic>
        <p:nvPicPr>
          <p:cNvPr id="2003" name="Google Shape;2003;p31"/>
          <p:cNvPicPr preferRelativeResize="0"/>
          <p:nvPr/>
        </p:nvPicPr>
        <p:blipFill rotWithShape="1">
          <a:blip r:embed="rId6">
            <a:alphaModFix amt="23000"/>
          </a:blip>
          <a:srcRect/>
          <a:stretch/>
        </p:blipFill>
        <p:spPr>
          <a:xfrm rot="2814985">
            <a:off x="11477979" y="-2226461"/>
            <a:ext cx="4819157" cy="5580077"/>
          </a:xfrm>
          <a:prstGeom prst="rect">
            <a:avLst/>
          </a:prstGeom>
          <a:noFill/>
          <a:ln>
            <a:noFill/>
          </a:ln>
        </p:spPr>
      </p:pic>
      <p:grpSp>
        <p:nvGrpSpPr>
          <p:cNvPr id="2004" name="Google Shape;2004;p31"/>
          <p:cNvGrpSpPr/>
          <p:nvPr/>
        </p:nvGrpSpPr>
        <p:grpSpPr>
          <a:xfrm>
            <a:off x="13007469" y="7006738"/>
            <a:ext cx="1760177" cy="1760177"/>
            <a:chOff x="0" y="0"/>
            <a:chExt cx="812800" cy="812800"/>
          </a:xfrm>
        </p:grpSpPr>
        <p:sp>
          <p:nvSpPr>
            <p:cNvPr id="2005" name="Google Shape;2005;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006" name="Google Shape;2006;p31"/>
            <p:cNvSpPr txBox="1"/>
            <p:nvPr/>
          </p:nvSpPr>
          <p:spPr>
            <a:xfrm>
              <a:off x="0" y="0"/>
              <a:ext cx="812800" cy="812800"/>
            </a:xfrm>
            <a:prstGeom prst="rect">
              <a:avLst/>
            </a:prstGeom>
            <a:no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07" name="Google Shape;2007;p31"/>
          <p:cNvGrpSpPr/>
          <p:nvPr/>
        </p:nvGrpSpPr>
        <p:grpSpPr>
          <a:xfrm>
            <a:off x="11247293" y="8760121"/>
            <a:ext cx="1760177" cy="1760177"/>
            <a:chOff x="0" y="0"/>
            <a:chExt cx="812800" cy="812800"/>
          </a:xfrm>
        </p:grpSpPr>
        <p:sp>
          <p:nvSpPr>
            <p:cNvPr id="2008" name="Google Shape;2008;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009" name="Google Shape;2009;p31"/>
            <p:cNvSpPr txBox="1"/>
            <p:nvPr/>
          </p:nvSpPr>
          <p:spPr>
            <a:xfrm>
              <a:off x="0" y="0"/>
              <a:ext cx="812800" cy="812800"/>
            </a:xfrm>
            <a:prstGeom prst="rect">
              <a:avLst/>
            </a:prstGeom>
            <a:no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Content Placeholder 2">
            <a:extLst>
              <a:ext uri="{FF2B5EF4-FFF2-40B4-BE49-F238E27FC236}">
                <a16:creationId xmlns:a16="http://schemas.microsoft.com/office/drawing/2014/main" id="{4BCCCC5B-DF0D-804F-5CF8-51B2DC10EB82}"/>
              </a:ext>
            </a:extLst>
          </p:cNvPr>
          <p:cNvSpPr txBox="1">
            <a:spLocks/>
          </p:cNvSpPr>
          <p:nvPr/>
        </p:nvSpPr>
        <p:spPr>
          <a:xfrm>
            <a:off x="1023551" y="2387029"/>
            <a:ext cx="12700735" cy="62685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IN" sz="2400" spc="-5" dirty="0">
                <a:solidFill>
                  <a:schemeClr val="bg1"/>
                </a:solidFill>
                <a:latin typeface="Sitka Text" pitchFamily="2" charset="0"/>
                <a:ea typeface="Calibri" panose="020F0502020204030204" pitchFamily="34" charset="0"/>
                <a:cs typeface="Times New Roman" panose="02020603050405020304" pitchFamily="18" charset="0"/>
              </a:rPr>
              <a:t>Online forums and social media platforms have provided individuals with the means to put forward their thoughts and freely express their opinion on various issues and incidents. In some cases, these online comments contain explicit language which may hurt the readers. Comments containing explicit language can be classified into myriad categories such as Toxic, Severe Toxic, Obscene, Threat, Insult, and Identity Hate. The threat of abuse and harassment means that many people stop expressing themselves and give up on seeking different opinions.</a:t>
            </a:r>
            <a:endParaRPr lang="en-IN" sz="2400" dirty="0">
              <a:solidFill>
                <a:schemeClr val="bg1"/>
              </a:solidFill>
              <a:latin typeface="Sitka Text" pitchFamily="2" charset="0"/>
              <a:ea typeface="Calibri" panose="020F0502020204030204" pitchFamily="34" charset="0"/>
              <a:cs typeface="Times New Roman" panose="02020603050405020304" pitchFamily="18" charset="0"/>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968"/>
                                        </p:tgtEl>
                                        <p:attrNameLst>
                                          <p:attrName>style.visibility</p:attrName>
                                        </p:attrNameLst>
                                      </p:cBhvr>
                                      <p:to>
                                        <p:strVal val="visible"/>
                                      </p:to>
                                    </p:set>
                                    <p:anim calcmode="lin" valueType="num">
                                      <p:cBhvr additive="base">
                                        <p:cTn id="7" dur="500"/>
                                        <p:tgtEl>
                                          <p:spTgt spid="1968"/>
                                        </p:tgtEl>
                                        <p:attrNameLst>
                                          <p:attrName>ppt_w</p:attrName>
                                        </p:attrNameLst>
                                      </p:cBhvr>
                                      <p:tavLst>
                                        <p:tav tm="0">
                                          <p:val>
                                            <p:strVal val="0"/>
                                          </p:val>
                                        </p:tav>
                                        <p:tav tm="100000">
                                          <p:val>
                                            <p:strVal val="#ppt_w"/>
                                          </p:val>
                                        </p:tav>
                                      </p:tavLst>
                                    </p:anim>
                                    <p:anim calcmode="lin" valueType="num">
                                      <p:cBhvr additive="base">
                                        <p:cTn id="8" dur="500"/>
                                        <p:tgtEl>
                                          <p:spTgt spid="1968"/>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981"/>
                                        </p:tgtEl>
                                        <p:attrNameLst>
                                          <p:attrName>style.visibility</p:attrName>
                                        </p:attrNameLst>
                                      </p:cBhvr>
                                      <p:to>
                                        <p:strVal val="visible"/>
                                      </p:to>
                                    </p:set>
                                    <p:anim calcmode="lin" valueType="num">
                                      <p:cBhvr additive="base">
                                        <p:cTn id="11" dur="500"/>
                                        <p:tgtEl>
                                          <p:spTgt spid="1981"/>
                                        </p:tgtEl>
                                        <p:attrNameLst>
                                          <p:attrName>ppt_w</p:attrName>
                                        </p:attrNameLst>
                                      </p:cBhvr>
                                      <p:tavLst>
                                        <p:tav tm="0">
                                          <p:val>
                                            <p:strVal val="0"/>
                                          </p:val>
                                        </p:tav>
                                        <p:tav tm="100000">
                                          <p:val>
                                            <p:strVal val="#ppt_w"/>
                                          </p:val>
                                        </p:tav>
                                      </p:tavLst>
                                    </p:anim>
                                    <p:anim calcmode="lin" valueType="num">
                                      <p:cBhvr additive="base">
                                        <p:cTn id="12" dur="500"/>
                                        <p:tgtEl>
                                          <p:spTgt spid="1981"/>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994"/>
                                        </p:tgtEl>
                                        <p:attrNameLst>
                                          <p:attrName>style.visibility</p:attrName>
                                        </p:attrNameLst>
                                      </p:cBhvr>
                                      <p:to>
                                        <p:strVal val="visible"/>
                                      </p:to>
                                    </p:set>
                                    <p:anim calcmode="lin" valueType="num">
                                      <p:cBhvr additive="base">
                                        <p:cTn id="15" dur="500"/>
                                        <p:tgtEl>
                                          <p:spTgt spid="1994"/>
                                        </p:tgtEl>
                                        <p:attrNameLst>
                                          <p:attrName>ppt_w</p:attrName>
                                        </p:attrNameLst>
                                      </p:cBhvr>
                                      <p:tavLst>
                                        <p:tav tm="0">
                                          <p:val>
                                            <p:strVal val="0"/>
                                          </p:val>
                                        </p:tav>
                                        <p:tav tm="100000">
                                          <p:val>
                                            <p:strVal val="#ppt_w"/>
                                          </p:val>
                                        </p:tav>
                                      </p:tavLst>
                                    </p:anim>
                                    <p:anim calcmode="lin" valueType="num">
                                      <p:cBhvr additive="base">
                                        <p:cTn id="16" dur="500"/>
                                        <p:tgtEl>
                                          <p:spTgt spid="1994"/>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995"/>
                                        </p:tgtEl>
                                        <p:attrNameLst>
                                          <p:attrName>style.visibility</p:attrName>
                                        </p:attrNameLst>
                                      </p:cBhvr>
                                      <p:to>
                                        <p:strVal val="visible"/>
                                      </p:to>
                                    </p:set>
                                    <p:anim calcmode="lin" valueType="num">
                                      <p:cBhvr additive="base">
                                        <p:cTn id="19" dur="500"/>
                                        <p:tgtEl>
                                          <p:spTgt spid="1995"/>
                                        </p:tgtEl>
                                        <p:attrNameLst>
                                          <p:attrName>ppt_w</p:attrName>
                                        </p:attrNameLst>
                                      </p:cBhvr>
                                      <p:tavLst>
                                        <p:tav tm="0">
                                          <p:val>
                                            <p:strVal val="0"/>
                                          </p:val>
                                        </p:tav>
                                        <p:tav tm="100000">
                                          <p:val>
                                            <p:strVal val="#ppt_w"/>
                                          </p:val>
                                        </p:tav>
                                      </p:tavLst>
                                    </p:anim>
                                    <p:anim calcmode="lin" valueType="num">
                                      <p:cBhvr additive="base">
                                        <p:cTn id="20" dur="500"/>
                                        <p:tgtEl>
                                          <p:spTgt spid="1995"/>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999"/>
                                        </p:tgtEl>
                                        <p:attrNameLst>
                                          <p:attrName>style.visibility</p:attrName>
                                        </p:attrNameLst>
                                      </p:cBhvr>
                                      <p:to>
                                        <p:strVal val="visible"/>
                                      </p:to>
                                    </p:set>
                                    <p:anim calcmode="lin" valueType="num">
                                      <p:cBhvr additive="base">
                                        <p:cTn id="23" dur="500"/>
                                        <p:tgtEl>
                                          <p:spTgt spid="1999"/>
                                        </p:tgtEl>
                                        <p:attrNameLst>
                                          <p:attrName>ppt_w</p:attrName>
                                        </p:attrNameLst>
                                      </p:cBhvr>
                                      <p:tavLst>
                                        <p:tav tm="0">
                                          <p:val>
                                            <p:strVal val="0"/>
                                          </p:val>
                                        </p:tav>
                                        <p:tav tm="100000">
                                          <p:val>
                                            <p:strVal val="#ppt_w"/>
                                          </p:val>
                                        </p:tav>
                                      </p:tavLst>
                                    </p:anim>
                                    <p:anim calcmode="lin" valueType="num">
                                      <p:cBhvr additive="base">
                                        <p:cTn id="24" dur="500"/>
                                        <p:tgtEl>
                                          <p:spTgt spid="1999"/>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2004"/>
                                        </p:tgtEl>
                                        <p:attrNameLst>
                                          <p:attrName>style.visibility</p:attrName>
                                        </p:attrNameLst>
                                      </p:cBhvr>
                                      <p:to>
                                        <p:strVal val="visible"/>
                                      </p:to>
                                    </p:set>
                                    <p:anim calcmode="lin" valueType="num">
                                      <p:cBhvr additive="base">
                                        <p:cTn id="27" dur="500"/>
                                        <p:tgtEl>
                                          <p:spTgt spid="2004"/>
                                        </p:tgtEl>
                                        <p:attrNameLst>
                                          <p:attrName>ppt_w</p:attrName>
                                        </p:attrNameLst>
                                      </p:cBhvr>
                                      <p:tavLst>
                                        <p:tav tm="0">
                                          <p:val>
                                            <p:strVal val="0"/>
                                          </p:val>
                                        </p:tav>
                                        <p:tav tm="100000">
                                          <p:val>
                                            <p:strVal val="#ppt_w"/>
                                          </p:val>
                                        </p:tav>
                                      </p:tavLst>
                                    </p:anim>
                                    <p:anim calcmode="lin" valueType="num">
                                      <p:cBhvr additive="base">
                                        <p:cTn id="28" dur="500"/>
                                        <p:tgtEl>
                                          <p:spTgt spid="2004"/>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2007"/>
                                        </p:tgtEl>
                                        <p:attrNameLst>
                                          <p:attrName>style.visibility</p:attrName>
                                        </p:attrNameLst>
                                      </p:cBhvr>
                                      <p:to>
                                        <p:strVal val="visible"/>
                                      </p:to>
                                    </p:set>
                                    <p:anim calcmode="lin" valueType="num">
                                      <p:cBhvr additive="base">
                                        <p:cTn id="31" dur="500"/>
                                        <p:tgtEl>
                                          <p:spTgt spid="2007"/>
                                        </p:tgtEl>
                                        <p:attrNameLst>
                                          <p:attrName>ppt_w</p:attrName>
                                        </p:attrNameLst>
                                      </p:cBhvr>
                                      <p:tavLst>
                                        <p:tav tm="0">
                                          <p:val>
                                            <p:strVal val="0"/>
                                          </p:val>
                                        </p:tav>
                                        <p:tav tm="100000">
                                          <p:val>
                                            <p:strVal val="#ppt_w"/>
                                          </p:val>
                                        </p:tav>
                                      </p:tavLst>
                                    </p:anim>
                                    <p:anim calcmode="lin" valueType="num">
                                      <p:cBhvr additive="base">
                                        <p:cTn id="32" dur="500"/>
                                        <p:tgtEl>
                                          <p:spTgt spid="200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143"/>
        <p:cNvGrpSpPr/>
        <p:nvPr/>
      </p:nvGrpSpPr>
      <p:grpSpPr>
        <a:xfrm>
          <a:off x="0" y="0"/>
          <a:ext cx="0" cy="0"/>
          <a:chOff x="0" y="0"/>
          <a:chExt cx="0" cy="0"/>
        </a:xfrm>
      </p:grpSpPr>
      <p:grpSp>
        <p:nvGrpSpPr>
          <p:cNvPr id="144" name="Google Shape;144;p15"/>
          <p:cNvGrpSpPr/>
          <p:nvPr/>
        </p:nvGrpSpPr>
        <p:grpSpPr>
          <a:xfrm>
            <a:off x="10910894" y="-108496"/>
            <a:ext cx="7377102" cy="10395496"/>
            <a:chOff x="0" y="-28575"/>
            <a:chExt cx="1942941" cy="2737908"/>
          </a:xfrm>
        </p:grpSpPr>
        <p:sp>
          <p:nvSpPr>
            <p:cNvPr id="145" name="Google Shape;145;p15"/>
            <p:cNvSpPr/>
            <p:nvPr/>
          </p:nvSpPr>
          <p:spPr>
            <a:xfrm>
              <a:off x="0" y="0"/>
              <a:ext cx="1942941" cy="2709333"/>
            </a:xfrm>
            <a:custGeom>
              <a:avLst/>
              <a:gdLst/>
              <a:ahLst/>
              <a:cxnLst/>
              <a:rect l="l" t="t" r="r" b="b"/>
              <a:pathLst>
                <a:path w="1942941" h="2709333" extrusionOk="0">
                  <a:moveTo>
                    <a:pt x="0" y="0"/>
                  </a:moveTo>
                  <a:lnTo>
                    <a:pt x="1942941" y="0"/>
                  </a:lnTo>
                  <a:lnTo>
                    <a:pt x="1942941" y="2709333"/>
                  </a:lnTo>
                  <a:lnTo>
                    <a:pt x="0" y="2709333"/>
                  </a:lnTo>
                  <a:close/>
                </a:path>
              </a:pathLst>
            </a:custGeom>
            <a:solidFill>
              <a:srgbClr val="040926"/>
            </a:solidFill>
            <a:ln>
              <a:noFill/>
            </a:ln>
          </p:spPr>
        </p:sp>
        <p:sp>
          <p:nvSpPr>
            <p:cNvPr id="146" name="Google Shape;146;p15"/>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47" name="Google Shape;147;p15"/>
          <p:cNvPicPr preferRelativeResize="0"/>
          <p:nvPr/>
        </p:nvPicPr>
        <p:blipFill rotWithShape="1">
          <a:blip r:embed="rId3">
            <a:alphaModFix/>
          </a:blip>
          <a:srcRect/>
          <a:stretch/>
        </p:blipFill>
        <p:spPr>
          <a:xfrm>
            <a:off x="12753650" y="282250"/>
            <a:ext cx="10180603" cy="10180603"/>
          </a:xfrm>
          <a:prstGeom prst="rect">
            <a:avLst/>
          </a:prstGeom>
          <a:noFill/>
          <a:ln>
            <a:noFill/>
          </a:ln>
        </p:spPr>
      </p:pic>
      <p:sp>
        <p:nvSpPr>
          <p:cNvPr id="151" name="Google Shape;151;p15"/>
          <p:cNvSpPr txBox="1"/>
          <p:nvPr/>
        </p:nvSpPr>
        <p:spPr>
          <a:xfrm>
            <a:off x="493560" y="469539"/>
            <a:ext cx="9760500" cy="110799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200" b="0" i="0" u="none" strike="noStrike" cap="none" dirty="0">
                <a:solidFill>
                  <a:srgbClr val="040926"/>
                </a:solidFill>
                <a:latin typeface="Russo One"/>
                <a:ea typeface="Russo One"/>
                <a:cs typeface="Russo One"/>
                <a:sym typeface="Russo One"/>
              </a:rPr>
              <a:t>Problem Statement </a:t>
            </a:r>
            <a:endParaRPr lang="en-US" sz="1000" dirty="0"/>
          </a:p>
        </p:txBody>
      </p:sp>
      <p:sp>
        <p:nvSpPr>
          <p:cNvPr id="152" name="Google Shape;152;p15"/>
          <p:cNvSpPr txBox="1"/>
          <p:nvPr/>
        </p:nvSpPr>
        <p:spPr>
          <a:xfrm>
            <a:off x="1515695" y="2555841"/>
            <a:ext cx="8542705" cy="2215991"/>
          </a:xfrm>
          <a:prstGeom prst="rect">
            <a:avLst/>
          </a:prstGeom>
          <a:noFill/>
          <a:ln>
            <a:noFill/>
          </a:ln>
        </p:spPr>
        <p:txBody>
          <a:bodyPr spcFirstLastPara="1" wrap="square" lIns="0" tIns="0" rIns="0" bIns="0" anchor="t" anchorCtr="0">
            <a:spAutoFit/>
          </a:bodyPr>
          <a:lstStyle/>
          <a:p>
            <a:pPr marL="0" indent="0">
              <a:lnSpc>
                <a:spcPct val="150000"/>
              </a:lnSpc>
              <a:buNone/>
            </a:pPr>
            <a:r>
              <a:rPr lang="en-IN" sz="2400" kern="100" dirty="0">
                <a:solidFill>
                  <a:srgbClr val="494E52"/>
                </a:solidFill>
                <a:effectLst/>
                <a:latin typeface="Sitka Text" pitchFamily="2" charset="0"/>
                <a:ea typeface="Calibri" panose="020F0502020204030204" pitchFamily="34" charset="0"/>
                <a:cs typeface="Times New Roman" panose="02020603050405020304" pitchFamily="18" charset="0"/>
              </a:rPr>
              <a:t>Toxic comments in a workplace environment can lead to reduced productivity, low morale, and high turnover rates. This can have a negative impact on the organization's bottom line.</a:t>
            </a:r>
            <a:endParaRPr lang="en-IN" sz="4800" kern="100" dirty="0">
              <a:effectLst/>
              <a:latin typeface="Sitka Text" pitchFamily="2" charset="0"/>
              <a:ea typeface="Calibri" panose="020F0502020204030204" pitchFamily="34" charset="0"/>
              <a:cs typeface="Times New Roman" panose="02020603050405020304" pitchFamily="18" charset="0"/>
            </a:endParaRPr>
          </a:p>
        </p:txBody>
      </p:sp>
      <p:grpSp>
        <p:nvGrpSpPr>
          <p:cNvPr id="153" name="Google Shape;153;p15"/>
          <p:cNvGrpSpPr/>
          <p:nvPr/>
        </p:nvGrpSpPr>
        <p:grpSpPr>
          <a:xfrm>
            <a:off x="606120" y="2951166"/>
            <a:ext cx="493387" cy="510733"/>
            <a:chOff x="0" y="-28575"/>
            <a:chExt cx="812800" cy="841375"/>
          </a:xfrm>
        </p:grpSpPr>
        <p:sp>
          <p:nvSpPr>
            <p:cNvPr id="154" name="Google Shape;154;p1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55" name="Google Shape;155;p15"/>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7" name="Google Shape;157;p15"/>
          <p:cNvGrpSpPr/>
          <p:nvPr/>
        </p:nvGrpSpPr>
        <p:grpSpPr>
          <a:xfrm>
            <a:off x="606120" y="5751116"/>
            <a:ext cx="493387" cy="510733"/>
            <a:chOff x="0" y="-28575"/>
            <a:chExt cx="812800" cy="841375"/>
          </a:xfrm>
        </p:grpSpPr>
        <p:sp>
          <p:nvSpPr>
            <p:cNvPr id="158" name="Google Shape;158;p1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59" name="Google Shape;159;p15"/>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4" name="Google Shape;164;p15"/>
          <p:cNvSpPr txBox="1"/>
          <p:nvPr/>
        </p:nvSpPr>
        <p:spPr>
          <a:xfrm>
            <a:off x="1515695" y="5515169"/>
            <a:ext cx="8911005" cy="3693319"/>
          </a:xfrm>
          <a:prstGeom prst="rect">
            <a:avLst/>
          </a:prstGeom>
          <a:noFill/>
          <a:ln>
            <a:noFill/>
          </a:ln>
        </p:spPr>
        <p:txBody>
          <a:bodyPr spcFirstLastPara="1" wrap="square" lIns="0" tIns="0" rIns="0" bIns="0" anchor="t" anchorCtr="0">
            <a:spAutoFit/>
          </a:bodyPr>
          <a:lstStyle/>
          <a:p>
            <a:pPr marL="0" indent="0">
              <a:lnSpc>
                <a:spcPct val="200000"/>
              </a:lnSpc>
              <a:buNone/>
            </a:pPr>
            <a:r>
              <a:rPr lang="en-IN" sz="2400" dirty="0">
                <a:solidFill>
                  <a:srgbClr val="494E52"/>
                </a:solidFill>
                <a:latin typeface="Sitka Text" pitchFamily="2" charset="0"/>
                <a:ea typeface="Calibri" panose="020F0502020204030204" pitchFamily="34" charset="0"/>
                <a:cs typeface="Times New Roman" panose="02020603050405020304" pitchFamily="18" charset="0"/>
              </a:rPr>
              <a:t>T</a:t>
            </a:r>
            <a:r>
              <a:rPr lang="en-IN" sz="2400" dirty="0">
                <a:solidFill>
                  <a:srgbClr val="494E52"/>
                </a:solidFill>
                <a:effectLst/>
                <a:latin typeface="Sitka Text" pitchFamily="2" charset="0"/>
                <a:ea typeface="Calibri" panose="020F0502020204030204" pitchFamily="34" charset="0"/>
                <a:cs typeface="Times New Roman" panose="02020603050405020304" pitchFamily="18" charset="0"/>
              </a:rPr>
              <a:t>oxic comments can have a wide range of negative impacts on individuals and communities, including emotional distress, cyberbullying, damage to reputation, discrimination, and loss of productivity. It is crucial to address toxic comments and promote a safe and respectful online and offline environment.</a:t>
            </a:r>
            <a:endParaRPr lang="en-IN" sz="3600" dirty="0">
              <a:latin typeface="Sitka Text"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 calcmode="lin" valueType="num">
                                      <p:cBhvr additive="base">
                                        <p:cTn id="7" dur="500"/>
                                        <p:tgtEl>
                                          <p:spTgt spid="147"/>
                                        </p:tgtEl>
                                        <p:attrNameLst>
                                          <p:attrName>ppt_w</p:attrName>
                                        </p:attrNameLst>
                                      </p:cBhvr>
                                      <p:tavLst>
                                        <p:tav tm="0">
                                          <p:val>
                                            <p:strVal val="0"/>
                                          </p:val>
                                        </p:tav>
                                        <p:tav tm="100000">
                                          <p:val>
                                            <p:strVal val="#ppt_w"/>
                                          </p:val>
                                        </p:tav>
                                      </p:tavLst>
                                    </p:anim>
                                    <p:anim calcmode="lin" valueType="num">
                                      <p:cBhvr additive="base">
                                        <p:cTn id="8" dur="500"/>
                                        <p:tgtEl>
                                          <p:spTgt spid="14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2203"/>
        <p:cNvGrpSpPr/>
        <p:nvPr/>
      </p:nvGrpSpPr>
      <p:grpSpPr>
        <a:xfrm>
          <a:off x="0" y="0"/>
          <a:ext cx="0" cy="0"/>
          <a:chOff x="0" y="0"/>
          <a:chExt cx="0" cy="0"/>
        </a:xfrm>
      </p:grpSpPr>
      <p:sp>
        <p:nvSpPr>
          <p:cNvPr id="2214" name="Google Shape;2214;p38"/>
          <p:cNvSpPr txBox="1"/>
          <p:nvPr/>
        </p:nvSpPr>
        <p:spPr>
          <a:xfrm>
            <a:off x="1743817" y="374791"/>
            <a:ext cx="12865675" cy="1661993"/>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9000" b="0" i="0" u="none" strike="noStrike" cap="none" dirty="0">
                <a:solidFill>
                  <a:srgbClr val="040926"/>
                </a:solidFill>
                <a:latin typeface="Russo One"/>
                <a:ea typeface="Russo One"/>
                <a:cs typeface="Russo One"/>
                <a:sym typeface="Russo One"/>
              </a:rPr>
              <a:t>Approach:</a:t>
            </a:r>
            <a:endParaRPr lang="en-US" dirty="0"/>
          </a:p>
        </p:txBody>
      </p:sp>
      <p:sp>
        <p:nvSpPr>
          <p:cNvPr id="2218" name="Google Shape;2218;p38"/>
          <p:cNvSpPr txBox="1"/>
          <p:nvPr/>
        </p:nvSpPr>
        <p:spPr>
          <a:xfrm>
            <a:off x="1028700" y="6839508"/>
            <a:ext cx="3364925" cy="4857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a:solidFill>
                  <a:srgbClr val="DEC0F1"/>
                </a:solidFill>
                <a:latin typeface="Nunito Sans"/>
                <a:ea typeface="Nunito Sans"/>
                <a:cs typeface="Nunito Sans"/>
                <a:sym typeface="Nunito Sans"/>
              </a:rPr>
              <a:t>Add a main point</a:t>
            </a:r>
            <a:endParaRPr/>
          </a:p>
        </p:txBody>
      </p:sp>
      <p:sp>
        <p:nvSpPr>
          <p:cNvPr id="2219" name="Google Shape;2219;p38"/>
          <p:cNvSpPr txBox="1"/>
          <p:nvPr/>
        </p:nvSpPr>
        <p:spPr>
          <a:xfrm>
            <a:off x="1028700" y="7643037"/>
            <a:ext cx="3364925" cy="81534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99" b="0" i="0" u="none" strike="noStrike" cap="none">
                <a:solidFill>
                  <a:srgbClr val="DEC0F1"/>
                </a:solidFill>
                <a:latin typeface="Nunito Sans"/>
                <a:ea typeface="Nunito Sans"/>
                <a:cs typeface="Nunito Sans"/>
                <a:sym typeface="Nunito Sans"/>
              </a:rPr>
              <a:t>Elaborate on what you want to discuss. </a:t>
            </a:r>
            <a:endParaRPr/>
          </a:p>
        </p:txBody>
      </p:sp>
      <p:sp>
        <p:nvSpPr>
          <p:cNvPr id="2220" name="Google Shape;2220;p38"/>
          <p:cNvSpPr txBox="1"/>
          <p:nvPr/>
        </p:nvSpPr>
        <p:spPr>
          <a:xfrm>
            <a:off x="5317258" y="6839508"/>
            <a:ext cx="3364925" cy="4857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a:solidFill>
                  <a:srgbClr val="DEC0F1"/>
                </a:solidFill>
                <a:latin typeface="Nunito Sans"/>
                <a:ea typeface="Nunito Sans"/>
                <a:cs typeface="Nunito Sans"/>
                <a:sym typeface="Nunito Sans"/>
              </a:rPr>
              <a:t>Add a main point</a:t>
            </a:r>
            <a:endParaRPr/>
          </a:p>
        </p:txBody>
      </p:sp>
      <p:sp>
        <p:nvSpPr>
          <p:cNvPr id="2221" name="Google Shape;2221;p38"/>
          <p:cNvSpPr txBox="1"/>
          <p:nvPr/>
        </p:nvSpPr>
        <p:spPr>
          <a:xfrm>
            <a:off x="5317258" y="7643037"/>
            <a:ext cx="3364925" cy="81534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99" b="0" i="0" u="none" strike="noStrike" cap="none">
                <a:solidFill>
                  <a:srgbClr val="DEC0F1"/>
                </a:solidFill>
                <a:latin typeface="Nunito Sans"/>
                <a:ea typeface="Nunito Sans"/>
                <a:cs typeface="Nunito Sans"/>
                <a:sym typeface="Nunito Sans"/>
              </a:rPr>
              <a:t>Elaborate on what you want to discuss. </a:t>
            </a:r>
            <a:endParaRPr/>
          </a:p>
        </p:txBody>
      </p:sp>
      <p:sp>
        <p:nvSpPr>
          <p:cNvPr id="2222" name="Google Shape;2222;p38"/>
          <p:cNvSpPr txBox="1"/>
          <p:nvPr/>
        </p:nvSpPr>
        <p:spPr>
          <a:xfrm>
            <a:off x="13894375" y="6839508"/>
            <a:ext cx="3364925" cy="4857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a:solidFill>
                  <a:srgbClr val="DEC0F1"/>
                </a:solidFill>
                <a:latin typeface="Nunito Sans"/>
                <a:ea typeface="Nunito Sans"/>
                <a:cs typeface="Nunito Sans"/>
                <a:sym typeface="Nunito Sans"/>
              </a:rPr>
              <a:t>Add a main point</a:t>
            </a:r>
            <a:endParaRPr/>
          </a:p>
        </p:txBody>
      </p:sp>
      <p:sp>
        <p:nvSpPr>
          <p:cNvPr id="2223" name="Google Shape;2223;p38"/>
          <p:cNvSpPr txBox="1"/>
          <p:nvPr/>
        </p:nvSpPr>
        <p:spPr>
          <a:xfrm>
            <a:off x="13894375" y="7643037"/>
            <a:ext cx="3364925" cy="81534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99" b="0" i="0" u="none" strike="noStrike" cap="none">
                <a:solidFill>
                  <a:srgbClr val="DEC0F1"/>
                </a:solidFill>
                <a:latin typeface="Nunito Sans"/>
                <a:ea typeface="Nunito Sans"/>
                <a:cs typeface="Nunito Sans"/>
                <a:sym typeface="Nunito Sans"/>
              </a:rPr>
              <a:t>Elaborate on what you want to discuss. </a:t>
            </a:r>
            <a:endParaRPr/>
          </a:p>
        </p:txBody>
      </p:sp>
      <p:sp>
        <p:nvSpPr>
          <p:cNvPr id="2224" name="Google Shape;2224;p38"/>
          <p:cNvSpPr txBox="1"/>
          <p:nvPr/>
        </p:nvSpPr>
        <p:spPr>
          <a:xfrm>
            <a:off x="9605817" y="6839508"/>
            <a:ext cx="3364925" cy="4857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dirty="0">
                <a:solidFill>
                  <a:srgbClr val="DEC0F1"/>
                </a:solidFill>
                <a:latin typeface="Nunito Sans"/>
                <a:ea typeface="Nunito Sans"/>
                <a:cs typeface="Nunito Sans"/>
                <a:sym typeface="Nunito Sans"/>
              </a:rPr>
              <a:t>Add a main point</a:t>
            </a:r>
            <a:endParaRPr dirty="0"/>
          </a:p>
        </p:txBody>
      </p:sp>
      <p:sp>
        <p:nvSpPr>
          <p:cNvPr id="2225" name="Google Shape;2225;p38"/>
          <p:cNvSpPr txBox="1"/>
          <p:nvPr/>
        </p:nvSpPr>
        <p:spPr>
          <a:xfrm>
            <a:off x="9605817" y="7643037"/>
            <a:ext cx="3364925" cy="81534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99" b="0" i="0" u="none" strike="noStrike" cap="none">
                <a:solidFill>
                  <a:srgbClr val="DEC0F1"/>
                </a:solidFill>
                <a:latin typeface="Nunito Sans"/>
                <a:ea typeface="Nunito Sans"/>
                <a:cs typeface="Nunito Sans"/>
                <a:sym typeface="Nunito Sans"/>
              </a:rPr>
              <a:t>Elaborate on what you want to discuss. </a:t>
            </a:r>
            <a:endParaRPr/>
          </a:p>
        </p:txBody>
      </p:sp>
      <p:cxnSp>
        <p:nvCxnSpPr>
          <p:cNvPr id="2235" name="Google Shape;2235;p38"/>
          <p:cNvCxnSpPr/>
          <p:nvPr/>
        </p:nvCxnSpPr>
        <p:spPr>
          <a:xfrm rot="5399999">
            <a:off x="3663432" y="8050707"/>
            <a:ext cx="2125490" cy="0"/>
          </a:xfrm>
          <a:prstGeom prst="straightConnector1">
            <a:avLst/>
          </a:prstGeom>
          <a:noFill/>
          <a:ln w="38100" cap="flat" cmpd="sng">
            <a:solidFill>
              <a:srgbClr val="DEC0F1"/>
            </a:solidFill>
            <a:prstDash val="solid"/>
            <a:round/>
            <a:headEnd type="none" w="sm" len="sm"/>
            <a:tailEnd type="none" w="sm" len="sm"/>
          </a:ln>
        </p:spPr>
      </p:cxnSp>
      <p:cxnSp>
        <p:nvCxnSpPr>
          <p:cNvPr id="2236" name="Google Shape;2236;p38"/>
          <p:cNvCxnSpPr/>
          <p:nvPr/>
        </p:nvCxnSpPr>
        <p:spPr>
          <a:xfrm rot="5399999">
            <a:off x="8100305" y="8050707"/>
            <a:ext cx="2125490" cy="0"/>
          </a:xfrm>
          <a:prstGeom prst="straightConnector1">
            <a:avLst/>
          </a:prstGeom>
          <a:noFill/>
          <a:ln w="38100" cap="flat" cmpd="sng">
            <a:solidFill>
              <a:srgbClr val="DEC0F1"/>
            </a:solidFill>
            <a:prstDash val="solid"/>
            <a:round/>
            <a:headEnd type="none" w="sm" len="sm"/>
            <a:tailEnd type="none" w="sm" len="sm"/>
          </a:ln>
        </p:spPr>
      </p:cxnSp>
      <p:cxnSp>
        <p:nvCxnSpPr>
          <p:cNvPr id="2237" name="Google Shape;2237;p38"/>
          <p:cNvCxnSpPr/>
          <p:nvPr/>
        </p:nvCxnSpPr>
        <p:spPr>
          <a:xfrm rot="5399999">
            <a:off x="12332885" y="8050707"/>
            <a:ext cx="2125490" cy="0"/>
          </a:xfrm>
          <a:prstGeom prst="straightConnector1">
            <a:avLst/>
          </a:prstGeom>
          <a:noFill/>
          <a:ln w="38100" cap="flat" cmpd="sng">
            <a:solidFill>
              <a:srgbClr val="DEC0F1"/>
            </a:solidFill>
            <a:prstDash val="solid"/>
            <a:round/>
            <a:headEnd type="none" w="sm" len="sm"/>
            <a:tailEnd type="none" w="sm" len="sm"/>
          </a:ln>
        </p:spPr>
      </p:cxnSp>
      <p:grpSp>
        <p:nvGrpSpPr>
          <p:cNvPr id="2238" name="Google Shape;2238;p38"/>
          <p:cNvGrpSpPr/>
          <p:nvPr/>
        </p:nvGrpSpPr>
        <p:grpSpPr>
          <a:xfrm>
            <a:off x="17380130" y="855891"/>
            <a:ext cx="887077" cy="918263"/>
            <a:chOff x="0" y="-28575"/>
            <a:chExt cx="812800" cy="841375"/>
          </a:xfrm>
        </p:grpSpPr>
        <p:sp>
          <p:nvSpPr>
            <p:cNvPr id="2239" name="Google Shape;2239;p38"/>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240" name="Google Shape;2240;p38"/>
            <p:cNvSpPr txBox="1"/>
            <p:nvPr/>
          </p:nvSpPr>
          <p:spPr>
            <a:xfrm>
              <a:off x="0" y="-28575"/>
              <a:ext cx="812800" cy="841375"/>
            </a:xfrm>
            <a:prstGeom prst="rect">
              <a:avLst/>
            </a:prstGeom>
            <a:noFill/>
            <a:ln>
              <a:noFill/>
            </a:ln>
          </p:spPr>
          <p:txBody>
            <a:bodyPr spcFirstLastPara="1" wrap="square" lIns="36100" tIns="36100" rIns="36100" bIns="361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41" name="Google Shape;2241;p38"/>
          <p:cNvGrpSpPr/>
          <p:nvPr/>
        </p:nvGrpSpPr>
        <p:grpSpPr>
          <a:xfrm>
            <a:off x="16493053" y="1742968"/>
            <a:ext cx="887077" cy="918263"/>
            <a:chOff x="0" y="-28575"/>
            <a:chExt cx="812800" cy="841375"/>
          </a:xfrm>
        </p:grpSpPr>
        <p:sp>
          <p:nvSpPr>
            <p:cNvPr id="2242" name="Google Shape;2242;p38"/>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243" name="Google Shape;2243;p38"/>
            <p:cNvSpPr txBox="1"/>
            <p:nvPr/>
          </p:nvSpPr>
          <p:spPr>
            <a:xfrm>
              <a:off x="0" y="-28575"/>
              <a:ext cx="812800" cy="841375"/>
            </a:xfrm>
            <a:prstGeom prst="rect">
              <a:avLst/>
            </a:prstGeom>
            <a:noFill/>
            <a:ln>
              <a:noFill/>
            </a:ln>
          </p:spPr>
          <p:txBody>
            <a:bodyPr spcFirstLastPara="1" wrap="square" lIns="39950" tIns="39950" rIns="39950" bIns="3995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44" name="Google Shape;2244;p38"/>
          <p:cNvGrpSpPr/>
          <p:nvPr/>
        </p:nvGrpSpPr>
        <p:grpSpPr>
          <a:xfrm>
            <a:off x="0" y="-29477"/>
            <a:ext cx="1676904" cy="1706381"/>
            <a:chOff x="0" y="-39302"/>
            <a:chExt cx="2235872" cy="2275174"/>
          </a:xfrm>
        </p:grpSpPr>
        <p:grpSp>
          <p:nvGrpSpPr>
            <p:cNvPr id="2245" name="Google Shape;2245;p38"/>
            <p:cNvGrpSpPr/>
            <p:nvPr/>
          </p:nvGrpSpPr>
          <p:grpSpPr>
            <a:xfrm>
              <a:off x="0" y="-39302"/>
              <a:ext cx="1117936" cy="1157238"/>
              <a:chOff x="0" y="-28575"/>
              <a:chExt cx="812800" cy="841375"/>
            </a:xfrm>
          </p:grpSpPr>
          <p:sp>
            <p:nvSpPr>
              <p:cNvPr id="2246" name="Google Shape;2246;p38"/>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247" name="Google Shape;2247;p38"/>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48" name="Google Shape;2248;p38"/>
            <p:cNvGrpSpPr/>
            <p:nvPr/>
          </p:nvGrpSpPr>
          <p:grpSpPr>
            <a:xfrm>
              <a:off x="1117936" y="1078634"/>
              <a:ext cx="1117936" cy="1157238"/>
              <a:chOff x="0" y="-28575"/>
              <a:chExt cx="812800" cy="841375"/>
            </a:xfrm>
          </p:grpSpPr>
          <p:sp>
            <p:nvSpPr>
              <p:cNvPr id="2249" name="Google Shape;2249;p38"/>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250" name="Google Shape;2250;p38"/>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3" name="Picture 2">
            <a:extLst>
              <a:ext uri="{FF2B5EF4-FFF2-40B4-BE49-F238E27FC236}">
                <a16:creationId xmlns:a16="http://schemas.microsoft.com/office/drawing/2014/main" id="{3F86BC1A-5E3B-9444-BA90-B80D52491865}"/>
              </a:ext>
            </a:extLst>
          </p:cNvPr>
          <p:cNvPicPr>
            <a:picLocks noChangeAspect="1"/>
          </p:cNvPicPr>
          <p:nvPr/>
        </p:nvPicPr>
        <p:blipFill>
          <a:blip r:embed="rId3">
            <a:duotone>
              <a:prstClr val="black"/>
              <a:schemeClr val="accent4">
                <a:tint val="45000"/>
                <a:satMod val="400000"/>
              </a:schemeClr>
            </a:duotone>
          </a:blip>
          <a:stretch>
            <a:fillRect/>
          </a:stretch>
        </p:blipFill>
        <p:spPr>
          <a:xfrm>
            <a:off x="1572167" y="2485879"/>
            <a:ext cx="13979106" cy="7380697"/>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44"/>
                                        </p:tgtEl>
                                        <p:attrNameLst>
                                          <p:attrName>style.visibility</p:attrName>
                                        </p:attrNameLst>
                                      </p:cBhvr>
                                      <p:to>
                                        <p:strVal val="visible"/>
                                      </p:to>
                                    </p:set>
                                    <p:anim calcmode="lin" valueType="num">
                                      <p:cBhvr additive="base">
                                        <p:cTn id="7" dur="500"/>
                                        <p:tgtEl>
                                          <p:spTgt spid="2244"/>
                                        </p:tgtEl>
                                        <p:attrNameLst>
                                          <p:attrName>ppt_w</p:attrName>
                                        </p:attrNameLst>
                                      </p:cBhvr>
                                      <p:tavLst>
                                        <p:tav tm="0">
                                          <p:val>
                                            <p:strVal val="0"/>
                                          </p:val>
                                        </p:tav>
                                        <p:tav tm="100000">
                                          <p:val>
                                            <p:strVal val="#ppt_w"/>
                                          </p:val>
                                        </p:tav>
                                      </p:tavLst>
                                    </p:anim>
                                    <p:anim calcmode="lin" valueType="num">
                                      <p:cBhvr additive="base">
                                        <p:cTn id="8" dur="500"/>
                                        <p:tgtEl>
                                          <p:spTgt spid="2244"/>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241"/>
                                        </p:tgtEl>
                                        <p:attrNameLst>
                                          <p:attrName>style.visibility</p:attrName>
                                        </p:attrNameLst>
                                      </p:cBhvr>
                                      <p:to>
                                        <p:strVal val="visible"/>
                                      </p:to>
                                    </p:set>
                                    <p:anim calcmode="lin" valueType="num">
                                      <p:cBhvr additive="base">
                                        <p:cTn id="11" dur="500"/>
                                        <p:tgtEl>
                                          <p:spTgt spid="2241"/>
                                        </p:tgtEl>
                                        <p:attrNameLst>
                                          <p:attrName>ppt_w</p:attrName>
                                        </p:attrNameLst>
                                      </p:cBhvr>
                                      <p:tavLst>
                                        <p:tav tm="0">
                                          <p:val>
                                            <p:strVal val="0"/>
                                          </p:val>
                                        </p:tav>
                                        <p:tav tm="100000">
                                          <p:val>
                                            <p:strVal val="#ppt_w"/>
                                          </p:val>
                                        </p:tav>
                                      </p:tavLst>
                                    </p:anim>
                                    <p:anim calcmode="lin" valueType="num">
                                      <p:cBhvr additive="base">
                                        <p:cTn id="12" dur="500"/>
                                        <p:tgtEl>
                                          <p:spTgt spid="2241"/>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238"/>
                                        </p:tgtEl>
                                        <p:attrNameLst>
                                          <p:attrName>style.visibility</p:attrName>
                                        </p:attrNameLst>
                                      </p:cBhvr>
                                      <p:to>
                                        <p:strVal val="visible"/>
                                      </p:to>
                                    </p:set>
                                    <p:anim calcmode="lin" valueType="num">
                                      <p:cBhvr additive="base">
                                        <p:cTn id="15" dur="500"/>
                                        <p:tgtEl>
                                          <p:spTgt spid="2238"/>
                                        </p:tgtEl>
                                        <p:attrNameLst>
                                          <p:attrName>ppt_w</p:attrName>
                                        </p:attrNameLst>
                                      </p:cBhvr>
                                      <p:tavLst>
                                        <p:tav tm="0">
                                          <p:val>
                                            <p:strVal val="0"/>
                                          </p:val>
                                        </p:tav>
                                        <p:tav tm="100000">
                                          <p:val>
                                            <p:strVal val="#ppt_w"/>
                                          </p:val>
                                        </p:tav>
                                      </p:tavLst>
                                    </p:anim>
                                    <p:anim calcmode="lin" valueType="num">
                                      <p:cBhvr additive="base">
                                        <p:cTn id="16" dur="500"/>
                                        <p:tgtEl>
                                          <p:spTgt spid="223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2055"/>
        <p:cNvGrpSpPr/>
        <p:nvPr/>
      </p:nvGrpSpPr>
      <p:grpSpPr>
        <a:xfrm>
          <a:off x="0" y="0"/>
          <a:ext cx="0" cy="0"/>
          <a:chOff x="0" y="0"/>
          <a:chExt cx="0" cy="0"/>
        </a:xfrm>
      </p:grpSpPr>
      <p:pic>
        <p:nvPicPr>
          <p:cNvPr id="2066" name="Google Shape;2066;p34"/>
          <p:cNvPicPr preferRelativeResize="0"/>
          <p:nvPr/>
        </p:nvPicPr>
        <p:blipFill rotWithShape="1">
          <a:blip r:embed="rId3">
            <a:alphaModFix/>
          </a:blip>
          <a:srcRect/>
          <a:stretch/>
        </p:blipFill>
        <p:spPr>
          <a:xfrm>
            <a:off x="12381520" y="25899"/>
            <a:ext cx="10261101" cy="10261101"/>
          </a:xfrm>
          <a:prstGeom prst="rect">
            <a:avLst/>
          </a:prstGeom>
          <a:noFill/>
          <a:ln>
            <a:noFill/>
          </a:ln>
        </p:spPr>
      </p:pic>
      <p:pic>
        <p:nvPicPr>
          <p:cNvPr id="2067" name="Google Shape;2067;p34"/>
          <p:cNvPicPr preferRelativeResize="0"/>
          <p:nvPr/>
        </p:nvPicPr>
        <p:blipFill rotWithShape="1">
          <a:blip r:embed="rId4">
            <a:alphaModFix/>
          </a:blip>
          <a:srcRect/>
          <a:stretch/>
        </p:blipFill>
        <p:spPr>
          <a:xfrm>
            <a:off x="8560770" y="7418017"/>
            <a:ext cx="4978150" cy="4978150"/>
          </a:xfrm>
          <a:prstGeom prst="rect">
            <a:avLst/>
          </a:prstGeom>
          <a:noFill/>
          <a:ln>
            <a:noFill/>
          </a:ln>
        </p:spPr>
      </p:pic>
      <p:pic>
        <p:nvPicPr>
          <p:cNvPr id="3" name="Picture 2">
            <a:extLst>
              <a:ext uri="{FF2B5EF4-FFF2-40B4-BE49-F238E27FC236}">
                <a16:creationId xmlns:a16="http://schemas.microsoft.com/office/drawing/2014/main" id="{FBD22EFD-B90A-A2E2-D387-6D0F78EB7216}"/>
              </a:ext>
            </a:extLst>
          </p:cNvPr>
          <p:cNvPicPr>
            <a:picLocks noChangeAspect="1"/>
          </p:cNvPicPr>
          <p:nvPr/>
        </p:nvPicPr>
        <p:blipFill>
          <a:blip r:embed="rId5">
            <a:duotone>
              <a:schemeClr val="accent4">
                <a:shade val="45000"/>
                <a:satMod val="135000"/>
              </a:schemeClr>
              <a:prstClr val="white"/>
            </a:duotone>
          </a:blip>
          <a:stretch>
            <a:fillRect/>
          </a:stretch>
        </p:blipFill>
        <p:spPr>
          <a:xfrm>
            <a:off x="767869" y="483598"/>
            <a:ext cx="14662631" cy="82937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67"/>
                                        </p:tgtEl>
                                        <p:attrNameLst>
                                          <p:attrName>style.visibility</p:attrName>
                                        </p:attrNameLst>
                                      </p:cBhvr>
                                      <p:to>
                                        <p:strVal val="visible"/>
                                      </p:to>
                                    </p:set>
                                    <p:anim calcmode="lin" valueType="num">
                                      <p:cBhvr additive="base">
                                        <p:cTn id="7" dur="500"/>
                                        <p:tgtEl>
                                          <p:spTgt spid="2067"/>
                                        </p:tgtEl>
                                        <p:attrNameLst>
                                          <p:attrName>ppt_w</p:attrName>
                                        </p:attrNameLst>
                                      </p:cBhvr>
                                      <p:tavLst>
                                        <p:tav tm="0">
                                          <p:val>
                                            <p:strVal val="0"/>
                                          </p:val>
                                        </p:tav>
                                        <p:tav tm="100000">
                                          <p:val>
                                            <p:strVal val="#ppt_w"/>
                                          </p:val>
                                        </p:tav>
                                      </p:tavLst>
                                    </p:anim>
                                    <p:anim calcmode="lin" valueType="num">
                                      <p:cBhvr additive="base">
                                        <p:cTn id="8" dur="500"/>
                                        <p:tgtEl>
                                          <p:spTgt spid="2067"/>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066"/>
                                        </p:tgtEl>
                                        <p:attrNameLst>
                                          <p:attrName>style.visibility</p:attrName>
                                        </p:attrNameLst>
                                      </p:cBhvr>
                                      <p:to>
                                        <p:strVal val="visible"/>
                                      </p:to>
                                    </p:set>
                                    <p:anim calcmode="lin" valueType="num">
                                      <p:cBhvr additive="base">
                                        <p:cTn id="11" dur="500"/>
                                        <p:tgtEl>
                                          <p:spTgt spid="2066"/>
                                        </p:tgtEl>
                                        <p:attrNameLst>
                                          <p:attrName>ppt_w</p:attrName>
                                        </p:attrNameLst>
                                      </p:cBhvr>
                                      <p:tavLst>
                                        <p:tav tm="0">
                                          <p:val>
                                            <p:strVal val="0"/>
                                          </p:val>
                                        </p:tav>
                                        <p:tav tm="100000">
                                          <p:val>
                                            <p:strVal val="#ppt_w"/>
                                          </p:val>
                                        </p:tav>
                                      </p:tavLst>
                                    </p:anim>
                                    <p:anim calcmode="lin" valueType="num">
                                      <p:cBhvr additive="base">
                                        <p:cTn id="12" dur="500"/>
                                        <p:tgtEl>
                                          <p:spTgt spid="206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0926"/>
        </a:solidFill>
        <a:effectLst/>
      </p:bgPr>
    </p:bg>
    <p:spTree>
      <p:nvGrpSpPr>
        <p:cNvPr id="1" name="Shape 1726"/>
        <p:cNvGrpSpPr/>
        <p:nvPr/>
      </p:nvGrpSpPr>
      <p:grpSpPr>
        <a:xfrm>
          <a:off x="0" y="0"/>
          <a:ext cx="0" cy="0"/>
          <a:chOff x="0" y="0"/>
          <a:chExt cx="0" cy="0"/>
        </a:xfrm>
      </p:grpSpPr>
      <p:grpSp>
        <p:nvGrpSpPr>
          <p:cNvPr id="1729" name="Google Shape;1729;p27"/>
          <p:cNvGrpSpPr/>
          <p:nvPr/>
        </p:nvGrpSpPr>
        <p:grpSpPr>
          <a:xfrm>
            <a:off x="15851069" y="979192"/>
            <a:ext cx="1408231" cy="1457739"/>
            <a:chOff x="0" y="-28575"/>
            <a:chExt cx="812800" cy="841375"/>
          </a:xfrm>
        </p:grpSpPr>
        <p:sp>
          <p:nvSpPr>
            <p:cNvPr id="1730" name="Google Shape;1730;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731" name="Google Shape;1731;p2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2" name="Google Shape;1732;p27"/>
          <p:cNvGrpSpPr/>
          <p:nvPr/>
        </p:nvGrpSpPr>
        <p:grpSpPr>
          <a:xfrm>
            <a:off x="-60845" y="9445857"/>
            <a:ext cx="811867" cy="840409"/>
            <a:chOff x="0" y="-28575"/>
            <a:chExt cx="812800" cy="841375"/>
          </a:xfrm>
        </p:grpSpPr>
        <p:sp>
          <p:nvSpPr>
            <p:cNvPr id="1733" name="Google Shape;1733;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734" name="Google Shape;1734;p2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5" name="Google Shape;1735;p27"/>
          <p:cNvGrpSpPr/>
          <p:nvPr/>
        </p:nvGrpSpPr>
        <p:grpSpPr>
          <a:xfrm>
            <a:off x="16887159" y="340816"/>
            <a:ext cx="1143000" cy="1183184"/>
            <a:chOff x="0" y="-28575"/>
            <a:chExt cx="812800" cy="841375"/>
          </a:xfrm>
        </p:grpSpPr>
        <p:sp>
          <p:nvSpPr>
            <p:cNvPr id="1736" name="Google Shape;1736;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737" name="Google Shape;1737;p2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8" name="Google Shape;1738;p27"/>
          <p:cNvGrpSpPr/>
          <p:nvPr/>
        </p:nvGrpSpPr>
        <p:grpSpPr>
          <a:xfrm>
            <a:off x="536477" y="9077824"/>
            <a:ext cx="658957" cy="682123"/>
            <a:chOff x="0" y="-28575"/>
            <a:chExt cx="812800" cy="841375"/>
          </a:xfrm>
        </p:grpSpPr>
        <p:sp>
          <p:nvSpPr>
            <p:cNvPr id="1739" name="Google Shape;1739;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740" name="Google Shape;1740;p2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EDE1962B-78AE-D356-BE4E-CE487BBAAC3F}"/>
              </a:ext>
            </a:extLst>
          </p:cNvPr>
          <p:cNvPicPr>
            <a:picLocks noChangeAspect="1"/>
          </p:cNvPicPr>
          <p:nvPr/>
        </p:nvPicPr>
        <p:blipFill>
          <a:blip r:embed="rId3">
            <a:duotone>
              <a:schemeClr val="accent4">
                <a:shade val="45000"/>
                <a:satMod val="135000"/>
              </a:schemeClr>
              <a:prstClr val="white"/>
            </a:duotone>
          </a:blip>
          <a:stretch>
            <a:fillRect/>
          </a:stretch>
        </p:blipFill>
        <p:spPr>
          <a:xfrm>
            <a:off x="1680520" y="880821"/>
            <a:ext cx="13991938" cy="79913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729"/>
                                        </p:tgtEl>
                                        <p:attrNameLst>
                                          <p:attrName>style.visibility</p:attrName>
                                        </p:attrNameLst>
                                      </p:cBhvr>
                                      <p:to>
                                        <p:strVal val="visible"/>
                                      </p:to>
                                    </p:set>
                                    <p:anim calcmode="lin" valueType="num">
                                      <p:cBhvr additive="base">
                                        <p:cTn id="7" dur="500"/>
                                        <p:tgtEl>
                                          <p:spTgt spid="1729"/>
                                        </p:tgtEl>
                                        <p:attrNameLst>
                                          <p:attrName>ppt_w</p:attrName>
                                        </p:attrNameLst>
                                      </p:cBhvr>
                                      <p:tavLst>
                                        <p:tav tm="0">
                                          <p:val>
                                            <p:strVal val="0"/>
                                          </p:val>
                                        </p:tav>
                                        <p:tav tm="100000">
                                          <p:val>
                                            <p:strVal val="#ppt_w"/>
                                          </p:val>
                                        </p:tav>
                                      </p:tavLst>
                                    </p:anim>
                                    <p:anim calcmode="lin" valueType="num">
                                      <p:cBhvr additive="base">
                                        <p:cTn id="8" dur="500"/>
                                        <p:tgtEl>
                                          <p:spTgt spid="1729"/>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735"/>
                                        </p:tgtEl>
                                        <p:attrNameLst>
                                          <p:attrName>style.visibility</p:attrName>
                                        </p:attrNameLst>
                                      </p:cBhvr>
                                      <p:to>
                                        <p:strVal val="visible"/>
                                      </p:to>
                                    </p:set>
                                    <p:anim calcmode="lin" valueType="num">
                                      <p:cBhvr additive="base">
                                        <p:cTn id="11" dur="500"/>
                                        <p:tgtEl>
                                          <p:spTgt spid="1735"/>
                                        </p:tgtEl>
                                        <p:attrNameLst>
                                          <p:attrName>ppt_w</p:attrName>
                                        </p:attrNameLst>
                                      </p:cBhvr>
                                      <p:tavLst>
                                        <p:tav tm="0">
                                          <p:val>
                                            <p:strVal val="0"/>
                                          </p:val>
                                        </p:tav>
                                        <p:tav tm="100000">
                                          <p:val>
                                            <p:strVal val="#ppt_w"/>
                                          </p:val>
                                        </p:tav>
                                      </p:tavLst>
                                    </p:anim>
                                    <p:anim calcmode="lin" valueType="num">
                                      <p:cBhvr additive="base">
                                        <p:cTn id="12" dur="500"/>
                                        <p:tgtEl>
                                          <p:spTgt spid="1735"/>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738"/>
                                        </p:tgtEl>
                                        <p:attrNameLst>
                                          <p:attrName>style.visibility</p:attrName>
                                        </p:attrNameLst>
                                      </p:cBhvr>
                                      <p:to>
                                        <p:strVal val="visible"/>
                                      </p:to>
                                    </p:set>
                                    <p:anim calcmode="lin" valueType="num">
                                      <p:cBhvr additive="base">
                                        <p:cTn id="15" dur="500"/>
                                        <p:tgtEl>
                                          <p:spTgt spid="1738"/>
                                        </p:tgtEl>
                                        <p:attrNameLst>
                                          <p:attrName>ppt_w</p:attrName>
                                        </p:attrNameLst>
                                      </p:cBhvr>
                                      <p:tavLst>
                                        <p:tav tm="0">
                                          <p:val>
                                            <p:strVal val="0"/>
                                          </p:val>
                                        </p:tav>
                                        <p:tav tm="100000">
                                          <p:val>
                                            <p:strVal val="#ppt_w"/>
                                          </p:val>
                                        </p:tav>
                                      </p:tavLst>
                                    </p:anim>
                                    <p:anim calcmode="lin" valueType="num">
                                      <p:cBhvr additive="base">
                                        <p:cTn id="16" dur="500"/>
                                        <p:tgtEl>
                                          <p:spTgt spid="1738"/>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732"/>
                                        </p:tgtEl>
                                        <p:attrNameLst>
                                          <p:attrName>style.visibility</p:attrName>
                                        </p:attrNameLst>
                                      </p:cBhvr>
                                      <p:to>
                                        <p:strVal val="visible"/>
                                      </p:to>
                                    </p:set>
                                    <p:anim calcmode="lin" valueType="num">
                                      <p:cBhvr additive="base">
                                        <p:cTn id="19" dur="500"/>
                                        <p:tgtEl>
                                          <p:spTgt spid="1732"/>
                                        </p:tgtEl>
                                        <p:attrNameLst>
                                          <p:attrName>ppt_w</p:attrName>
                                        </p:attrNameLst>
                                      </p:cBhvr>
                                      <p:tavLst>
                                        <p:tav tm="0">
                                          <p:val>
                                            <p:strVal val="0"/>
                                          </p:val>
                                        </p:tav>
                                        <p:tav tm="100000">
                                          <p:val>
                                            <p:strVal val="#ppt_w"/>
                                          </p:val>
                                        </p:tav>
                                      </p:tavLst>
                                    </p:anim>
                                    <p:anim calcmode="lin" valueType="num">
                                      <p:cBhvr additive="base">
                                        <p:cTn id="20" dur="500"/>
                                        <p:tgtEl>
                                          <p:spTgt spid="1732"/>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195"/>
        <p:cNvGrpSpPr/>
        <p:nvPr/>
      </p:nvGrpSpPr>
      <p:grpSpPr>
        <a:xfrm>
          <a:off x="0" y="0"/>
          <a:ext cx="0" cy="0"/>
          <a:chOff x="0" y="0"/>
          <a:chExt cx="0" cy="0"/>
        </a:xfrm>
      </p:grpSpPr>
      <p:grpSp>
        <p:nvGrpSpPr>
          <p:cNvPr id="196" name="Google Shape;196;p17"/>
          <p:cNvGrpSpPr/>
          <p:nvPr/>
        </p:nvGrpSpPr>
        <p:grpSpPr>
          <a:xfrm>
            <a:off x="0" y="2832059"/>
            <a:ext cx="18287996" cy="7454941"/>
            <a:chOff x="0" y="-28575"/>
            <a:chExt cx="4816592" cy="1963441"/>
          </a:xfrm>
        </p:grpSpPr>
        <p:sp>
          <p:nvSpPr>
            <p:cNvPr id="197" name="Google Shape;197;p17"/>
            <p:cNvSpPr/>
            <p:nvPr/>
          </p:nvSpPr>
          <p:spPr>
            <a:xfrm>
              <a:off x="0" y="0"/>
              <a:ext cx="4816592" cy="1934866"/>
            </a:xfrm>
            <a:custGeom>
              <a:avLst/>
              <a:gdLst/>
              <a:ahLst/>
              <a:cxnLst/>
              <a:rect l="l" t="t" r="r" b="b"/>
              <a:pathLst>
                <a:path w="4816592" h="1934866" extrusionOk="0">
                  <a:moveTo>
                    <a:pt x="0" y="0"/>
                  </a:moveTo>
                  <a:lnTo>
                    <a:pt x="4816592" y="0"/>
                  </a:lnTo>
                  <a:lnTo>
                    <a:pt x="4816592" y="1934866"/>
                  </a:lnTo>
                  <a:lnTo>
                    <a:pt x="0" y="1934866"/>
                  </a:lnTo>
                  <a:close/>
                </a:path>
              </a:pathLst>
            </a:custGeom>
            <a:solidFill>
              <a:srgbClr val="040926"/>
            </a:solidFill>
            <a:ln>
              <a:noFill/>
            </a:ln>
          </p:spPr>
        </p:sp>
        <p:sp>
          <p:nvSpPr>
            <p:cNvPr id="198" name="Google Shape;198;p1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1" name="Google Shape;201;p17"/>
          <p:cNvGrpSpPr/>
          <p:nvPr/>
        </p:nvGrpSpPr>
        <p:grpSpPr>
          <a:xfrm>
            <a:off x="16324390" y="-34517"/>
            <a:ext cx="1963611" cy="1998127"/>
            <a:chOff x="0" y="-46022"/>
            <a:chExt cx="2618148" cy="2664170"/>
          </a:xfrm>
        </p:grpSpPr>
        <p:grpSp>
          <p:nvGrpSpPr>
            <p:cNvPr id="202" name="Google Shape;202;p17"/>
            <p:cNvGrpSpPr/>
            <p:nvPr/>
          </p:nvGrpSpPr>
          <p:grpSpPr>
            <a:xfrm>
              <a:off x="0" y="-46022"/>
              <a:ext cx="1309074" cy="1355096"/>
              <a:chOff x="0" y="-28575"/>
              <a:chExt cx="812800" cy="841375"/>
            </a:xfrm>
          </p:grpSpPr>
          <p:sp>
            <p:nvSpPr>
              <p:cNvPr id="203" name="Google Shape;203;p1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04" name="Google Shape;204;p1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5" name="Google Shape;205;p17"/>
            <p:cNvGrpSpPr/>
            <p:nvPr/>
          </p:nvGrpSpPr>
          <p:grpSpPr>
            <a:xfrm>
              <a:off x="1309074" y="1263052"/>
              <a:ext cx="1309074" cy="1355096"/>
              <a:chOff x="0" y="-28575"/>
              <a:chExt cx="812800" cy="841375"/>
            </a:xfrm>
          </p:grpSpPr>
          <p:sp>
            <p:nvSpPr>
              <p:cNvPr id="206" name="Google Shape;206;p1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07" name="Google Shape;207;p1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08" name="Google Shape;208;p17"/>
          <p:cNvGrpSpPr/>
          <p:nvPr/>
        </p:nvGrpSpPr>
        <p:grpSpPr>
          <a:xfrm>
            <a:off x="14360779" y="-34517"/>
            <a:ext cx="1963611" cy="1998127"/>
            <a:chOff x="0" y="-46022"/>
            <a:chExt cx="2618148" cy="2664170"/>
          </a:xfrm>
        </p:grpSpPr>
        <p:grpSp>
          <p:nvGrpSpPr>
            <p:cNvPr id="209" name="Google Shape;209;p17"/>
            <p:cNvGrpSpPr/>
            <p:nvPr/>
          </p:nvGrpSpPr>
          <p:grpSpPr>
            <a:xfrm>
              <a:off x="0" y="-46022"/>
              <a:ext cx="1309074" cy="1355096"/>
              <a:chOff x="0" y="-28575"/>
              <a:chExt cx="812800" cy="841375"/>
            </a:xfrm>
          </p:grpSpPr>
          <p:sp>
            <p:nvSpPr>
              <p:cNvPr id="210" name="Google Shape;210;p1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11" name="Google Shape;211;p1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2" name="Google Shape;212;p17"/>
            <p:cNvGrpSpPr/>
            <p:nvPr/>
          </p:nvGrpSpPr>
          <p:grpSpPr>
            <a:xfrm>
              <a:off x="1309074" y="1263052"/>
              <a:ext cx="1309074" cy="1355096"/>
              <a:chOff x="0" y="-28575"/>
              <a:chExt cx="812800" cy="841375"/>
            </a:xfrm>
          </p:grpSpPr>
          <p:sp>
            <p:nvSpPr>
              <p:cNvPr id="213" name="Google Shape;213;p1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14" name="Google Shape;214;p1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15" name="Google Shape;215;p17"/>
          <p:cNvGrpSpPr/>
          <p:nvPr/>
        </p:nvGrpSpPr>
        <p:grpSpPr>
          <a:xfrm>
            <a:off x="16324390" y="1929093"/>
            <a:ext cx="1963611" cy="1998127"/>
            <a:chOff x="0" y="-46022"/>
            <a:chExt cx="2618148" cy="2664170"/>
          </a:xfrm>
        </p:grpSpPr>
        <p:grpSp>
          <p:nvGrpSpPr>
            <p:cNvPr id="216" name="Google Shape;216;p17"/>
            <p:cNvGrpSpPr/>
            <p:nvPr/>
          </p:nvGrpSpPr>
          <p:grpSpPr>
            <a:xfrm>
              <a:off x="0" y="-46022"/>
              <a:ext cx="1309074" cy="1355096"/>
              <a:chOff x="0" y="-28575"/>
              <a:chExt cx="812800" cy="841375"/>
            </a:xfrm>
          </p:grpSpPr>
          <p:sp>
            <p:nvSpPr>
              <p:cNvPr id="217" name="Google Shape;217;p1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18" name="Google Shape;218;p1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9" name="Google Shape;219;p17"/>
            <p:cNvGrpSpPr/>
            <p:nvPr/>
          </p:nvGrpSpPr>
          <p:grpSpPr>
            <a:xfrm>
              <a:off x="1309074" y="1263052"/>
              <a:ext cx="1309074" cy="1355096"/>
              <a:chOff x="0" y="-28575"/>
              <a:chExt cx="812800" cy="841375"/>
            </a:xfrm>
          </p:grpSpPr>
          <p:sp>
            <p:nvSpPr>
              <p:cNvPr id="220" name="Google Shape;220;p1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21" name="Google Shape;221;p1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22" name="Google Shape;222;p17"/>
          <p:cNvGrpSpPr/>
          <p:nvPr/>
        </p:nvGrpSpPr>
        <p:grpSpPr>
          <a:xfrm>
            <a:off x="14360779" y="1929093"/>
            <a:ext cx="981805" cy="1016322"/>
            <a:chOff x="0" y="-28575"/>
            <a:chExt cx="812800" cy="841375"/>
          </a:xfrm>
        </p:grpSpPr>
        <p:sp>
          <p:nvSpPr>
            <p:cNvPr id="223" name="Google Shape;223;p1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24" name="Google Shape;224;p17"/>
            <p:cNvSpPr txBox="1"/>
            <p:nvPr/>
          </p:nvSpPr>
          <p:spPr>
            <a:xfrm>
              <a:off x="0" y="-28575"/>
              <a:ext cx="812800" cy="841375"/>
            </a:xfrm>
            <a:prstGeom prst="rect">
              <a:avLst/>
            </a:prstGeom>
            <a:noFill/>
            <a:ln>
              <a:noFill/>
            </a:ln>
          </p:spPr>
          <p:txBody>
            <a:bodyPr spcFirstLastPara="1" wrap="square" lIns="39950" tIns="39950" rIns="39950" bIns="3995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D15EB9AD-D5D4-E639-B566-D2F6CE59DCE2}"/>
              </a:ext>
            </a:extLst>
          </p:cNvPr>
          <p:cNvPicPr>
            <a:picLocks noChangeAspect="1"/>
          </p:cNvPicPr>
          <p:nvPr/>
        </p:nvPicPr>
        <p:blipFill>
          <a:blip r:embed="rId3">
            <a:duotone>
              <a:prstClr val="black"/>
              <a:schemeClr val="accent4">
                <a:tint val="45000"/>
                <a:satMod val="400000"/>
              </a:schemeClr>
            </a:duotone>
          </a:blip>
          <a:stretch>
            <a:fillRect/>
          </a:stretch>
        </p:blipFill>
        <p:spPr>
          <a:xfrm>
            <a:off x="904130" y="3197549"/>
            <a:ext cx="15987556" cy="69349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 calcmode="lin" valueType="num">
                                      <p:cBhvr additive="base">
                                        <p:cTn id="7" dur="500"/>
                                        <p:tgtEl>
                                          <p:spTgt spid="201"/>
                                        </p:tgtEl>
                                        <p:attrNameLst>
                                          <p:attrName>ppt_w</p:attrName>
                                        </p:attrNameLst>
                                      </p:cBhvr>
                                      <p:tavLst>
                                        <p:tav tm="0">
                                          <p:val>
                                            <p:strVal val="0"/>
                                          </p:val>
                                        </p:tav>
                                        <p:tav tm="100000">
                                          <p:val>
                                            <p:strVal val="#ppt_w"/>
                                          </p:val>
                                        </p:tav>
                                      </p:tavLst>
                                    </p:anim>
                                    <p:anim calcmode="lin" valueType="num">
                                      <p:cBhvr additive="base">
                                        <p:cTn id="8" dur="500"/>
                                        <p:tgtEl>
                                          <p:spTgt spid="201"/>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08"/>
                                        </p:tgtEl>
                                        <p:attrNameLst>
                                          <p:attrName>style.visibility</p:attrName>
                                        </p:attrNameLst>
                                      </p:cBhvr>
                                      <p:to>
                                        <p:strVal val="visible"/>
                                      </p:to>
                                    </p:set>
                                    <p:anim calcmode="lin" valueType="num">
                                      <p:cBhvr additive="base">
                                        <p:cTn id="11" dur="500"/>
                                        <p:tgtEl>
                                          <p:spTgt spid="208"/>
                                        </p:tgtEl>
                                        <p:attrNameLst>
                                          <p:attrName>ppt_w</p:attrName>
                                        </p:attrNameLst>
                                      </p:cBhvr>
                                      <p:tavLst>
                                        <p:tav tm="0">
                                          <p:val>
                                            <p:strVal val="0"/>
                                          </p:val>
                                        </p:tav>
                                        <p:tav tm="100000">
                                          <p:val>
                                            <p:strVal val="#ppt_w"/>
                                          </p:val>
                                        </p:tav>
                                      </p:tavLst>
                                    </p:anim>
                                    <p:anim calcmode="lin" valueType="num">
                                      <p:cBhvr additive="base">
                                        <p:cTn id="12" dur="500"/>
                                        <p:tgtEl>
                                          <p:spTgt spid="208"/>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5"/>
                                        </p:tgtEl>
                                        <p:attrNameLst>
                                          <p:attrName>style.visibility</p:attrName>
                                        </p:attrNameLst>
                                      </p:cBhvr>
                                      <p:to>
                                        <p:strVal val="visible"/>
                                      </p:to>
                                    </p:set>
                                    <p:anim calcmode="lin" valueType="num">
                                      <p:cBhvr additive="base">
                                        <p:cTn id="15" dur="500"/>
                                        <p:tgtEl>
                                          <p:spTgt spid="215"/>
                                        </p:tgtEl>
                                        <p:attrNameLst>
                                          <p:attrName>ppt_w</p:attrName>
                                        </p:attrNameLst>
                                      </p:cBhvr>
                                      <p:tavLst>
                                        <p:tav tm="0">
                                          <p:val>
                                            <p:strVal val="0"/>
                                          </p:val>
                                        </p:tav>
                                        <p:tav tm="100000">
                                          <p:val>
                                            <p:strVal val="#ppt_w"/>
                                          </p:val>
                                        </p:tav>
                                      </p:tavLst>
                                    </p:anim>
                                    <p:anim calcmode="lin" valueType="num">
                                      <p:cBhvr additive="base">
                                        <p:cTn id="16" dur="500"/>
                                        <p:tgtEl>
                                          <p:spTgt spid="215"/>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22"/>
                                        </p:tgtEl>
                                        <p:attrNameLst>
                                          <p:attrName>style.visibility</p:attrName>
                                        </p:attrNameLst>
                                      </p:cBhvr>
                                      <p:to>
                                        <p:strVal val="visible"/>
                                      </p:to>
                                    </p:set>
                                    <p:anim calcmode="lin" valueType="num">
                                      <p:cBhvr additive="base">
                                        <p:cTn id="19" dur="500"/>
                                        <p:tgtEl>
                                          <p:spTgt spid="222"/>
                                        </p:tgtEl>
                                        <p:attrNameLst>
                                          <p:attrName>ppt_w</p:attrName>
                                        </p:attrNameLst>
                                      </p:cBhvr>
                                      <p:tavLst>
                                        <p:tav tm="0">
                                          <p:val>
                                            <p:strVal val="0"/>
                                          </p:val>
                                        </p:tav>
                                        <p:tav tm="100000">
                                          <p:val>
                                            <p:strVal val="#ppt_w"/>
                                          </p:val>
                                        </p:tav>
                                      </p:tavLst>
                                    </p:anim>
                                    <p:anim calcmode="lin" valueType="num">
                                      <p:cBhvr additive="base">
                                        <p:cTn id="20" dur="500"/>
                                        <p:tgtEl>
                                          <p:spTgt spid="22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2030"/>
        <p:cNvGrpSpPr/>
        <p:nvPr/>
      </p:nvGrpSpPr>
      <p:grpSpPr>
        <a:xfrm>
          <a:off x="0" y="0"/>
          <a:ext cx="0" cy="0"/>
          <a:chOff x="0" y="0"/>
          <a:chExt cx="0" cy="0"/>
        </a:xfrm>
      </p:grpSpPr>
      <p:grpSp>
        <p:nvGrpSpPr>
          <p:cNvPr id="2031" name="Google Shape;2031;p33"/>
          <p:cNvGrpSpPr/>
          <p:nvPr/>
        </p:nvGrpSpPr>
        <p:grpSpPr>
          <a:xfrm>
            <a:off x="0" y="-108496"/>
            <a:ext cx="18287996" cy="5522409"/>
            <a:chOff x="0" y="-28575"/>
            <a:chExt cx="4816592" cy="1454462"/>
          </a:xfrm>
        </p:grpSpPr>
        <p:sp>
          <p:nvSpPr>
            <p:cNvPr id="2032" name="Google Shape;2032;p33"/>
            <p:cNvSpPr/>
            <p:nvPr/>
          </p:nvSpPr>
          <p:spPr>
            <a:xfrm>
              <a:off x="0" y="0"/>
              <a:ext cx="4816592" cy="1425887"/>
            </a:xfrm>
            <a:custGeom>
              <a:avLst/>
              <a:gdLst/>
              <a:ahLst/>
              <a:cxnLst/>
              <a:rect l="l" t="t" r="r" b="b"/>
              <a:pathLst>
                <a:path w="4816592" h="1425887" extrusionOk="0">
                  <a:moveTo>
                    <a:pt x="0" y="0"/>
                  </a:moveTo>
                  <a:lnTo>
                    <a:pt x="4816592" y="0"/>
                  </a:lnTo>
                  <a:lnTo>
                    <a:pt x="4816592" y="1425887"/>
                  </a:lnTo>
                  <a:lnTo>
                    <a:pt x="0" y="1425887"/>
                  </a:lnTo>
                  <a:close/>
                </a:path>
              </a:pathLst>
            </a:custGeom>
            <a:solidFill>
              <a:srgbClr val="040926"/>
            </a:solidFill>
            <a:ln>
              <a:noFill/>
            </a:ln>
          </p:spPr>
        </p:sp>
        <p:sp>
          <p:nvSpPr>
            <p:cNvPr id="2033" name="Google Shape;2033;p33"/>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34" name="Google Shape;2034;p33"/>
          <p:cNvSpPr txBox="1"/>
          <p:nvPr/>
        </p:nvSpPr>
        <p:spPr>
          <a:xfrm>
            <a:off x="3729073" y="2139976"/>
            <a:ext cx="10829854" cy="1676400"/>
          </a:xfrm>
          <a:prstGeom prst="rect">
            <a:avLst/>
          </a:prstGeom>
          <a:noFill/>
          <a:ln>
            <a:noFill/>
          </a:ln>
        </p:spPr>
        <p:txBody>
          <a:bodyPr spcFirstLastPara="1" wrap="square" lIns="0" tIns="0" rIns="0" bIns="0" anchor="t" anchorCtr="0">
            <a:spAutoFit/>
          </a:bodyPr>
          <a:lstStyle/>
          <a:p>
            <a:pPr marL="0" marR="0" lvl="0" indent="0" algn="ctr" rtl="0">
              <a:lnSpc>
                <a:spcPct val="119998"/>
              </a:lnSpc>
              <a:spcBef>
                <a:spcPts val="0"/>
              </a:spcBef>
              <a:spcAft>
                <a:spcPts val="0"/>
              </a:spcAft>
              <a:buNone/>
            </a:pPr>
            <a:r>
              <a:rPr lang="en-US" sz="11036" b="0" i="0" u="none" strike="noStrike" cap="none">
                <a:solidFill>
                  <a:srgbClr val="DEC0F1"/>
                </a:solidFill>
                <a:latin typeface="Russo One"/>
                <a:ea typeface="Russo One"/>
                <a:cs typeface="Russo One"/>
                <a:sym typeface="Russo One"/>
              </a:rPr>
              <a:t>Thank you!</a:t>
            </a:r>
            <a:endParaRPr/>
          </a:p>
        </p:txBody>
      </p:sp>
      <p:grpSp>
        <p:nvGrpSpPr>
          <p:cNvPr id="2036" name="Google Shape;2036;p33"/>
          <p:cNvGrpSpPr/>
          <p:nvPr/>
        </p:nvGrpSpPr>
        <p:grpSpPr>
          <a:xfrm>
            <a:off x="6982916" y="4578376"/>
            <a:ext cx="1671075" cy="1671075"/>
            <a:chOff x="0" y="0"/>
            <a:chExt cx="812800" cy="812800"/>
          </a:xfrm>
        </p:grpSpPr>
        <p:sp>
          <p:nvSpPr>
            <p:cNvPr id="2037" name="Google Shape;2037;p3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038" name="Google Shape;2038;p33"/>
            <p:cNvSpPr txBox="1"/>
            <p:nvPr/>
          </p:nvSpPr>
          <p:spPr>
            <a:xfrm>
              <a:off x="0" y="0"/>
              <a:ext cx="812800" cy="812800"/>
            </a:xfrm>
            <a:prstGeom prst="rect">
              <a:avLst/>
            </a:prstGeom>
            <a:noFill/>
            <a:ln>
              <a:noFill/>
            </a:ln>
          </p:spPr>
          <p:txBody>
            <a:bodyPr spcFirstLastPara="1" wrap="square" lIns="68800" tIns="68800" rIns="68800" bIns="68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39" name="Google Shape;2039;p33"/>
          <p:cNvGrpSpPr/>
          <p:nvPr/>
        </p:nvGrpSpPr>
        <p:grpSpPr>
          <a:xfrm>
            <a:off x="4219083" y="4578376"/>
            <a:ext cx="1671075" cy="1671075"/>
            <a:chOff x="0" y="0"/>
            <a:chExt cx="812800" cy="812800"/>
          </a:xfrm>
        </p:grpSpPr>
        <p:sp>
          <p:nvSpPr>
            <p:cNvPr id="2040" name="Google Shape;2040;p3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041" name="Google Shape;2041;p33"/>
            <p:cNvSpPr txBox="1"/>
            <p:nvPr/>
          </p:nvSpPr>
          <p:spPr>
            <a:xfrm>
              <a:off x="0" y="0"/>
              <a:ext cx="812800" cy="812800"/>
            </a:xfrm>
            <a:prstGeom prst="rect">
              <a:avLst/>
            </a:prstGeom>
            <a:noFill/>
            <a:ln>
              <a:noFill/>
            </a:ln>
          </p:spPr>
          <p:txBody>
            <a:bodyPr spcFirstLastPara="1" wrap="square" lIns="68800" tIns="68800" rIns="68800" bIns="68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42" name="Google Shape;2042;p33"/>
          <p:cNvGrpSpPr/>
          <p:nvPr/>
        </p:nvGrpSpPr>
        <p:grpSpPr>
          <a:xfrm>
            <a:off x="9746748" y="4578376"/>
            <a:ext cx="1671075" cy="1671075"/>
            <a:chOff x="0" y="0"/>
            <a:chExt cx="812800" cy="812800"/>
          </a:xfrm>
        </p:grpSpPr>
        <p:sp>
          <p:nvSpPr>
            <p:cNvPr id="2043" name="Google Shape;2043;p3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044" name="Google Shape;2044;p33"/>
            <p:cNvSpPr txBox="1"/>
            <p:nvPr/>
          </p:nvSpPr>
          <p:spPr>
            <a:xfrm>
              <a:off x="0" y="0"/>
              <a:ext cx="812800" cy="812800"/>
            </a:xfrm>
            <a:prstGeom prst="rect">
              <a:avLst/>
            </a:prstGeom>
            <a:noFill/>
            <a:ln>
              <a:noFill/>
            </a:ln>
          </p:spPr>
          <p:txBody>
            <a:bodyPr spcFirstLastPara="1" wrap="square" lIns="68800" tIns="68800" rIns="68800" bIns="68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045" name="Google Shape;2045;p33"/>
          <p:cNvPicPr preferRelativeResize="0"/>
          <p:nvPr/>
        </p:nvPicPr>
        <p:blipFill rotWithShape="1">
          <a:blip r:embed="rId3">
            <a:alphaModFix/>
          </a:blip>
          <a:srcRect/>
          <a:stretch/>
        </p:blipFill>
        <p:spPr>
          <a:xfrm>
            <a:off x="4377504" y="4722790"/>
            <a:ext cx="1260550" cy="1459585"/>
          </a:xfrm>
          <a:prstGeom prst="rect">
            <a:avLst/>
          </a:prstGeom>
          <a:noFill/>
          <a:ln>
            <a:noFill/>
          </a:ln>
        </p:spPr>
      </p:pic>
      <p:pic>
        <p:nvPicPr>
          <p:cNvPr id="2046" name="Google Shape;2046;p33"/>
          <p:cNvPicPr preferRelativeResize="0"/>
          <p:nvPr/>
        </p:nvPicPr>
        <p:blipFill rotWithShape="1">
          <a:blip r:embed="rId4">
            <a:alphaModFix/>
          </a:blip>
          <a:srcRect/>
          <a:stretch/>
        </p:blipFill>
        <p:spPr>
          <a:xfrm>
            <a:off x="9878459" y="4718924"/>
            <a:ext cx="1435725" cy="1435725"/>
          </a:xfrm>
          <a:prstGeom prst="rect">
            <a:avLst/>
          </a:prstGeom>
          <a:noFill/>
          <a:ln>
            <a:noFill/>
          </a:ln>
        </p:spPr>
      </p:pic>
      <p:pic>
        <p:nvPicPr>
          <p:cNvPr id="2047" name="Google Shape;2047;p33"/>
          <p:cNvPicPr preferRelativeResize="0"/>
          <p:nvPr/>
        </p:nvPicPr>
        <p:blipFill rotWithShape="1">
          <a:blip r:embed="rId5">
            <a:alphaModFix/>
          </a:blip>
          <a:srcRect/>
          <a:stretch/>
        </p:blipFill>
        <p:spPr>
          <a:xfrm>
            <a:off x="7283381" y="4751098"/>
            <a:ext cx="1070145" cy="1325630"/>
          </a:xfrm>
          <a:prstGeom prst="rect">
            <a:avLst/>
          </a:prstGeom>
          <a:noFill/>
          <a:ln>
            <a:noFill/>
          </a:ln>
        </p:spPr>
      </p:pic>
      <p:grpSp>
        <p:nvGrpSpPr>
          <p:cNvPr id="2048" name="Google Shape;2048;p33"/>
          <p:cNvGrpSpPr/>
          <p:nvPr/>
        </p:nvGrpSpPr>
        <p:grpSpPr>
          <a:xfrm>
            <a:off x="12397842" y="4578376"/>
            <a:ext cx="1671075" cy="1671075"/>
            <a:chOff x="0" y="0"/>
            <a:chExt cx="812800" cy="812800"/>
          </a:xfrm>
        </p:grpSpPr>
        <p:sp>
          <p:nvSpPr>
            <p:cNvPr id="2049" name="Google Shape;2049;p3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050" name="Google Shape;2050;p33"/>
            <p:cNvSpPr txBox="1"/>
            <p:nvPr/>
          </p:nvSpPr>
          <p:spPr>
            <a:xfrm>
              <a:off x="0" y="0"/>
              <a:ext cx="812800" cy="812800"/>
            </a:xfrm>
            <a:prstGeom prst="rect">
              <a:avLst/>
            </a:prstGeom>
            <a:noFill/>
            <a:ln>
              <a:noFill/>
            </a:ln>
          </p:spPr>
          <p:txBody>
            <a:bodyPr spcFirstLastPara="1" wrap="square" lIns="68800" tIns="68800" rIns="68800" bIns="68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051" name="Google Shape;2051;p33"/>
          <p:cNvPicPr preferRelativeResize="0"/>
          <p:nvPr/>
        </p:nvPicPr>
        <p:blipFill rotWithShape="1">
          <a:blip r:embed="rId6">
            <a:alphaModFix/>
          </a:blip>
          <a:srcRect/>
          <a:stretch/>
        </p:blipFill>
        <p:spPr>
          <a:xfrm>
            <a:off x="12617688" y="4674533"/>
            <a:ext cx="1231383" cy="140219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36"/>
                                        </p:tgtEl>
                                        <p:attrNameLst>
                                          <p:attrName>style.visibility</p:attrName>
                                        </p:attrNameLst>
                                      </p:cBhvr>
                                      <p:to>
                                        <p:strVal val="visible"/>
                                      </p:to>
                                    </p:set>
                                    <p:anim calcmode="lin" valueType="num">
                                      <p:cBhvr additive="base">
                                        <p:cTn id="7" dur="500"/>
                                        <p:tgtEl>
                                          <p:spTgt spid="2036"/>
                                        </p:tgtEl>
                                        <p:attrNameLst>
                                          <p:attrName>ppt_w</p:attrName>
                                        </p:attrNameLst>
                                      </p:cBhvr>
                                      <p:tavLst>
                                        <p:tav tm="0">
                                          <p:val>
                                            <p:strVal val="0"/>
                                          </p:val>
                                        </p:tav>
                                        <p:tav tm="100000">
                                          <p:val>
                                            <p:strVal val="#ppt_w"/>
                                          </p:val>
                                        </p:tav>
                                      </p:tavLst>
                                    </p:anim>
                                    <p:anim calcmode="lin" valueType="num">
                                      <p:cBhvr additive="base">
                                        <p:cTn id="8" dur="500"/>
                                        <p:tgtEl>
                                          <p:spTgt spid="2036"/>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039"/>
                                        </p:tgtEl>
                                        <p:attrNameLst>
                                          <p:attrName>style.visibility</p:attrName>
                                        </p:attrNameLst>
                                      </p:cBhvr>
                                      <p:to>
                                        <p:strVal val="visible"/>
                                      </p:to>
                                    </p:set>
                                    <p:anim calcmode="lin" valueType="num">
                                      <p:cBhvr additive="base">
                                        <p:cTn id="11" dur="500"/>
                                        <p:tgtEl>
                                          <p:spTgt spid="2039"/>
                                        </p:tgtEl>
                                        <p:attrNameLst>
                                          <p:attrName>ppt_w</p:attrName>
                                        </p:attrNameLst>
                                      </p:cBhvr>
                                      <p:tavLst>
                                        <p:tav tm="0">
                                          <p:val>
                                            <p:strVal val="0"/>
                                          </p:val>
                                        </p:tav>
                                        <p:tav tm="100000">
                                          <p:val>
                                            <p:strVal val="#ppt_w"/>
                                          </p:val>
                                        </p:tav>
                                      </p:tavLst>
                                    </p:anim>
                                    <p:anim calcmode="lin" valueType="num">
                                      <p:cBhvr additive="base">
                                        <p:cTn id="12" dur="500"/>
                                        <p:tgtEl>
                                          <p:spTgt spid="2039"/>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042"/>
                                        </p:tgtEl>
                                        <p:attrNameLst>
                                          <p:attrName>style.visibility</p:attrName>
                                        </p:attrNameLst>
                                      </p:cBhvr>
                                      <p:to>
                                        <p:strVal val="visible"/>
                                      </p:to>
                                    </p:set>
                                    <p:anim calcmode="lin" valueType="num">
                                      <p:cBhvr additive="base">
                                        <p:cTn id="15" dur="500"/>
                                        <p:tgtEl>
                                          <p:spTgt spid="2042"/>
                                        </p:tgtEl>
                                        <p:attrNameLst>
                                          <p:attrName>ppt_w</p:attrName>
                                        </p:attrNameLst>
                                      </p:cBhvr>
                                      <p:tavLst>
                                        <p:tav tm="0">
                                          <p:val>
                                            <p:strVal val="0"/>
                                          </p:val>
                                        </p:tav>
                                        <p:tav tm="100000">
                                          <p:val>
                                            <p:strVal val="#ppt_w"/>
                                          </p:val>
                                        </p:tav>
                                      </p:tavLst>
                                    </p:anim>
                                    <p:anim calcmode="lin" valueType="num">
                                      <p:cBhvr additive="base">
                                        <p:cTn id="16" dur="500"/>
                                        <p:tgtEl>
                                          <p:spTgt spid="2042"/>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045"/>
                                        </p:tgtEl>
                                        <p:attrNameLst>
                                          <p:attrName>style.visibility</p:attrName>
                                        </p:attrNameLst>
                                      </p:cBhvr>
                                      <p:to>
                                        <p:strVal val="visible"/>
                                      </p:to>
                                    </p:set>
                                    <p:anim calcmode="lin" valueType="num">
                                      <p:cBhvr additive="base">
                                        <p:cTn id="19" dur="500"/>
                                        <p:tgtEl>
                                          <p:spTgt spid="2045"/>
                                        </p:tgtEl>
                                        <p:attrNameLst>
                                          <p:attrName>ppt_w</p:attrName>
                                        </p:attrNameLst>
                                      </p:cBhvr>
                                      <p:tavLst>
                                        <p:tav tm="0">
                                          <p:val>
                                            <p:strVal val="0"/>
                                          </p:val>
                                        </p:tav>
                                        <p:tav tm="100000">
                                          <p:val>
                                            <p:strVal val="#ppt_w"/>
                                          </p:val>
                                        </p:tav>
                                      </p:tavLst>
                                    </p:anim>
                                    <p:anim calcmode="lin" valueType="num">
                                      <p:cBhvr additive="base">
                                        <p:cTn id="20" dur="500"/>
                                        <p:tgtEl>
                                          <p:spTgt spid="2045"/>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2046"/>
                                        </p:tgtEl>
                                        <p:attrNameLst>
                                          <p:attrName>style.visibility</p:attrName>
                                        </p:attrNameLst>
                                      </p:cBhvr>
                                      <p:to>
                                        <p:strVal val="visible"/>
                                      </p:to>
                                    </p:set>
                                    <p:anim calcmode="lin" valueType="num">
                                      <p:cBhvr additive="base">
                                        <p:cTn id="23" dur="500"/>
                                        <p:tgtEl>
                                          <p:spTgt spid="2046"/>
                                        </p:tgtEl>
                                        <p:attrNameLst>
                                          <p:attrName>ppt_w</p:attrName>
                                        </p:attrNameLst>
                                      </p:cBhvr>
                                      <p:tavLst>
                                        <p:tav tm="0">
                                          <p:val>
                                            <p:strVal val="0"/>
                                          </p:val>
                                        </p:tav>
                                        <p:tav tm="100000">
                                          <p:val>
                                            <p:strVal val="#ppt_w"/>
                                          </p:val>
                                        </p:tav>
                                      </p:tavLst>
                                    </p:anim>
                                    <p:anim calcmode="lin" valueType="num">
                                      <p:cBhvr additive="base">
                                        <p:cTn id="24" dur="500"/>
                                        <p:tgtEl>
                                          <p:spTgt spid="2046"/>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2047"/>
                                        </p:tgtEl>
                                        <p:attrNameLst>
                                          <p:attrName>style.visibility</p:attrName>
                                        </p:attrNameLst>
                                      </p:cBhvr>
                                      <p:to>
                                        <p:strVal val="visible"/>
                                      </p:to>
                                    </p:set>
                                    <p:anim calcmode="lin" valueType="num">
                                      <p:cBhvr additive="base">
                                        <p:cTn id="27" dur="500"/>
                                        <p:tgtEl>
                                          <p:spTgt spid="2047"/>
                                        </p:tgtEl>
                                        <p:attrNameLst>
                                          <p:attrName>ppt_w</p:attrName>
                                        </p:attrNameLst>
                                      </p:cBhvr>
                                      <p:tavLst>
                                        <p:tav tm="0">
                                          <p:val>
                                            <p:strVal val="0"/>
                                          </p:val>
                                        </p:tav>
                                        <p:tav tm="100000">
                                          <p:val>
                                            <p:strVal val="#ppt_w"/>
                                          </p:val>
                                        </p:tav>
                                      </p:tavLst>
                                    </p:anim>
                                    <p:anim calcmode="lin" valueType="num">
                                      <p:cBhvr additive="base">
                                        <p:cTn id="28" dur="500"/>
                                        <p:tgtEl>
                                          <p:spTgt spid="2047"/>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2048"/>
                                        </p:tgtEl>
                                        <p:attrNameLst>
                                          <p:attrName>style.visibility</p:attrName>
                                        </p:attrNameLst>
                                      </p:cBhvr>
                                      <p:to>
                                        <p:strVal val="visible"/>
                                      </p:to>
                                    </p:set>
                                    <p:anim calcmode="lin" valueType="num">
                                      <p:cBhvr additive="base">
                                        <p:cTn id="31" dur="500"/>
                                        <p:tgtEl>
                                          <p:spTgt spid="2048"/>
                                        </p:tgtEl>
                                        <p:attrNameLst>
                                          <p:attrName>ppt_w</p:attrName>
                                        </p:attrNameLst>
                                      </p:cBhvr>
                                      <p:tavLst>
                                        <p:tav tm="0">
                                          <p:val>
                                            <p:strVal val="0"/>
                                          </p:val>
                                        </p:tav>
                                        <p:tav tm="100000">
                                          <p:val>
                                            <p:strVal val="#ppt_w"/>
                                          </p:val>
                                        </p:tav>
                                      </p:tavLst>
                                    </p:anim>
                                    <p:anim calcmode="lin" valueType="num">
                                      <p:cBhvr additive="base">
                                        <p:cTn id="32" dur="500"/>
                                        <p:tgtEl>
                                          <p:spTgt spid="2048"/>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2051"/>
                                        </p:tgtEl>
                                        <p:attrNameLst>
                                          <p:attrName>style.visibility</p:attrName>
                                        </p:attrNameLst>
                                      </p:cBhvr>
                                      <p:to>
                                        <p:strVal val="visible"/>
                                      </p:to>
                                    </p:set>
                                    <p:anim calcmode="lin" valueType="num">
                                      <p:cBhvr additive="base">
                                        <p:cTn id="35" dur="500"/>
                                        <p:tgtEl>
                                          <p:spTgt spid="2051"/>
                                        </p:tgtEl>
                                        <p:attrNameLst>
                                          <p:attrName>ppt_w</p:attrName>
                                        </p:attrNameLst>
                                      </p:cBhvr>
                                      <p:tavLst>
                                        <p:tav tm="0">
                                          <p:val>
                                            <p:strVal val="0"/>
                                          </p:val>
                                        </p:tav>
                                        <p:tav tm="100000">
                                          <p:val>
                                            <p:strVal val="#ppt_w"/>
                                          </p:val>
                                        </p:tav>
                                      </p:tavLst>
                                    </p:anim>
                                    <p:anim calcmode="lin" valueType="num">
                                      <p:cBhvr additive="base">
                                        <p:cTn id="36" dur="500"/>
                                        <p:tgtEl>
                                          <p:spTgt spid="205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233</Words>
  <Application>Microsoft Office PowerPoint</Application>
  <PresentationFormat>Custom</PresentationFormat>
  <Paragraphs>17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Russo One</vt:lpstr>
      <vt:lpstr>Sitka Text</vt:lpstr>
      <vt:lpstr>Arial</vt:lpstr>
      <vt:lpstr>Calibri</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Gurav</dc:creator>
  <cp:lastModifiedBy>Pooja Gurav</cp:lastModifiedBy>
  <cp:revision>3</cp:revision>
  <dcterms:modified xsi:type="dcterms:W3CDTF">2023-04-01T12:37:18Z</dcterms:modified>
</cp:coreProperties>
</file>