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0" r:id="rId7"/>
    <p:sldId id="261" r:id="rId8"/>
    <p:sldId id="266"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9F02C3-09F5-4A07-8AB5-95F1C3FB53FD}" v="160" dt="2021-07-26T16:18:49.3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6" d="100"/>
          <a:sy n="86" d="100"/>
        </p:scale>
        <p:origin x="3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oja Gurav" userId="3cd8ab3937a26eb8" providerId="Windows Live" clId="Web-{EC0248B1-0F73-4A0C-8726-A58CE2949282}"/>
    <pc:docChg chg="addSld delSld modSld">
      <pc:chgData name="Pooja Gurav" userId="3cd8ab3937a26eb8" providerId="Windows Live" clId="Web-{EC0248B1-0F73-4A0C-8726-A58CE2949282}" dt="2021-07-26T11:10:06.608" v="2313"/>
      <pc:docMkLst>
        <pc:docMk/>
      </pc:docMkLst>
      <pc:sldChg chg="addSp delSp modSp mod setBg addAnim delAnim setClrOvrMap">
        <pc:chgData name="Pooja Gurav" userId="3cd8ab3937a26eb8" providerId="Windows Live" clId="Web-{EC0248B1-0F73-4A0C-8726-A58CE2949282}" dt="2021-07-26T11:00:37.957" v="2264" actId="14100"/>
        <pc:sldMkLst>
          <pc:docMk/>
          <pc:sldMk cId="1599814808" sldId="256"/>
        </pc:sldMkLst>
        <pc:spChg chg="mod">
          <ac:chgData name="Pooja Gurav" userId="3cd8ab3937a26eb8" providerId="Windows Live" clId="Web-{EC0248B1-0F73-4A0C-8726-A58CE2949282}" dt="2021-07-26T11:00:37.957" v="2264" actId="14100"/>
          <ac:spMkLst>
            <pc:docMk/>
            <pc:sldMk cId="1599814808" sldId="256"/>
            <ac:spMk id="2" creationId="{56869157-1BAD-4057-B9D6-C3ED6680FD82}"/>
          </ac:spMkLst>
        </pc:spChg>
        <pc:spChg chg="del">
          <ac:chgData name="Pooja Gurav" userId="3cd8ab3937a26eb8" providerId="Windows Live" clId="Web-{EC0248B1-0F73-4A0C-8726-A58CE2949282}" dt="2021-07-26T10:55:09.826" v="2212"/>
          <ac:spMkLst>
            <pc:docMk/>
            <pc:sldMk cId="1599814808" sldId="256"/>
            <ac:spMk id="3" creationId="{B20F913F-4CEB-4DAA-BC56-C4C866F080F5}"/>
          </ac:spMkLst>
        </pc:spChg>
        <pc:spChg chg="add del">
          <ac:chgData name="Pooja Gurav" userId="3cd8ab3937a26eb8" providerId="Windows Live" clId="Web-{EC0248B1-0F73-4A0C-8726-A58CE2949282}" dt="2021-07-26T10:55:50.983" v="2216"/>
          <ac:spMkLst>
            <pc:docMk/>
            <pc:sldMk cId="1599814808" sldId="256"/>
            <ac:spMk id="5" creationId="{0671A8AE-40A1-4631-A6B8-581AFF065482}"/>
          </ac:spMkLst>
        </pc:spChg>
        <pc:spChg chg="add del">
          <ac:chgData name="Pooja Gurav" userId="3cd8ab3937a26eb8" providerId="Windows Live" clId="Web-{EC0248B1-0F73-4A0C-8726-A58CE2949282}" dt="2021-07-26T10:55:50.983" v="2216"/>
          <ac:spMkLst>
            <pc:docMk/>
            <pc:sldMk cId="1599814808" sldId="256"/>
            <ac:spMk id="7" creationId="{AB58EF07-17C2-48CF-ABB0-EEF1F17CB8F0}"/>
          </ac:spMkLst>
        </pc:spChg>
        <pc:spChg chg="add del">
          <ac:chgData name="Pooja Gurav" userId="3cd8ab3937a26eb8" providerId="Windows Live" clId="Web-{EC0248B1-0F73-4A0C-8726-A58CE2949282}" dt="2021-07-26T10:55:45.342" v="2214"/>
          <ac:spMkLst>
            <pc:docMk/>
            <pc:sldMk cId="1599814808" sldId="256"/>
            <ac:spMk id="8" creationId="{E0AE394F-AFF1-4485-AF1F-7387A2F041AA}"/>
          </ac:spMkLst>
        </pc:spChg>
        <pc:spChg chg="add del">
          <ac:chgData name="Pooja Gurav" userId="3cd8ab3937a26eb8" providerId="Windows Live" clId="Web-{EC0248B1-0F73-4A0C-8726-A58CE2949282}" dt="2021-07-26T10:55:50.983" v="2216"/>
          <ac:spMkLst>
            <pc:docMk/>
            <pc:sldMk cId="1599814808" sldId="256"/>
            <ac:spMk id="9" creationId="{AF2F604E-43BE-4DC3-B983-E071523364F8}"/>
          </ac:spMkLst>
        </pc:spChg>
        <pc:spChg chg="add del">
          <ac:chgData name="Pooja Gurav" userId="3cd8ab3937a26eb8" providerId="Windows Live" clId="Web-{EC0248B1-0F73-4A0C-8726-A58CE2949282}" dt="2021-07-26T10:55:45.342" v="2214"/>
          <ac:spMkLst>
            <pc:docMk/>
            <pc:sldMk cId="1599814808" sldId="256"/>
            <ac:spMk id="10" creationId="{5683D043-25BB-4AC9-8130-641179672614}"/>
          </ac:spMkLst>
        </pc:spChg>
        <pc:spChg chg="add del">
          <ac:chgData name="Pooja Gurav" userId="3cd8ab3937a26eb8" providerId="Windows Live" clId="Web-{EC0248B1-0F73-4A0C-8726-A58CE2949282}" dt="2021-07-26T10:56:13.093" v="2222"/>
          <ac:spMkLst>
            <pc:docMk/>
            <pc:sldMk cId="1599814808" sldId="256"/>
            <ac:spMk id="11" creationId="{64AB010C-C307-4A53-9D97-39C6AAB2E056}"/>
          </ac:spMkLst>
        </pc:spChg>
        <pc:spChg chg="add del">
          <ac:chgData name="Pooja Gurav" userId="3cd8ab3937a26eb8" providerId="Windows Live" clId="Web-{EC0248B1-0F73-4A0C-8726-A58CE2949282}" dt="2021-07-26T10:55:45.342" v="2214"/>
          <ac:spMkLst>
            <pc:docMk/>
            <pc:sldMk cId="1599814808" sldId="256"/>
            <ac:spMk id="12" creationId="{AA61CCAC-6875-474C-8E9E-F57ABF078C2B}"/>
          </ac:spMkLst>
        </pc:spChg>
        <pc:spChg chg="add del">
          <ac:chgData name="Pooja Gurav" userId="3cd8ab3937a26eb8" providerId="Windows Live" clId="Web-{EC0248B1-0F73-4A0C-8726-A58CE2949282}" dt="2021-07-26T10:55:57.999" v="2218"/>
          <ac:spMkLst>
            <pc:docMk/>
            <pc:sldMk cId="1599814808" sldId="256"/>
            <ac:spMk id="13" creationId="{E650428A-A0FE-4718-BB52-1A3BDBF51DBA}"/>
          </ac:spMkLst>
        </pc:spChg>
        <pc:spChg chg="add del">
          <ac:chgData name="Pooja Gurav" userId="3cd8ab3937a26eb8" providerId="Windows Live" clId="Web-{EC0248B1-0F73-4A0C-8726-A58CE2949282}" dt="2021-07-26T10:55:50.983" v="2216"/>
          <ac:spMkLst>
            <pc:docMk/>
            <pc:sldMk cId="1599814808" sldId="256"/>
            <ac:spMk id="14" creationId="{08C9B587-E65E-4B52-B37C-ABEBB6E87928}"/>
          </ac:spMkLst>
        </pc:spChg>
        <pc:spChg chg="add del">
          <ac:chgData name="Pooja Gurav" userId="3cd8ab3937a26eb8" providerId="Windows Live" clId="Web-{EC0248B1-0F73-4A0C-8726-A58CE2949282}" dt="2021-07-26T10:55:57.999" v="2218"/>
          <ac:spMkLst>
            <pc:docMk/>
            <pc:sldMk cId="1599814808" sldId="256"/>
            <ac:spMk id="16" creationId="{5CF218E6-E246-4EBB-BA8D-DB65AB59A70E}"/>
          </ac:spMkLst>
        </pc:spChg>
        <pc:spChg chg="add del">
          <ac:chgData name="Pooja Gurav" userId="3cd8ab3937a26eb8" providerId="Windows Live" clId="Web-{EC0248B1-0F73-4A0C-8726-A58CE2949282}" dt="2021-07-26T10:56:13.093" v="2222"/>
          <ac:spMkLst>
            <pc:docMk/>
            <pc:sldMk cId="1599814808" sldId="256"/>
            <ac:spMk id="17" creationId="{604B7750-FFCA-4912-AC2E-989EECC941B2}"/>
          </ac:spMkLst>
        </pc:spChg>
        <pc:spChg chg="add del">
          <ac:chgData name="Pooja Gurav" userId="3cd8ab3937a26eb8" providerId="Windows Live" clId="Web-{EC0248B1-0F73-4A0C-8726-A58CE2949282}" dt="2021-07-26T10:55:57.999" v="2218"/>
          <ac:spMkLst>
            <pc:docMk/>
            <pc:sldMk cId="1599814808" sldId="256"/>
            <ac:spMk id="18" creationId="{13B9D26D-939B-4838-886B-07E227F3A303}"/>
          </ac:spMkLst>
        </pc:spChg>
        <pc:spChg chg="add del">
          <ac:chgData name="Pooja Gurav" userId="3cd8ab3937a26eb8" providerId="Windows Live" clId="Web-{EC0248B1-0F73-4A0C-8726-A58CE2949282}" dt="2021-07-26T10:55:57.999" v="2218"/>
          <ac:spMkLst>
            <pc:docMk/>
            <pc:sldMk cId="1599814808" sldId="256"/>
            <ac:spMk id="19" creationId="{4B7A2B20-C280-41CF-965D-FA68DA2BD679}"/>
          </ac:spMkLst>
        </pc:spChg>
        <pc:spChg chg="add del">
          <ac:chgData name="Pooja Gurav" userId="3cd8ab3937a26eb8" providerId="Windows Live" clId="Web-{EC0248B1-0F73-4A0C-8726-A58CE2949282}" dt="2021-07-26T10:55:57.999" v="2218"/>
          <ac:spMkLst>
            <pc:docMk/>
            <pc:sldMk cId="1599814808" sldId="256"/>
            <ac:spMk id="20" creationId="{2A4816AD-26D3-4C16-8CD2-0AE877FBAD4C}"/>
          </ac:spMkLst>
        </pc:spChg>
        <pc:spChg chg="add del">
          <ac:chgData name="Pooja Gurav" userId="3cd8ab3937a26eb8" providerId="Windows Live" clId="Web-{EC0248B1-0F73-4A0C-8726-A58CE2949282}" dt="2021-07-26T10:55:57.999" v="2218"/>
          <ac:spMkLst>
            <pc:docMk/>
            <pc:sldMk cId="1599814808" sldId="256"/>
            <ac:spMk id="22" creationId="{449E75B4-6C35-495B-850B-28CDE6E39ED0}"/>
          </ac:spMkLst>
        </pc:spChg>
        <pc:spChg chg="add del">
          <ac:chgData name="Pooja Gurav" userId="3cd8ab3937a26eb8" providerId="Windows Live" clId="Web-{EC0248B1-0F73-4A0C-8726-A58CE2949282}" dt="2021-07-26T10:56:13.093" v="2222"/>
          <ac:spMkLst>
            <pc:docMk/>
            <pc:sldMk cId="1599814808" sldId="256"/>
            <ac:spMk id="23" creationId="{FCADE1D5-E79C-4CEF-BEFD-B66EFB394D25}"/>
          </ac:spMkLst>
        </pc:spChg>
        <pc:spChg chg="add del">
          <ac:chgData name="Pooja Gurav" userId="3cd8ab3937a26eb8" providerId="Windows Live" clId="Web-{EC0248B1-0F73-4A0C-8726-A58CE2949282}" dt="2021-07-26T10:55:57.999" v="2218"/>
          <ac:spMkLst>
            <pc:docMk/>
            <pc:sldMk cId="1599814808" sldId="256"/>
            <ac:spMk id="24" creationId="{0EB2D58A-B2F2-4B07-9595-4FED1037FF80}"/>
          </ac:spMkLst>
        </pc:spChg>
        <pc:spChg chg="add del">
          <ac:chgData name="Pooja Gurav" userId="3cd8ab3937a26eb8" providerId="Windows Live" clId="Web-{EC0248B1-0F73-4A0C-8726-A58CE2949282}" dt="2021-07-26T10:56:13.093" v="2222"/>
          <ac:spMkLst>
            <pc:docMk/>
            <pc:sldMk cId="1599814808" sldId="256"/>
            <ac:spMk id="25" creationId="{54FC8EB5-1620-43B8-B816-8A91B6EAC975}"/>
          </ac:spMkLst>
        </pc:spChg>
        <pc:spChg chg="add del">
          <ac:chgData name="Pooja Gurav" userId="3cd8ab3937a26eb8" providerId="Windows Live" clId="Web-{EC0248B1-0F73-4A0C-8726-A58CE2949282}" dt="2021-07-26T10:55:57.999" v="2218"/>
          <ac:spMkLst>
            <pc:docMk/>
            <pc:sldMk cId="1599814808" sldId="256"/>
            <ac:spMk id="26" creationId="{DEB95C3F-0968-4E23-80BD-35CE22E83376}"/>
          </ac:spMkLst>
        </pc:spChg>
        <pc:spChg chg="add del">
          <ac:chgData name="Pooja Gurav" userId="3cd8ab3937a26eb8" providerId="Windows Live" clId="Web-{EC0248B1-0F73-4A0C-8726-A58CE2949282}" dt="2021-07-26T10:56:13.093" v="2222"/>
          <ac:spMkLst>
            <pc:docMk/>
            <pc:sldMk cId="1599814808" sldId="256"/>
            <ac:spMk id="27" creationId="{3D544515-9F93-4809-A102-B49C85F4608F}"/>
          </ac:spMkLst>
        </pc:spChg>
        <pc:spChg chg="add del">
          <ac:chgData name="Pooja Gurav" userId="3cd8ab3937a26eb8" providerId="Windows Live" clId="Web-{EC0248B1-0F73-4A0C-8726-A58CE2949282}" dt="2021-07-26T10:55:57.999" v="2218"/>
          <ac:spMkLst>
            <pc:docMk/>
            <pc:sldMk cId="1599814808" sldId="256"/>
            <ac:spMk id="28" creationId="{16E9C92B-1893-4BFE-B7CF-905EB3F87DAF}"/>
          </ac:spMkLst>
        </pc:spChg>
        <pc:spChg chg="add del">
          <ac:chgData name="Pooja Gurav" userId="3cd8ab3937a26eb8" providerId="Windows Live" clId="Web-{EC0248B1-0F73-4A0C-8726-A58CE2949282}" dt="2021-07-26T10:56:13.093" v="2222"/>
          <ac:spMkLst>
            <pc:docMk/>
            <pc:sldMk cId="1599814808" sldId="256"/>
            <ac:spMk id="29" creationId="{6027F030-58A9-44B8-ABF5-0372D2954EE6}"/>
          </ac:spMkLst>
        </pc:spChg>
        <pc:spChg chg="add del">
          <ac:chgData name="Pooja Gurav" userId="3cd8ab3937a26eb8" providerId="Windows Live" clId="Web-{EC0248B1-0F73-4A0C-8726-A58CE2949282}" dt="2021-07-26T10:56:13.093" v="2222"/>
          <ac:spMkLst>
            <pc:docMk/>
            <pc:sldMk cId="1599814808" sldId="256"/>
            <ac:spMk id="30" creationId="{A6328306-71F0-4C12-A2D9-7C857146B1D0}"/>
          </ac:spMkLst>
        </pc:spChg>
        <pc:spChg chg="add del">
          <ac:chgData name="Pooja Gurav" userId="3cd8ab3937a26eb8" providerId="Windows Live" clId="Web-{EC0248B1-0F73-4A0C-8726-A58CE2949282}" dt="2021-07-26T10:56:13.093" v="2222"/>
          <ac:spMkLst>
            <pc:docMk/>
            <pc:sldMk cId="1599814808" sldId="256"/>
            <ac:spMk id="31" creationId="{3252C512-4076-456E-AD89-50B0316453D0}"/>
          </ac:spMkLst>
        </pc:spChg>
        <pc:spChg chg="add del">
          <ac:chgData name="Pooja Gurav" userId="3cd8ab3937a26eb8" providerId="Windows Live" clId="Web-{EC0248B1-0F73-4A0C-8726-A58CE2949282}" dt="2021-07-26T10:56:13.093" v="2222"/>
          <ac:spMkLst>
            <pc:docMk/>
            <pc:sldMk cId="1599814808" sldId="256"/>
            <ac:spMk id="32" creationId="{71C24C9E-C2F4-4FA4-947B-6CBAC7C3AE1D}"/>
          </ac:spMkLst>
        </pc:spChg>
        <pc:spChg chg="add del">
          <ac:chgData name="Pooja Gurav" userId="3cd8ab3937a26eb8" providerId="Windows Live" clId="Web-{EC0248B1-0F73-4A0C-8726-A58CE2949282}" dt="2021-07-26T10:56:13.093" v="2222"/>
          <ac:spMkLst>
            <pc:docMk/>
            <pc:sldMk cId="1599814808" sldId="256"/>
            <ac:spMk id="33" creationId="{52494659-52DF-4053-975B-36F06255E2E8}"/>
          </ac:spMkLst>
        </pc:spChg>
        <pc:spChg chg="add del">
          <ac:chgData name="Pooja Gurav" userId="3cd8ab3937a26eb8" providerId="Windows Live" clId="Web-{EC0248B1-0F73-4A0C-8726-A58CE2949282}" dt="2021-07-26T10:56:13.093" v="2222"/>
          <ac:spMkLst>
            <pc:docMk/>
            <pc:sldMk cId="1599814808" sldId="256"/>
            <ac:spMk id="34" creationId="{EE807326-229C-458C-BDA0-C721262167D9}"/>
          </ac:spMkLst>
        </pc:spChg>
        <pc:spChg chg="add del">
          <ac:chgData name="Pooja Gurav" userId="3cd8ab3937a26eb8" providerId="Windows Live" clId="Web-{EC0248B1-0F73-4A0C-8726-A58CE2949282}" dt="2021-07-26T10:59:30.753" v="2244"/>
          <ac:spMkLst>
            <pc:docMk/>
            <pc:sldMk cId="1599814808" sldId="256"/>
            <ac:spMk id="35" creationId="{E650428A-A0FE-4718-BB52-1A3BDBF51DBA}"/>
          </ac:spMkLst>
        </pc:spChg>
        <pc:spChg chg="add del">
          <ac:chgData name="Pooja Gurav" userId="3cd8ab3937a26eb8" providerId="Windows Live" clId="Web-{EC0248B1-0F73-4A0C-8726-A58CE2949282}" dt="2021-07-26T10:59:30.753" v="2244"/>
          <ac:spMkLst>
            <pc:docMk/>
            <pc:sldMk cId="1599814808" sldId="256"/>
            <ac:spMk id="39" creationId="{4B7A2B20-C280-41CF-965D-FA68DA2BD679}"/>
          </ac:spMkLst>
        </pc:spChg>
        <pc:spChg chg="add del">
          <ac:chgData name="Pooja Gurav" userId="3cd8ab3937a26eb8" providerId="Windows Live" clId="Web-{EC0248B1-0F73-4A0C-8726-A58CE2949282}" dt="2021-07-26T10:59:30.753" v="2244"/>
          <ac:spMkLst>
            <pc:docMk/>
            <pc:sldMk cId="1599814808" sldId="256"/>
            <ac:spMk id="40" creationId="{5CF218E6-E246-4EBB-BA8D-DB65AB59A70E}"/>
          </ac:spMkLst>
        </pc:spChg>
        <pc:spChg chg="add del">
          <ac:chgData name="Pooja Gurav" userId="3cd8ab3937a26eb8" providerId="Windows Live" clId="Web-{EC0248B1-0F73-4A0C-8726-A58CE2949282}" dt="2021-07-26T10:59:30.753" v="2244"/>
          <ac:spMkLst>
            <pc:docMk/>
            <pc:sldMk cId="1599814808" sldId="256"/>
            <ac:spMk id="41" creationId="{13B9D26D-939B-4838-886B-07E227F3A303}"/>
          </ac:spMkLst>
        </pc:spChg>
        <pc:spChg chg="add del">
          <ac:chgData name="Pooja Gurav" userId="3cd8ab3937a26eb8" providerId="Windows Live" clId="Web-{EC0248B1-0F73-4A0C-8726-A58CE2949282}" dt="2021-07-26T10:59:30.753" v="2244"/>
          <ac:spMkLst>
            <pc:docMk/>
            <pc:sldMk cId="1599814808" sldId="256"/>
            <ac:spMk id="42" creationId="{2A4816AD-26D3-4C16-8CD2-0AE877FBAD4C}"/>
          </ac:spMkLst>
        </pc:spChg>
        <pc:spChg chg="add del">
          <ac:chgData name="Pooja Gurav" userId="3cd8ab3937a26eb8" providerId="Windows Live" clId="Web-{EC0248B1-0F73-4A0C-8726-A58CE2949282}" dt="2021-07-26T10:59:30.753" v="2244"/>
          <ac:spMkLst>
            <pc:docMk/>
            <pc:sldMk cId="1599814808" sldId="256"/>
            <ac:spMk id="44" creationId="{449E75B4-6C35-495B-850B-28CDE6E39ED0}"/>
          </ac:spMkLst>
        </pc:spChg>
        <pc:spChg chg="add del">
          <ac:chgData name="Pooja Gurav" userId="3cd8ab3937a26eb8" providerId="Windows Live" clId="Web-{EC0248B1-0F73-4A0C-8726-A58CE2949282}" dt="2021-07-26T10:59:30.753" v="2244"/>
          <ac:spMkLst>
            <pc:docMk/>
            <pc:sldMk cId="1599814808" sldId="256"/>
            <ac:spMk id="45" creationId="{0EB2D58A-B2F2-4B07-9595-4FED1037FF80}"/>
          </ac:spMkLst>
        </pc:spChg>
        <pc:spChg chg="add del">
          <ac:chgData name="Pooja Gurav" userId="3cd8ab3937a26eb8" providerId="Windows Live" clId="Web-{EC0248B1-0F73-4A0C-8726-A58CE2949282}" dt="2021-07-26T10:59:30.753" v="2244"/>
          <ac:spMkLst>
            <pc:docMk/>
            <pc:sldMk cId="1599814808" sldId="256"/>
            <ac:spMk id="46" creationId="{DEB95C3F-0968-4E23-80BD-35CE22E83376}"/>
          </ac:spMkLst>
        </pc:spChg>
        <pc:spChg chg="add del">
          <ac:chgData name="Pooja Gurav" userId="3cd8ab3937a26eb8" providerId="Windows Live" clId="Web-{EC0248B1-0F73-4A0C-8726-A58CE2949282}" dt="2021-07-26T10:59:30.753" v="2244"/>
          <ac:spMkLst>
            <pc:docMk/>
            <pc:sldMk cId="1599814808" sldId="256"/>
            <ac:spMk id="47" creationId="{16E9C92B-1893-4BFE-B7CF-905EB3F87DAF}"/>
          </ac:spMkLst>
        </pc:spChg>
        <pc:spChg chg="add">
          <ac:chgData name="Pooja Gurav" userId="3cd8ab3937a26eb8" providerId="Windows Live" clId="Web-{EC0248B1-0F73-4A0C-8726-A58CE2949282}" dt="2021-07-26T10:59:30.753" v="2244"/>
          <ac:spMkLst>
            <pc:docMk/>
            <pc:sldMk cId="1599814808" sldId="256"/>
            <ac:spMk id="52" creationId="{E91DC736-0EF8-4F87-9146-EBF1D2EE4D3D}"/>
          </ac:spMkLst>
        </pc:spChg>
        <pc:spChg chg="add">
          <ac:chgData name="Pooja Gurav" userId="3cd8ab3937a26eb8" providerId="Windows Live" clId="Web-{EC0248B1-0F73-4A0C-8726-A58CE2949282}" dt="2021-07-26T10:59:30.753" v="2244"/>
          <ac:spMkLst>
            <pc:docMk/>
            <pc:sldMk cId="1599814808" sldId="256"/>
            <ac:spMk id="54" creationId="{097CD68E-23E3-4007-8847-CD0944C4F7BE}"/>
          </ac:spMkLst>
        </pc:spChg>
        <pc:spChg chg="add">
          <ac:chgData name="Pooja Gurav" userId="3cd8ab3937a26eb8" providerId="Windows Live" clId="Web-{EC0248B1-0F73-4A0C-8726-A58CE2949282}" dt="2021-07-26T10:59:30.753" v="2244"/>
          <ac:spMkLst>
            <pc:docMk/>
            <pc:sldMk cId="1599814808" sldId="256"/>
            <ac:spMk id="56" creationId="{AF2F604E-43BE-4DC3-B983-E071523364F8}"/>
          </ac:spMkLst>
        </pc:spChg>
        <pc:spChg chg="add">
          <ac:chgData name="Pooja Gurav" userId="3cd8ab3937a26eb8" providerId="Windows Live" clId="Web-{EC0248B1-0F73-4A0C-8726-A58CE2949282}" dt="2021-07-26T10:59:30.753" v="2244"/>
          <ac:spMkLst>
            <pc:docMk/>
            <pc:sldMk cId="1599814808" sldId="256"/>
            <ac:spMk id="58" creationId="{08C9B587-E65E-4B52-B37C-ABEBB6E87928}"/>
          </ac:spMkLst>
        </pc:spChg>
        <pc:grpChg chg="add del">
          <ac:chgData name="Pooja Gurav" userId="3cd8ab3937a26eb8" providerId="Windows Live" clId="Web-{EC0248B1-0F73-4A0C-8726-A58CE2949282}" dt="2021-07-26T10:55:57.999" v="2218"/>
          <ac:grpSpMkLst>
            <pc:docMk/>
            <pc:sldMk cId="1599814808" sldId="256"/>
            <ac:grpSpMk id="15" creationId="{8F428E7C-CF72-4177-B907-662EDCB35B02}"/>
          </ac:grpSpMkLst>
        </pc:grpChg>
        <pc:grpChg chg="add del">
          <ac:chgData name="Pooja Gurav" userId="3cd8ab3937a26eb8" providerId="Windows Live" clId="Web-{EC0248B1-0F73-4A0C-8726-A58CE2949282}" dt="2021-07-26T10:59:30.753" v="2244"/>
          <ac:grpSpMkLst>
            <pc:docMk/>
            <pc:sldMk cId="1599814808" sldId="256"/>
            <ac:grpSpMk id="36" creationId="{8F428E7C-CF72-4177-B907-662EDCB35B02}"/>
          </ac:grpSpMkLst>
        </pc:grpChg>
        <pc:picChg chg="add del">
          <ac:chgData name="Pooja Gurav" userId="3cd8ab3937a26eb8" providerId="Windows Live" clId="Web-{EC0248B1-0F73-4A0C-8726-A58CE2949282}" dt="2021-07-26T10:55:45.342" v="2214"/>
          <ac:picMkLst>
            <pc:docMk/>
            <pc:sldMk cId="1599814808" sldId="256"/>
            <ac:picMk id="4" creationId="{107259F5-5F0F-470D-B2F9-77CD6C77521E}"/>
          </ac:picMkLst>
        </pc:picChg>
        <pc:picChg chg="add del">
          <ac:chgData name="Pooja Gurav" userId="3cd8ab3937a26eb8" providerId="Windows Live" clId="Web-{EC0248B1-0F73-4A0C-8726-A58CE2949282}" dt="2021-07-26T10:55:50.983" v="2216"/>
          <ac:picMkLst>
            <pc:docMk/>
            <pc:sldMk cId="1599814808" sldId="256"/>
            <ac:picMk id="6" creationId="{B23701DB-AC49-4F7B-A35D-188B4AC73699}"/>
          </ac:picMkLst>
        </pc:picChg>
        <pc:picChg chg="add del">
          <ac:chgData name="Pooja Gurav" userId="3cd8ab3937a26eb8" providerId="Windows Live" clId="Web-{EC0248B1-0F73-4A0C-8726-A58CE2949282}" dt="2021-07-26T10:55:57.999" v="2218"/>
          <ac:picMkLst>
            <pc:docMk/>
            <pc:sldMk cId="1599814808" sldId="256"/>
            <ac:picMk id="21" creationId="{61F6BF62-6105-4D49-94B4-53E2136419D8}"/>
          </ac:picMkLst>
        </pc:picChg>
        <pc:picChg chg="add mod">
          <ac:chgData name="Pooja Gurav" userId="3cd8ab3937a26eb8" providerId="Windows Live" clId="Web-{EC0248B1-0F73-4A0C-8726-A58CE2949282}" dt="2021-07-26T10:59:30.753" v="2244"/>
          <ac:picMkLst>
            <pc:docMk/>
            <pc:sldMk cId="1599814808" sldId="256"/>
            <ac:picMk id="43" creationId="{61F6BF62-6105-4D49-94B4-53E2136419D8}"/>
          </ac:picMkLst>
        </pc:picChg>
      </pc:sldChg>
      <pc:sldChg chg="addSp delSp modSp mod setBg">
        <pc:chgData name="Pooja Gurav" userId="3cd8ab3937a26eb8" providerId="Windows Live" clId="Web-{EC0248B1-0F73-4A0C-8726-A58CE2949282}" dt="2021-07-26T11:03:50.773" v="2276" actId="20577"/>
        <pc:sldMkLst>
          <pc:docMk/>
          <pc:sldMk cId="3960482517" sldId="257"/>
        </pc:sldMkLst>
        <pc:spChg chg="mod">
          <ac:chgData name="Pooja Gurav" userId="3cd8ab3937a26eb8" providerId="Windows Live" clId="Web-{EC0248B1-0F73-4A0C-8726-A58CE2949282}" dt="2021-07-26T11:03:50.773" v="2276" actId="20577"/>
          <ac:spMkLst>
            <pc:docMk/>
            <pc:sldMk cId="3960482517" sldId="257"/>
            <ac:spMk id="2" creationId="{F078F483-BFAE-4022-8D7A-2CB746EF19A3}"/>
          </ac:spMkLst>
        </pc:spChg>
        <pc:spChg chg="add del mod">
          <ac:chgData name="Pooja Gurav" userId="3cd8ab3937a26eb8" providerId="Windows Live" clId="Web-{EC0248B1-0F73-4A0C-8726-A58CE2949282}" dt="2021-07-26T11:02:31.037" v="2275" actId="20577"/>
          <ac:spMkLst>
            <pc:docMk/>
            <pc:sldMk cId="3960482517" sldId="257"/>
            <ac:spMk id="3" creationId="{632EE174-1BFB-4D84-AC6B-5CC8473E9203}"/>
          </ac:spMkLst>
        </pc:spChg>
        <pc:spChg chg="add del">
          <ac:chgData name="Pooja Gurav" userId="3cd8ab3937a26eb8" providerId="Windows Live" clId="Web-{EC0248B1-0F73-4A0C-8726-A58CE2949282}" dt="2021-07-26T11:01:25.817" v="2265"/>
          <ac:spMkLst>
            <pc:docMk/>
            <pc:sldMk cId="3960482517" sldId="257"/>
            <ac:spMk id="6" creationId="{2B566528-1B12-4246-9431-5C2D7D081168}"/>
          </ac:spMkLst>
        </pc:spChg>
        <pc:spChg chg="add del">
          <ac:chgData name="Pooja Gurav" userId="3cd8ab3937a26eb8" providerId="Windows Live" clId="Web-{EC0248B1-0F73-4A0C-8726-A58CE2949282}" dt="2021-07-26T11:01:25.817" v="2265"/>
          <ac:spMkLst>
            <pc:docMk/>
            <pc:sldMk cId="3960482517" sldId="257"/>
            <ac:spMk id="7" creationId="{2E80C965-DB6D-4F81-9E9E-B027384D0BD6}"/>
          </ac:spMkLst>
        </pc:spChg>
        <pc:spChg chg="add del">
          <ac:chgData name="Pooja Gurav" userId="3cd8ab3937a26eb8" providerId="Windows Live" clId="Web-{EC0248B1-0F73-4A0C-8726-A58CE2949282}" dt="2021-07-26T10:06:44.428" v="991"/>
          <ac:spMkLst>
            <pc:docMk/>
            <pc:sldMk cId="3960482517" sldId="257"/>
            <ac:spMk id="8" creationId="{12FB12AE-71D1-47FD-9AC3-EE2C07424534}"/>
          </ac:spMkLst>
        </pc:spChg>
        <pc:spChg chg="add del">
          <ac:chgData name="Pooja Gurav" userId="3cd8ab3937a26eb8" providerId="Windows Live" clId="Web-{EC0248B1-0F73-4A0C-8726-A58CE2949282}" dt="2021-07-26T11:01:25.817" v="2265"/>
          <ac:spMkLst>
            <pc:docMk/>
            <pc:sldMk cId="3960482517" sldId="257"/>
            <ac:spMk id="9" creationId="{A580F890-B085-4E95-96AA-55AEBEC5CE6E}"/>
          </ac:spMkLst>
        </pc:spChg>
        <pc:spChg chg="add del">
          <ac:chgData name="Pooja Gurav" userId="3cd8ab3937a26eb8" providerId="Windows Live" clId="Web-{EC0248B1-0F73-4A0C-8726-A58CE2949282}" dt="2021-07-26T10:06:44.428" v="991"/>
          <ac:spMkLst>
            <pc:docMk/>
            <pc:sldMk cId="3960482517" sldId="257"/>
            <ac:spMk id="10" creationId="{64853C7E-3CBA-4464-865F-6044D94B1BE9}"/>
          </ac:spMkLst>
        </pc:spChg>
        <pc:spChg chg="add del">
          <ac:chgData name="Pooja Gurav" userId="3cd8ab3937a26eb8" providerId="Windows Live" clId="Web-{EC0248B1-0F73-4A0C-8726-A58CE2949282}" dt="2021-07-26T11:01:25.817" v="2265"/>
          <ac:spMkLst>
            <pc:docMk/>
            <pc:sldMk cId="3960482517" sldId="257"/>
            <ac:spMk id="11" creationId="{D3F51FEB-38FB-4F6C-9F7B-2F2AFAB65463}"/>
          </ac:spMkLst>
        </pc:spChg>
        <pc:spChg chg="add del">
          <ac:chgData name="Pooja Gurav" userId="3cd8ab3937a26eb8" providerId="Windows Live" clId="Web-{EC0248B1-0F73-4A0C-8726-A58CE2949282}" dt="2021-07-26T10:06:44.428" v="991"/>
          <ac:spMkLst>
            <pc:docMk/>
            <pc:sldMk cId="3960482517" sldId="257"/>
            <ac:spMk id="12" creationId="{55EFEC59-B929-4851-9DEF-9106F27979A9}"/>
          </ac:spMkLst>
        </pc:spChg>
        <pc:spChg chg="add del">
          <ac:chgData name="Pooja Gurav" userId="3cd8ab3937a26eb8" providerId="Windows Live" clId="Web-{EC0248B1-0F73-4A0C-8726-A58CE2949282}" dt="2021-07-26T11:01:25.817" v="2265"/>
          <ac:spMkLst>
            <pc:docMk/>
            <pc:sldMk cId="3960482517" sldId="257"/>
            <ac:spMk id="13" creationId="{1E547BA6-BAE0-43BB-A7CA-60F69CE252F0}"/>
          </ac:spMkLst>
        </pc:spChg>
        <pc:spChg chg="add del">
          <ac:chgData name="Pooja Gurav" userId="3cd8ab3937a26eb8" providerId="Windows Live" clId="Web-{EC0248B1-0F73-4A0C-8726-A58CE2949282}" dt="2021-07-26T10:06:44.428" v="991"/>
          <ac:spMkLst>
            <pc:docMk/>
            <pc:sldMk cId="3960482517" sldId="257"/>
            <ac:spMk id="14" creationId="{6C132392-D5FF-4588-8FA1-5BAD77BF6464}"/>
          </ac:spMkLst>
        </pc:spChg>
        <pc:spChg chg="add">
          <ac:chgData name="Pooja Gurav" userId="3cd8ab3937a26eb8" providerId="Windows Live" clId="Web-{EC0248B1-0F73-4A0C-8726-A58CE2949282}" dt="2021-07-26T11:01:25.817" v="2265"/>
          <ac:spMkLst>
            <pc:docMk/>
            <pc:sldMk cId="3960482517" sldId="257"/>
            <ac:spMk id="15" creationId="{12FB12AE-71D1-47FD-9AC3-EE2C07424534}"/>
          </ac:spMkLst>
        </pc:spChg>
        <pc:spChg chg="add del">
          <ac:chgData name="Pooja Gurav" userId="3cd8ab3937a26eb8" providerId="Windows Live" clId="Web-{EC0248B1-0F73-4A0C-8726-A58CE2949282}" dt="2021-07-26T10:06:44.428" v="991"/>
          <ac:spMkLst>
            <pc:docMk/>
            <pc:sldMk cId="3960482517" sldId="257"/>
            <ac:spMk id="16" creationId="{C7EAC045-695C-4E73-9B7C-AFD6FB22DA20}"/>
          </ac:spMkLst>
        </pc:spChg>
        <pc:spChg chg="add">
          <ac:chgData name="Pooja Gurav" userId="3cd8ab3937a26eb8" providerId="Windows Live" clId="Web-{EC0248B1-0F73-4A0C-8726-A58CE2949282}" dt="2021-07-26T11:01:25.817" v="2265"/>
          <ac:spMkLst>
            <pc:docMk/>
            <pc:sldMk cId="3960482517" sldId="257"/>
            <ac:spMk id="17" creationId="{64853C7E-3CBA-4464-865F-6044D94B1BE9}"/>
          </ac:spMkLst>
        </pc:spChg>
        <pc:spChg chg="add del">
          <ac:chgData name="Pooja Gurav" userId="3cd8ab3937a26eb8" providerId="Windows Live" clId="Web-{EC0248B1-0F73-4A0C-8726-A58CE2949282}" dt="2021-07-26T10:06:44.428" v="991"/>
          <ac:spMkLst>
            <pc:docMk/>
            <pc:sldMk cId="3960482517" sldId="257"/>
            <ac:spMk id="18" creationId="{404A7A3A-BEAE-4BC6-A163-5D0E5F8C4669}"/>
          </ac:spMkLst>
        </pc:spChg>
        <pc:spChg chg="add del">
          <ac:chgData name="Pooja Gurav" userId="3cd8ab3937a26eb8" providerId="Windows Live" clId="Web-{EC0248B1-0F73-4A0C-8726-A58CE2949282}" dt="2021-07-26T10:06:44.428" v="991"/>
          <ac:spMkLst>
            <pc:docMk/>
            <pc:sldMk cId="3960482517" sldId="257"/>
            <ac:spMk id="20" creationId="{12ED3B7D-405D-4DFA-8608-B6DE7467183E}"/>
          </ac:spMkLst>
        </pc:spChg>
        <pc:spChg chg="add">
          <ac:chgData name="Pooja Gurav" userId="3cd8ab3937a26eb8" providerId="Windows Live" clId="Web-{EC0248B1-0F73-4A0C-8726-A58CE2949282}" dt="2021-07-26T11:01:25.817" v="2265"/>
          <ac:spMkLst>
            <pc:docMk/>
            <pc:sldMk cId="3960482517" sldId="257"/>
            <ac:spMk id="22" creationId="{55EFEC59-B929-4851-9DEF-9106F27979A9}"/>
          </ac:spMkLst>
        </pc:spChg>
        <pc:spChg chg="add">
          <ac:chgData name="Pooja Gurav" userId="3cd8ab3937a26eb8" providerId="Windows Live" clId="Web-{EC0248B1-0F73-4A0C-8726-A58CE2949282}" dt="2021-07-26T11:01:25.817" v="2265"/>
          <ac:spMkLst>
            <pc:docMk/>
            <pc:sldMk cId="3960482517" sldId="257"/>
            <ac:spMk id="24" creationId="{6C132392-D5FF-4588-8FA1-5BAD77BF6464}"/>
          </ac:spMkLst>
        </pc:spChg>
        <pc:spChg chg="add">
          <ac:chgData name="Pooja Gurav" userId="3cd8ab3937a26eb8" providerId="Windows Live" clId="Web-{EC0248B1-0F73-4A0C-8726-A58CE2949282}" dt="2021-07-26T11:01:25.817" v="2265"/>
          <ac:spMkLst>
            <pc:docMk/>
            <pc:sldMk cId="3960482517" sldId="257"/>
            <ac:spMk id="26" creationId="{C7EAC045-695C-4E73-9B7C-AFD6FB22DA20}"/>
          </ac:spMkLst>
        </pc:spChg>
        <pc:spChg chg="add">
          <ac:chgData name="Pooja Gurav" userId="3cd8ab3937a26eb8" providerId="Windows Live" clId="Web-{EC0248B1-0F73-4A0C-8726-A58CE2949282}" dt="2021-07-26T11:01:25.817" v="2265"/>
          <ac:spMkLst>
            <pc:docMk/>
            <pc:sldMk cId="3960482517" sldId="257"/>
            <ac:spMk id="28" creationId="{404A7A3A-BEAE-4BC6-A163-5D0E5F8C4669}"/>
          </ac:spMkLst>
        </pc:spChg>
        <pc:spChg chg="add">
          <ac:chgData name="Pooja Gurav" userId="3cd8ab3937a26eb8" providerId="Windows Live" clId="Web-{EC0248B1-0F73-4A0C-8726-A58CE2949282}" dt="2021-07-26T11:01:25.817" v="2265"/>
          <ac:spMkLst>
            <pc:docMk/>
            <pc:sldMk cId="3960482517" sldId="257"/>
            <ac:spMk id="30" creationId="{12ED3B7D-405D-4DFA-8608-B6DE7467183E}"/>
          </ac:spMkLst>
        </pc:spChg>
        <pc:graphicFrameChg chg="add del">
          <ac:chgData name="Pooja Gurav" userId="3cd8ab3937a26eb8" providerId="Windows Live" clId="Web-{EC0248B1-0F73-4A0C-8726-A58CE2949282}" dt="2021-07-26T10:06:31.225" v="989"/>
          <ac:graphicFrameMkLst>
            <pc:docMk/>
            <pc:sldMk cId="3960482517" sldId="257"/>
            <ac:graphicFrameMk id="5" creationId="{A6304627-5B24-418C-990A-DC6B1A7D8E37}"/>
          </ac:graphicFrameMkLst>
        </pc:graphicFrameChg>
      </pc:sldChg>
      <pc:sldChg chg="addSp delSp modSp mod setBg">
        <pc:chgData name="Pooja Gurav" userId="3cd8ab3937a26eb8" providerId="Windows Live" clId="Web-{EC0248B1-0F73-4A0C-8726-A58CE2949282}" dt="2021-07-26T11:10:06.608" v="2313"/>
        <pc:sldMkLst>
          <pc:docMk/>
          <pc:sldMk cId="73476441" sldId="258"/>
        </pc:sldMkLst>
        <pc:spChg chg="mod">
          <ac:chgData name="Pooja Gurav" userId="3cd8ab3937a26eb8" providerId="Windows Live" clId="Web-{EC0248B1-0F73-4A0C-8726-A58CE2949282}" dt="2021-07-26T11:10:06.561" v="2312"/>
          <ac:spMkLst>
            <pc:docMk/>
            <pc:sldMk cId="73476441" sldId="258"/>
            <ac:spMk id="2" creationId="{9C77DCC1-BEC1-4928-8F9E-48ADA686AD58}"/>
          </ac:spMkLst>
        </pc:spChg>
        <pc:spChg chg="add del mod">
          <ac:chgData name="Pooja Gurav" userId="3cd8ab3937a26eb8" providerId="Windows Live" clId="Web-{EC0248B1-0F73-4A0C-8726-A58CE2949282}" dt="2021-07-26T10:06:08.975" v="987"/>
          <ac:spMkLst>
            <pc:docMk/>
            <pc:sldMk cId="73476441" sldId="258"/>
            <ac:spMk id="3" creationId="{33E75C50-24E5-4508-B2F4-A1E3507910B1}"/>
          </ac:spMkLst>
        </pc:spChg>
        <pc:spChg chg="add del">
          <ac:chgData name="Pooja Gurav" userId="3cd8ab3937a26eb8" providerId="Windows Live" clId="Web-{EC0248B1-0F73-4A0C-8726-A58CE2949282}" dt="2021-07-26T10:05:42.677" v="978"/>
          <ac:spMkLst>
            <pc:docMk/>
            <pc:sldMk cId="73476441" sldId="258"/>
            <ac:spMk id="5" creationId="{C9A36457-A5F4-4103-A443-02581C09185B}"/>
          </ac:spMkLst>
        </pc:spChg>
        <pc:spChg chg="add del">
          <ac:chgData name="Pooja Gurav" userId="3cd8ab3937a26eb8" providerId="Windows Live" clId="Web-{EC0248B1-0F73-4A0C-8726-A58CE2949282}" dt="2021-07-26T10:05:42.677" v="978"/>
          <ac:spMkLst>
            <pc:docMk/>
            <pc:sldMk cId="73476441" sldId="258"/>
            <ac:spMk id="6" creationId="{DC5FB7E8-B636-40FA-BE8D-48145C0F5C57}"/>
          </ac:spMkLst>
        </pc:spChg>
        <pc:spChg chg="add del">
          <ac:chgData name="Pooja Gurav" userId="3cd8ab3937a26eb8" providerId="Windows Live" clId="Web-{EC0248B1-0F73-4A0C-8726-A58CE2949282}" dt="2021-07-26T10:05:42.677" v="978"/>
          <ac:spMkLst>
            <pc:docMk/>
            <pc:sldMk cId="73476441" sldId="258"/>
            <ac:spMk id="7" creationId="{142DCE2C-2863-46FA-9BE7-24365A24D9BA}"/>
          </ac:spMkLst>
        </pc:spChg>
        <pc:spChg chg="add del">
          <ac:chgData name="Pooja Gurav" userId="3cd8ab3937a26eb8" providerId="Windows Live" clId="Web-{EC0248B1-0F73-4A0C-8726-A58CE2949282}" dt="2021-07-26T10:05:38.318" v="976"/>
          <ac:spMkLst>
            <pc:docMk/>
            <pc:sldMk cId="73476441" sldId="258"/>
            <ac:spMk id="8" creationId="{6D6CDB20-394C-4D51-9C5B-8751E21338DC}"/>
          </ac:spMkLst>
        </pc:spChg>
        <pc:spChg chg="add del">
          <ac:chgData name="Pooja Gurav" userId="3cd8ab3937a26eb8" providerId="Windows Live" clId="Web-{EC0248B1-0F73-4A0C-8726-A58CE2949282}" dt="2021-07-26T10:05:47.209" v="980"/>
          <ac:spMkLst>
            <pc:docMk/>
            <pc:sldMk cId="73476441" sldId="258"/>
            <ac:spMk id="9" creationId="{2E442304-DDBD-4F7B-8017-36BCC863FB40}"/>
          </ac:spMkLst>
        </pc:spChg>
        <pc:spChg chg="add del">
          <ac:chgData name="Pooja Gurav" userId="3cd8ab3937a26eb8" providerId="Windows Live" clId="Web-{EC0248B1-0F73-4A0C-8726-A58CE2949282}" dt="2021-07-26T10:05:38.318" v="976"/>
          <ac:spMkLst>
            <pc:docMk/>
            <pc:sldMk cId="73476441" sldId="258"/>
            <ac:spMk id="10" creationId="{46DFD1E0-DCA7-47E6-B78B-6ECDDF873DD6}"/>
          </ac:spMkLst>
        </pc:spChg>
        <pc:spChg chg="add del">
          <ac:chgData name="Pooja Gurav" userId="3cd8ab3937a26eb8" providerId="Windows Live" clId="Web-{EC0248B1-0F73-4A0C-8726-A58CE2949282}" dt="2021-07-26T10:05:47.209" v="980"/>
          <ac:spMkLst>
            <pc:docMk/>
            <pc:sldMk cId="73476441" sldId="258"/>
            <ac:spMk id="11" creationId="{5E107275-3853-46FD-A241-DE4355A42675}"/>
          </ac:spMkLst>
        </pc:spChg>
        <pc:spChg chg="add del">
          <ac:chgData name="Pooja Gurav" userId="3cd8ab3937a26eb8" providerId="Windows Live" clId="Web-{EC0248B1-0F73-4A0C-8726-A58CE2949282}" dt="2021-07-26T10:05:38.318" v="976"/>
          <ac:spMkLst>
            <pc:docMk/>
            <pc:sldMk cId="73476441" sldId="258"/>
            <ac:spMk id="12" creationId="{8AAB0B1E-BB97-40E0-8DCD-D1197A0E1D6A}"/>
          </ac:spMkLst>
        </pc:spChg>
        <pc:spChg chg="add del">
          <ac:chgData name="Pooja Gurav" userId="3cd8ab3937a26eb8" providerId="Windows Live" clId="Web-{EC0248B1-0F73-4A0C-8726-A58CE2949282}" dt="2021-07-26T10:05:52.412" v="982"/>
          <ac:spMkLst>
            <pc:docMk/>
            <pc:sldMk cId="73476441" sldId="258"/>
            <ac:spMk id="15" creationId="{827B839B-9ADE-406B-8590-F1CAEDED45A1}"/>
          </ac:spMkLst>
        </pc:spChg>
        <pc:spChg chg="add del">
          <ac:chgData name="Pooja Gurav" userId="3cd8ab3937a26eb8" providerId="Windows Live" clId="Web-{EC0248B1-0F73-4A0C-8726-A58CE2949282}" dt="2021-07-26T10:05:52.412" v="982"/>
          <ac:spMkLst>
            <pc:docMk/>
            <pc:sldMk cId="73476441" sldId="258"/>
            <ac:spMk id="16" creationId="{7A62E32F-BB65-43A8-8EB5-92346890E549}"/>
          </ac:spMkLst>
        </pc:spChg>
        <pc:spChg chg="add del">
          <ac:chgData name="Pooja Gurav" userId="3cd8ab3937a26eb8" providerId="Windows Live" clId="Web-{EC0248B1-0F73-4A0C-8726-A58CE2949282}" dt="2021-07-26T10:05:52.412" v="982"/>
          <ac:spMkLst>
            <pc:docMk/>
            <pc:sldMk cId="73476441" sldId="258"/>
            <ac:spMk id="17" creationId="{CFE45BF0-46DB-408C-B5F7-7B11716805D4}"/>
          </ac:spMkLst>
        </pc:spChg>
        <pc:spChg chg="add del">
          <ac:chgData name="Pooja Gurav" userId="3cd8ab3937a26eb8" providerId="Windows Live" clId="Web-{EC0248B1-0F73-4A0C-8726-A58CE2949282}" dt="2021-07-26T10:05:52.412" v="982"/>
          <ac:spMkLst>
            <pc:docMk/>
            <pc:sldMk cId="73476441" sldId="258"/>
            <ac:spMk id="18" creationId="{14E91B64-9FCC-451E-AFB4-A827D6329367}"/>
          </ac:spMkLst>
        </pc:spChg>
        <pc:spChg chg="add del">
          <ac:chgData name="Pooja Gurav" userId="3cd8ab3937a26eb8" providerId="Windows Live" clId="Web-{EC0248B1-0F73-4A0C-8726-A58CE2949282}" dt="2021-07-26T10:05:52.412" v="982"/>
          <ac:spMkLst>
            <pc:docMk/>
            <pc:sldMk cId="73476441" sldId="258"/>
            <ac:spMk id="19" creationId="{2AEBC8F2-97B1-41B4-93F1-2D289E197FBA}"/>
          </ac:spMkLst>
        </pc:spChg>
        <pc:spChg chg="add del">
          <ac:chgData name="Pooja Gurav" userId="3cd8ab3937a26eb8" providerId="Windows Live" clId="Web-{EC0248B1-0F73-4A0C-8726-A58CE2949282}" dt="2021-07-26T10:05:52.412" v="982"/>
          <ac:spMkLst>
            <pc:docMk/>
            <pc:sldMk cId="73476441" sldId="258"/>
            <ac:spMk id="20" creationId="{472E3A19-F5D5-48FC-BB9C-48C2F68F598B}"/>
          </ac:spMkLst>
        </pc:spChg>
        <pc:spChg chg="add del">
          <ac:chgData name="Pooja Gurav" userId="3cd8ab3937a26eb8" providerId="Windows Live" clId="Web-{EC0248B1-0F73-4A0C-8726-A58CE2949282}" dt="2021-07-26T10:06:02.881" v="984"/>
          <ac:spMkLst>
            <pc:docMk/>
            <pc:sldMk cId="73476441" sldId="258"/>
            <ac:spMk id="21" creationId="{2B566528-1B12-4246-9431-5C2D7D081168}"/>
          </ac:spMkLst>
        </pc:spChg>
        <pc:spChg chg="add del">
          <ac:chgData name="Pooja Gurav" userId="3cd8ab3937a26eb8" providerId="Windows Live" clId="Web-{EC0248B1-0F73-4A0C-8726-A58CE2949282}" dt="2021-07-26T10:06:02.881" v="984"/>
          <ac:spMkLst>
            <pc:docMk/>
            <pc:sldMk cId="73476441" sldId="258"/>
            <ac:spMk id="22" creationId="{2E80C965-DB6D-4F81-9E9E-B027384D0BD6}"/>
          </ac:spMkLst>
        </pc:spChg>
        <pc:spChg chg="add del">
          <ac:chgData name="Pooja Gurav" userId="3cd8ab3937a26eb8" providerId="Windows Live" clId="Web-{EC0248B1-0F73-4A0C-8726-A58CE2949282}" dt="2021-07-26T10:06:02.881" v="984"/>
          <ac:spMkLst>
            <pc:docMk/>
            <pc:sldMk cId="73476441" sldId="258"/>
            <ac:spMk id="23" creationId="{A580F890-B085-4E95-96AA-55AEBEC5CE6E}"/>
          </ac:spMkLst>
        </pc:spChg>
        <pc:spChg chg="add del">
          <ac:chgData name="Pooja Gurav" userId="3cd8ab3937a26eb8" providerId="Windows Live" clId="Web-{EC0248B1-0F73-4A0C-8726-A58CE2949282}" dt="2021-07-26T10:06:02.881" v="984"/>
          <ac:spMkLst>
            <pc:docMk/>
            <pc:sldMk cId="73476441" sldId="258"/>
            <ac:spMk id="24" creationId="{D3F51FEB-38FB-4F6C-9F7B-2F2AFAB65463}"/>
          </ac:spMkLst>
        </pc:spChg>
        <pc:spChg chg="add del">
          <ac:chgData name="Pooja Gurav" userId="3cd8ab3937a26eb8" providerId="Windows Live" clId="Web-{EC0248B1-0F73-4A0C-8726-A58CE2949282}" dt="2021-07-26T10:06:02.881" v="984"/>
          <ac:spMkLst>
            <pc:docMk/>
            <pc:sldMk cId="73476441" sldId="258"/>
            <ac:spMk id="25" creationId="{1E547BA6-BAE0-43BB-A7CA-60F69CE252F0}"/>
          </ac:spMkLst>
        </pc:spChg>
        <pc:spChg chg="add del">
          <ac:chgData name="Pooja Gurav" userId="3cd8ab3937a26eb8" providerId="Windows Live" clId="Web-{EC0248B1-0F73-4A0C-8726-A58CE2949282}" dt="2021-07-26T10:06:08.928" v="986"/>
          <ac:spMkLst>
            <pc:docMk/>
            <pc:sldMk cId="73476441" sldId="258"/>
            <ac:spMk id="27" creationId="{907EF6B7-1338-4443-8C46-6A318D952DFD}"/>
          </ac:spMkLst>
        </pc:spChg>
        <pc:spChg chg="add del">
          <ac:chgData name="Pooja Gurav" userId="3cd8ab3937a26eb8" providerId="Windows Live" clId="Web-{EC0248B1-0F73-4A0C-8726-A58CE2949282}" dt="2021-07-26T10:06:08.928" v="986"/>
          <ac:spMkLst>
            <pc:docMk/>
            <pc:sldMk cId="73476441" sldId="258"/>
            <ac:spMk id="28" creationId="{DAAE4CDD-124C-4DCF-9584-B6033B545DD5}"/>
          </ac:spMkLst>
        </pc:spChg>
        <pc:spChg chg="add del">
          <ac:chgData name="Pooja Gurav" userId="3cd8ab3937a26eb8" providerId="Windows Live" clId="Web-{EC0248B1-0F73-4A0C-8726-A58CE2949282}" dt="2021-07-26T10:06:08.928" v="986"/>
          <ac:spMkLst>
            <pc:docMk/>
            <pc:sldMk cId="73476441" sldId="258"/>
            <ac:spMk id="29" creationId="{081E4A58-353D-44AE-B2FC-2A74E2E400F7}"/>
          </ac:spMkLst>
        </pc:spChg>
        <pc:spChg chg="add del">
          <ac:chgData name="Pooja Gurav" userId="3cd8ab3937a26eb8" providerId="Windows Live" clId="Web-{EC0248B1-0F73-4A0C-8726-A58CE2949282}" dt="2021-07-26T10:40:46.169" v="1675"/>
          <ac:spMkLst>
            <pc:docMk/>
            <pc:sldMk cId="73476441" sldId="258"/>
            <ac:spMk id="30" creationId="{2B566528-1B12-4246-9431-5C2D7D081168}"/>
          </ac:spMkLst>
        </pc:spChg>
        <pc:spChg chg="add del">
          <ac:chgData name="Pooja Gurav" userId="3cd8ab3937a26eb8" providerId="Windows Live" clId="Web-{EC0248B1-0F73-4A0C-8726-A58CE2949282}" dt="2021-07-26T10:40:46.169" v="1675"/>
          <ac:spMkLst>
            <pc:docMk/>
            <pc:sldMk cId="73476441" sldId="258"/>
            <ac:spMk id="31" creationId="{2E80C965-DB6D-4F81-9E9E-B027384D0BD6}"/>
          </ac:spMkLst>
        </pc:spChg>
        <pc:spChg chg="add del">
          <ac:chgData name="Pooja Gurav" userId="3cd8ab3937a26eb8" providerId="Windows Live" clId="Web-{EC0248B1-0F73-4A0C-8726-A58CE2949282}" dt="2021-07-26T10:40:46.169" v="1675"/>
          <ac:spMkLst>
            <pc:docMk/>
            <pc:sldMk cId="73476441" sldId="258"/>
            <ac:spMk id="32" creationId="{A580F890-B085-4E95-96AA-55AEBEC5CE6E}"/>
          </ac:spMkLst>
        </pc:spChg>
        <pc:spChg chg="add del">
          <ac:chgData name="Pooja Gurav" userId="3cd8ab3937a26eb8" providerId="Windows Live" clId="Web-{EC0248B1-0F73-4A0C-8726-A58CE2949282}" dt="2021-07-26T10:40:46.169" v="1675"/>
          <ac:spMkLst>
            <pc:docMk/>
            <pc:sldMk cId="73476441" sldId="258"/>
            <ac:spMk id="33" creationId="{D3F51FEB-38FB-4F6C-9F7B-2F2AFAB65463}"/>
          </ac:spMkLst>
        </pc:spChg>
        <pc:spChg chg="add del">
          <ac:chgData name="Pooja Gurav" userId="3cd8ab3937a26eb8" providerId="Windows Live" clId="Web-{EC0248B1-0F73-4A0C-8726-A58CE2949282}" dt="2021-07-26T10:40:46.169" v="1675"/>
          <ac:spMkLst>
            <pc:docMk/>
            <pc:sldMk cId="73476441" sldId="258"/>
            <ac:spMk id="34" creationId="{1E547BA6-BAE0-43BB-A7CA-60F69CE252F0}"/>
          </ac:spMkLst>
        </pc:spChg>
        <pc:spChg chg="add del">
          <ac:chgData name="Pooja Gurav" userId="3cd8ab3937a26eb8" providerId="Windows Live" clId="Web-{EC0248B1-0F73-4A0C-8726-A58CE2949282}" dt="2021-07-26T11:04:27.305" v="2279"/>
          <ac:spMkLst>
            <pc:docMk/>
            <pc:sldMk cId="73476441" sldId="258"/>
            <ac:spMk id="40" creationId="{955A2079-FA98-4876-80F0-72364A7D2EA4}"/>
          </ac:spMkLst>
        </pc:spChg>
        <pc:spChg chg="add del">
          <ac:chgData name="Pooja Gurav" userId="3cd8ab3937a26eb8" providerId="Windows Live" clId="Web-{EC0248B1-0F73-4A0C-8726-A58CE2949282}" dt="2021-07-26T11:06:18.916" v="2284"/>
          <ac:spMkLst>
            <pc:docMk/>
            <pc:sldMk cId="73476441" sldId="258"/>
            <ac:spMk id="45" creationId="{2B566528-1B12-4246-9431-5C2D7D081168}"/>
          </ac:spMkLst>
        </pc:spChg>
        <pc:spChg chg="add del">
          <ac:chgData name="Pooja Gurav" userId="3cd8ab3937a26eb8" providerId="Windows Live" clId="Web-{EC0248B1-0F73-4A0C-8726-A58CE2949282}" dt="2021-07-26T11:06:18.916" v="2284"/>
          <ac:spMkLst>
            <pc:docMk/>
            <pc:sldMk cId="73476441" sldId="258"/>
            <ac:spMk id="47" creationId="{2E80C965-DB6D-4F81-9E9E-B027384D0BD6}"/>
          </ac:spMkLst>
        </pc:spChg>
        <pc:spChg chg="add del">
          <ac:chgData name="Pooja Gurav" userId="3cd8ab3937a26eb8" providerId="Windows Live" clId="Web-{EC0248B1-0F73-4A0C-8726-A58CE2949282}" dt="2021-07-26T11:06:18.916" v="2284"/>
          <ac:spMkLst>
            <pc:docMk/>
            <pc:sldMk cId="73476441" sldId="258"/>
            <ac:spMk id="49" creationId="{A580F890-B085-4E95-96AA-55AEBEC5CE6E}"/>
          </ac:spMkLst>
        </pc:spChg>
        <pc:spChg chg="add del">
          <ac:chgData name="Pooja Gurav" userId="3cd8ab3937a26eb8" providerId="Windows Live" clId="Web-{EC0248B1-0F73-4A0C-8726-A58CE2949282}" dt="2021-07-26T11:06:18.916" v="2284"/>
          <ac:spMkLst>
            <pc:docMk/>
            <pc:sldMk cId="73476441" sldId="258"/>
            <ac:spMk id="51" creationId="{D3F51FEB-38FB-4F6C-9F7B-2F2AFAB65463}"/>
          </ac:spMkLst>
        </pc:spChg>
        <pc:spChg chg="add del">
          <ac:chgData name="Pooja Gurav" userId="3cd8ab3937a26eb8" providerId="Windows Live" clId="Web-{EC0248B1-0F73-4A0C-8726-A58CE2949282}" dt="2021-07-26T11:06:18.916" v="2284"/>
          <ac:spMkLst>
            <pc:docMk/>
            <pc:sldMk cId="73476441" sldId="258"/>
            <ac:spMk id="53" creationId="{1E547BA6-BAE0-43BB-A7CA-60F69CE252F0}"/>
          </ac:spMkLst>
        </pc:spChg>
        <pc:spChg chg="add del">
          <ac:chgData name="Pooja Gurav" userId="3cd8ab3937a26eb8" providerId="Windows Live" clId="Web-{EC0248B1-0F73-4A0C-8726-A58CE2949282}" dt="2021-07-26T11:10:06.608" v="2313"/>
          <ac:spMkLst>
            <pc:docMk/>
            <pc:sldMk cId="73476441" sldId="258"/>
            <ac:spMk id="58" creationId="{2B566528-1B12-4246-9431-5C2D7D081168}"/>
          </ac:spMkLst>
        </pc:spChg>
        <pc:spChg chg="add del">
          <ac:chgData name="Pooja Gurav" userId="3cd8ab3937a26eb8" providerId="Windows Live" clId="Web-{EC0248B1-0F73-4A0C-8726-A58CE2949282}" dt="2021-07-26T11:10:06.608" v="2313"/>
          <ac:spMkLst>
            <pc:docMk/>
            <pc:sldMk cId="73476441" sldId="258"/>
            <ac:spMk id="60" creationId="{2E80C965-DB6D-4F81-9E9E-B027384D0BD6}"/>
          </ac:spMkLst>
        </pc:spChg>
        <pc:spChg chg="add del">
          <ac:chgData name="Pooja Gurav" userId="3cd8ab3937a26eb8" providerId="Windows Live" clId="Web-{EC0248B1-0F73-4A0C-8726-A58CE2949282}" dt="2021-07-26T11:10:06.608" v="2313"/>
          <ac:spMkLst>
            <pc:docMk/>
            <pc:sldMk cId="73476441" sldId="258"/>
            <ac:spMk id="62" creationId="{A580F890-B085-4E95-96AA-55AEBEC5CE6E}"/>
          </ac:spMkLst>
        </pc:spChg>
        <pc:spChg chg="add del">
          <ac:chgData name="Pooja Gurav" userId="3cd8ab3937a26eb8" providerId="Windows Live" clId="Web-{EC0248B1-0F73-4A0C-8726-A58CE2949282}" dt="2021-07-26T11:10:06.608" v="2313"/>
          <ac:spMkLst>
            <pc:docMk/>
            <pc:sldMk cId="73476441" sldId="258"/>
            <ac:spMk id="64" creationId="{D3F51FEB-38FB-4F6C-9F7B-2F2AFAB65463}"/>
          </ac:spMkLst>
        </pc:spChg>
        <pc:spChg chg="add del">
          <ac:chgData name="Pooja Gurav" userId="3cd8ab3937a26eb8" providerId="Windows Live" clId="Web-{EC0248B1-0F73-4A0C-8726-A58CE2949282}" dt="2021-07-26T11:10:06.608" v="2313"/>
          <ac:spMkLst>
            <pc:docMk/>
            <pc:sldMk cId="73476441" sldId="258"/>
            <ac:spMk id="66" creationId="{1E547BA6-BAE0-43BB-A7CA-60F69CE252F0}"/>
          </ac:spMkLst>
        </pc:spChg>
        <pc:spChg chg="add">
          <ac:chgData name="Pooja Gurav" userId="3cd8ab3937a26eb8" providerId="Windows Live" clId="Web-{EC0248B1-0F73-4A0C-8726-A58CE2949282}" dt="2021-07-26T11:10:06.608" v="2313"/>
          <ac:spMkLst>
            <pc:docMk/>
            <pc:sldMk cId="73476441" sldId="258"/>
            <ac:spMk id="68" creationId="{2B566528-1B12-4246-9431-5C2D7D081168}"/>
          </ac:spMkLst>
        </pc:spChg>
        <pc:spChg chg="add del">
          <ac:chgData name="Pooja Gurav" userId="3cd8ab3937a26eb8" providerId="Windows Live" clId="Web-{EC0248B1-0F73-4A0C-8726-A58CE2949282}" dt="2021-07-26T11:10:06.561" v="2312"/>
          <ac:spMkLst>
            <pc:docMk/>
            <pc:sldMk cId="73476441" sldId="258"/>
            <ac:spMk id="71" creationId="{DCC231C8-C761-4B31-9B1C-C6D19248C6B3}"/>
          </ac:spMkLst>
        </pc:spChg>
        <pc:spChg chg="add">
          <ac:chgData name="Pooja Gurav" userId="3cd8ab3937a26eb8" providerId="Windows Live" clId="Web-{EC0248B1-0F73-4A0C-8726-A58CE2949282}" dt="2021-07-26T11:10:06.608" v="2313"/>
          <ac:spMkLst>
            <pc:docMk/>
            <pc:sldMk cId="73476441" sldId="258"/>
            <ac:spMk id="73" creationId="{2E80C965-DB6D-4F81-9E9E-B027384D0BD6}"/>
          </ac:spMkLst>
        </pc:spChg>
        <pc:spChg chg="add">
          <ac:chgData name="Pooja Gurav" userId="3cd8ab3937a26eb8" providerId="Windows Live" clId="Web-{EC0248B1-0F73-4A0C-8726-A58CE2949282}" dt="2021-07-26T11:10:06.608" v="2313"/>
          <ac:spMkLst>
            <pc:docMk/>
            <pc:sldMk cId="73476441" sldId="258"/>
            <ac:spMk id="75" creationId="{A580F890-B085-4E95-96AA-55AEBEC5CE6E}"/>
          </ac:spMkLst>
        </pc:spChg>
        <pc:spChg chg="add">
          <ac:chgData name="Pooja Gurav" userId="3cd8ab3937a26eb8" providerId="Windows Live" clId="Web-{EC0248B1-0F73-4A0C-8726-A58CE2949282}" dt="2021-07-26T11:10:06.608" v="2313"/>
          <ac:spMkLst>
            <pc:docMk/>
            <pc:sldMk cId="73476441" sldId="258"/>
            <ac:spMk id="77" creationId="{D3F51FEB-38FB-4F6C-9F7B-2F2AFAB65463}"/>
          </ac:spMkLst>
        </pc:spChg>
        <pc:spChg chg="add">
          <ac:chgData name="Pooja Gurav" userId="3cd8ab3937a26eb8" providerId="Windows Live" clId="Web-{EC0248B1-0F73-4A0C-8726-A58CE2949282}" dt="2021-07-26T11:10:06.608" v="2313"/>
          <ac:spMkLst>
            <pc:docMk/>
            <pc:sldMk cId="73476441" sldId="258"/>
            <ac:spMk id="79" creationId="{1E547BA6-BAE0-43BB-A7CA-60F69CE252F0}"/>
          </ac:spMkLst>
        </pc:spChg>
        <pc:graphicFrameChg chg="add del">
          <ac:chgData name="Pooja Gurav" userId="3cd8ab3937a26eb8" providerId="Windows Live" clId="Web-{EC0248B1-0F73-4A0C-8726-A58CE2949282}" dt="2021-07-26T10:05:47.209" v="980"/>
          <ac:graphicFrameMkLst>
            <pc:docMk/>
            <pc:sldMk cId="73476441" sldId="258"/>
            <ac:graphicFrameMk id="13" creationId="{BEE32683-C67C-488C-83BD-089CC8B43A1B}"/>
          </ac:graphicFrameMkLst>
        </pc:graphicFrameChg>
        <pc:graphicFrameChg chg="add del">
          <ac:chgData name="Pooja Gurav" userId="3cd8ab3937a26eb8" providerId="Windows Live" clId="Web-{EC0248B1-0F73-4A0C-8726-A58CE2949282}" dt="2021-07-26T10:06:02.881" v="984"/>
          <ac:graphicFrameMkLst>
            <pc:docMk/>
            <pc:sldMk cId="73476441" sldId="258"/>
            <ac:graphicFrameMk id="26" creationId="{CAEEF050-F32D-4A68-A2F8-C8C3A13DE1F4}"/>
          </ac:graphicFrameMkLst>
        </pc:graphicFrameChg>
        <pc:graphicFrameChg chg="add mod modGraphic">
          <ac:chgData name="Pooja Gurav" userId="3cd8ab3937a26eb8" providerId="Windows Live" clId="Web-{EC0248B1-0F73-4A0C-8726-A58CE2949282}" dt="2021-07-26T11:10:06.608" v="2313"/>
          <ac:graphicFrameMkLst>
            <pc:docMk/>
            <pc:sldMk cId="73476441" sldId="258"/>
            <ac:graphicFrameMk id="35" creationId="{CAEEF050-F32D-4A68-A2F8-C8C3A13DE1F4}"/>
          </ac:graphicFrameMkLst>
        </pc:graphicFrameChg>
        <pc:cxnChg chg="add del">
          <ac:chgData name="Pooja Gurav" userId="3cd8ab3937a26eb8" providerId="Windows Live" clId="Web-{EC0248B1-0F73-4A0C-8726-A58CE2949282}" dt="2021-07-26T10:05:38.318" v="976"/>
          <ac:cxnSpMkLst>
            <pc:docMk/>
            <pc:sldMk cId="73476441" sldId="258"/>
            <ac:cxnSpMk id="14" creationId="{F492F8DF-EE34-4FC5-9FFE-76EB2E3BBA95}"/>
          </ac:cxnSpMkLst>
        </pc:cxnChg>
      </pc:sldChg>
      <pc:sldChg chg="addSp delSp modSp new mod setBg">
        <pc:chgData name="Pooja Gurav" userId="3cd8ab3937a26eb8" providerId="Windows Live" clId="Web-{EC0248B1-0F73-4A0C-8726-A58CE2949282}" dt="2021-07-26T10:42:31.046" v="1770"/>
        <pc:sldMkLst>
          <pc:docMk/>
          <pc:sldMk cId="2053819927" sldId="259"/>
        </pc:sldMkLst>
        <pc:spChg chg="mod">
          <ac:chgData name="Pooja Gurav" userId="3cd8ab3937a26eb8" providerId="Windows Live" clId="Web-{EC0248B1-0F73-4A0C-8726-A58CE2949282}" dt="2021-07-26T10:07:18.476" v="995"/>
          <ac:spMkLst>
            <pc:docMk/>
            <pc:sldMk cId="2053819927" sldId="259"/>
            <ac:spMk id="2" creationId="{3F444E85-5F65-4A8A-9BD3-01F853FE437E}"/>
          </ac:spMkLst>
        </pc:spChg>
        <pc:spChg chg="del">
          <ac:chgData name="Pooja Gurav" userId="3cd8ab3937a26eb8" providerId="Windows Live" clId="Web-{EC0248B1-0F73-4A0C-8726-A58CE2949282}" dt="2021-07-26T09:40:55.634" v="558"/>
          <ac:spMkLst>
            <pc:docMk/>
            <pc:sldMk cId="2053819927" sldId="259"/>
            <ac:spMk id="3" creationId="{CB857E81-3DB0-4D28-B90F-C1BA6A701442}"/>
          </ac:spMkLst>
        </pc:spChg>
        <pc:spChg chg="add del mod">
          <ac:chgData name="Pooja Gurav" userId="3cd8ab3937a26eb8" providerId="Windows Live" clId="Web-{EC0248B1-0F73-4A0C-8726-A58CE2949282}" dt="2021-07-26T10:36:53.806" v="1586"/>
          <ac:spMkLst>
            <pc:docMk/>
            <pc:sldMk cId="2053819927" sldId="259"/>
            <ac:spMk id="6" creationId="{EACCBD43-117B-411A-9182-CE1A40F6F144}"/>
          </ac:spMkLst>
        </pc:spChg>
        <pc:spChg chg="add del mod">
          <ac:chgData name="Pooja Gurav" userId="3cd8ab3937a26eb8" providerId="Windows Live" clId="Web-{EC0248B1-0F73-4A0C-8726-A58CE2949282}" dt="2021-07-26T09:47:34.704" v="574"/>
          <ac:spMkLst>
            <pc:docMk/>
            <pc:sldMk cId="2053819927" sldId="259"/>
            <ac:spMk id="8" creationId="{ADE0C3C8-7F1F-42B8-AD90-C10FD42CAF40}"/>
          </ac:spMkLst>
        </pc:spChg>
        <pc:spChg chg="add del">
          <ac:chgData name="Pooja Gurav" userId="3cd8ab3937a26eb8" providerId="Windows Live" clId="Web-{EC0248B1-0F73-4A0C-8726-A58CE2949282}" dt="2021-07-26T10:05:00.473" v="967"/>
          <ac:spMkLst>
            <pc:docMk/>
            <pc:sldMk cId="2053819927" sldId="259"/>
            <ac:spMk id="11" creationId="{201CC55D-ED54-4C5C-95E6-10947BD1103B}"/>
          </ac:spMkLst>
        </pc:spChg>
        <pc:spChg chg="add del">
          <ac:chgData name="Pooja Gurav" userId="3cd8ab3937a26eb8" providerId="Windows Live" clId="Web-{EC0248B1-0F73-4A0C-8726-A58CE2949282}" dt="2021-07-26T10:05:04.520" v="969"/>
          <ac:spMkLst>
            <pc:docMk/>
            <pc:sldMk cId="2053819927" sldId="259"/>
            <ac:spMk id="13" creationId="{5F63FF5A-B9E2-4989-825C-C62CD37CBB8B}"/>
          </ac:spMkLst>
        </pc:spChg>
        <pc:spChg chg="add del">
          <ac:chgData name="Pooja Gurav" userId="3cd8ab3937a26eb8" providerId="Windows Live" clId="Web-{EC0248B1-0F73-4A0C-8726-A58CE2949282}" dt="2021-07-26T10:04:56.895" v="965"/>
          <ac:spMkLst>
            <pc:docMk/>
            <pc:sldMk cId="2053819927" sldId="259"/>
            <ac:spMk id="14" creationId="{5E39A796-BE83-48B1-B33F-35C4A32AAB57}"/>
          </ac:spMkLst>
        </pc:spChg>
        <pc:spChg chg="add del">
          <ac:chgData name="Pooja Gurav" userId="3cd8ab3937a26eb8" providerId="Windows Live" clId="Web-{EC0248B1-0F73-4A0C-8726-A58CE2949282}" dt="2021-07-26T10:05:04.520" v="969"/>
          <ac:spMkLst>
            <pc:docMk/>
            <pc:sldMk cId="2053819927" sldId="259"/>
            <ac:spMk id="15" creationId="{577D1452-F0B7-431E-9A24-D3F7103D8510}"/>
          </ac:spMkLst>
        </pc:spChg>
        <pc:spChg chg="add del">
          <ac:chgData name="Pooja Gurav" userId="3cd8ab3937a26eb8" providerId="Windows Live" clId="Web-{EC0248B1-0F73-4A0C-8726-A58CE2949282}" dt="2021-07-26T10:04:56.895" v="965"/>
          <ac:spMkLst>
            <pc:docMk/>
            <pc:sldMk cId="2053819927" sldId="259"/>
            <ac:spMk id="16" creationId="{72F84B47-E267-4194-8194-831DB7B5547F}"/>
          </ac:spMkLst>
        </pc:spChg>
        <pc:spChg chg="add del">
          <ac:chgData name="Pooja Gurav" userId="3cd8ab3937a26eb8" providerId="Windows Live" clId="Web-{EC0248B1-0F73-4A0C-8726-A58CE2949282}" dt="2021-07-26T10:05:09.911" v="971"/>
          <ac:spMkLst>
            <pc:docMk/>
            <pc:sldMk cId="2053819927" sldId="259"/>
            <ac:spMk id="17" creationId="{0288C6B4-AFC3-407F-A595-EFFD38D4CCAF}"/>
          </ac:spMkLst>
        </pc:spChg>
        <pc:spChg chg="add del">
          <ac:chgData name="Pooja Gurav" userId="3cd8ab3937a26eb8" providerId="Windows Live" clId="Web-{EC0248B1-0F73-4A0C-8726-A58CE2949282}" dt="2021-07-26T10:05:04.520" v="969"/>
          <ac:spMkLst>
            <pc:docMk/>
            <pc:sldMk cId="2053819927" sldId="259"/>
            <ac:spMk id="18" creationId="{A660F4F9-5DF5-4F15-BE6A-CD8648BB1148}"/>
          </ac:spMkLst>
        </pc:spChg>
        <pc:spChg chg="add del">
          <ac:chgData name="Pooja Gurav" userId="3cd8ab3937a26eb8" providerId="Windows Live" clId="Web-{EC0248B1-0F73-4A0C-8726-A58CE2949282}" dt="2021-07-26T10:05:09.911" v="971"/>
          <ac:spMkLst>
            <pc:docMk/>
            <pc:sldMk cId="2053819927" sldId="259"/>
            <ac:spMk id="19" creationId="{CF236821-17FE-429B-8D2C-08E13A64EA40}"/>
          </ac:spMkLst>
        </pc:spChg>
        <pc:spChg chg="add del">
          <ac:chgData name="Pooja Gurav" userId="3cd8ab3937a26eb8" providerId="Windows Live" clId="Web-{EC0248B1-0F73-4A0C-8726-A58CE2949282}" dt="2021-07-26T10:05:00.473" v="967"/>
          <ac:spMkLst>
            <pc:docMk/>
            <pc:sldMk cId="2053819927" sldId="259"/>
            <ac:spMk id="20" creationId="{3873B707-463F-40B0-8227-E8CC6C67EB25}"/>
          </ac:spMkLst>
        </pc:spChg>
        <pc:spChg chg="add del">
          <ac:chgData name="Pooja Gurav" userId="3cd8ab3937a26eb8" providerId="Windows Live" clId="Web-{EC0248B1-0F73-4A0C-8726-A58CE2949282}" dt="2021-07-26T10:05:09.911" v="971"/>
          <ac:spMkLst>
            <pc:docMk/>
            <pc:sldMk cId="2053819927" sldId="259"/>
            <ac:spMk id="21" creationId="{C0BDBCD2-E081-43AB-9119-C55465E59757}"/>
          </ac:spMkLst>
        </pc:spChg>
        <pc:spChg chg="add del">
          <ac:chgData name="Pooja Gurav" userId="3cd8ab3937a26eb8" providerId="Windows Live" clId="Web-{EC0248B1-0F73-4A0C-8726-A58CE2949282}" dt="2021-07-26T10:05:00.473" v="967"/>
          <ac:spMkLst>
            <pc:docMk/>
            <pc:sldMk cId="2053819927" sldId="259"/>
            <ac:spMk id="22" creationId="{C13237C8-E62C-4F0D-A318-BD6FB6C2D138}"/>
          </ac:spMkLst>
        </pc:spChg>
        <pc:spChg chg="add del">
          <ac:chgData name="Pooja Gurav" userId="3cd8ab3937a26eb8" providerId="Windows Live" clId="Web-{EC0248B1-0F73-4A0C-8726-A58CE2949282}" dt="2021-07-26T10:05:09.911" v="971"/>
          <ac:spMkLst>
            <pc:docMk/>
            <pc:sldMk cId="2053819927" sldId="259"/>
            <ac:spMk id="23" creationId="{98E79BE4-34FE-485A-98A5-92CE8F7C4743}"/>
          </ac:spMkLst>
        </pc:spChg>
        <pc:spChg chg="add del">
          <ac:chgData name="Pooja Gurav" userId="3cd8ab3937a26eb8" providerId="Windows Live" clId="Web-{EC0248B1-0F73-4A0C-8726-A58CE2949282}" dt="2021-07-26T10:05:00.473" v="967"/>
          <ac:spMkLst>
            <pc:docMk/>
            <pc:sldMk cId="2053819927" sldId="259"/>
            <ac:spMk id="24" creationId="{19C9EAEA-39D0-4B0E-A0EB-51E7B26740B1}"/>
          </ac:spMkLst>
        </pc:spChg>
        <pc:spChg chg="add del">
          <ac:chgData name="Pooja Gurav" userId="3cd8ab3937a26eb8" providerId="Windows Live" clId="Web-{EC0248B1-0F73-4A0C-8726-A58CE2949282}" dt="2021-07-26T10:05:09.911" v="971"/>
          <ac:spMkLst>
            <pc:docMk/>
            <pc:sldMk cId="2053819927" sldId="259"/>
            <ac:spMk id="25" creationId="{7A5F0580-5EE9-419F-96EE-B6529EF6E7D0}"/>
          </ac:spMkLst>
        </pc:spChg>
        <pc:spChg chg="add del">
          <ac:chgData name="Pooja Gurav" userId="3cd8ab3937a26eb8" providerId="Windows Live" clId="Web-{EC0248B1-0F73-4A0C-8726-A58CE2949282}" dt="2021-07-26T10:05:16.271" v="973"/>
          <ac:spMkLst>
            <pc:docMk/>
            <pc:sldMk cId="2053819927" sldId="259"/>
            <ac:spMk id="26" creationId="{131BAD53-4E89-4F62-BBB7-26359763ED39}"/>
          </ac:spMkLst>
        </pc:spChg>
        <pc:spChg chg="add del">
          <ac:chgData name="Pooja Gurav" userId="3cd8ab3937a26eb8" providerId="Windows Live" clId="Web-{EC0248B1-0F73-4A0C-8726-A58CE2949282}" dt="2021-07-26T10:05:16.271" v="973"/>
          <ac:spMkLst>
            <pc:docMk/>
            <pc:sldMk cId="2053819927" sldId="259"/>
            <ac:spMk id="27" creationId="{62756DA2-40EB-4C6F-B962-5822FFB54FB6}"/>
          </ac:spMkLst>
        </pc:spChg>
        <pc:spChg chg="add del">
          <ac:chgData name="Pooja Gurav" userId="3cd8ab3937a26eb8" providerId="Windows Live" clId="Web-{EC0248B1-0F73-4A0C-8726-A58CE2949282}" dt="2021-07-26T10:06:52.866" v="993"/>
          <ac:spMkLst>
            <pc:docMk/>
            <pc:sldMk cId="2053819927" sldId="259"/>
            <ac:spMk id="28" creationId="{5E39A796-BE83-48B1-B33F-35C4A32AAB57}"/>
          </ac:spMkLst>
        </pc:spChg>
        <pc:spChg chg="add del">
          <ac:chgData name="Pooja Gurav" userId="3cd8ab3937a26eb8" providerId="Windows Live" clId="Web-{EC0248B1-0F73-4A0C-8726-A58CE2949282}" dt="2021-07-26T10:06:52.866" v="993"/>
          <ac:spMkLst>
            <pc:docMk/>
            <pc:sldMk cId="2053819927" sldId="259"/>
            <ac:spMk id="29" creationId="{72F84B47-E267-4194-8194-831DB7B5547F}"/>
          </ac:spMkLst>
        </pc:spChg>
        <pc:spChg chg="add del mod">
          <ac:chgData name="Pooja Gurav" userId="3cd8ab3937a26eb8" providerId="Windows Live" clId="Web-{EC0248B1-0F73-4A0C-8726-A58CE2949282}" dt="2021-07-26T10:37:05.603" v="1587"/>
          <ac:spMkLst>
            <pc:docMk/>
            <pc:sldMk cId="2053819927" sldId="259"/>
            <ac:spMk id="30" creationId="{6A85604D-5649-4A9B-88A9-96520F049ABB}"/>
          </ac:spMkLst>
        </pc:spChg>
        <pc:spChg chg="add mod">
          <ac:chgData name="Pooja Gurav" userId="3cd8ab3937a26eb8" providerId="Windows Live" clId="Web-{EC0248B1-0F73-4A0C-8726-A58CE2949282}" dt="2021-07-26T10:42:31.046" v="1770"/>
          <ac:spMkLst>
            <pc:docMk/>
            <pc:sldMk cId="2053819927" sldId="259"/>
            <ac:spMk id="32" creationId="{3C9859E2-AA66-4D90-B940-0850089E5D74}"/>
          </ac:spMkLst>
        </pc:spChg>
        <pc:spChg chg="add del">
          <ac:chgData name="Pooja Gurav" userId="3cd8ab3937a26eb8" providerId="Windows Live" clId="Web-{EC0248B1-0F73-4A0C-8726-A58CE2949282}" dt="2021-07-26T10:07:18.476" v="995"/>
          <ac:spMkLst>
            <pc:docMk/>
            <pc:sldMk cId="2053819927" sldId="259"/>
            <ac:spMk id="34" creationId="{2B566528-1B12-4246-9431-5C2D7D081168}"/>
          </ac:spMkLst>
        </pc:spChg>
        <pc:spChg chg="add del">
          <ac:chgData name="Pooja Gurav" userId="3cd8ab3937a26eb8" providerId="Windows Live" clId="Web-{EC0248B1-0F73-4A0C-8726-A58CE2949282}" dt="2021-07-26T10:07:18.476" v="995"/>
          <ac:spMkLst>
            <pc:docMk/>
            <pc:sldMk cId="2053819927" sldId="259"/>
            <ac:spMk id="36" creationId="{D3F51FEB-38FB-4F6C-9F7B-2F2AFAB65463}"/>
          </ac:spMkLst>
        </pc:spChg>
        <pc:spChg chg="add del">
          <ac:chgData name="Pooja Gurav" userId="3cd8ab3937a26eb8" providerId="Windows Live" clId="Web-{EC0248B1-0F73-4A0C-8726-A58CE2949282}" dt="2021-07-26T10:07:18.476" v="995"/>
          <ac:spMkLst>
            <pc:docMk/>
            <pc:sldMk cId="2053819927" sldId="259"/>
            <ac:spMk id="38" creationId="{1E547BA6-BAE0-43BB-A7CA-60F69CE252F0}"/>
          </ac:spMkLst>
        </pc:spChg>
        <pc:spChg chg="add del">
          <ac:chgData name="Pooja Gurav" userId="3cd8ab3937a26eb8" providerId="Windows Live" clId="Web-{EC0248B1-0F73-4A0C-8726-A58CE2949282}" dt="2021-07-26T10:42:31.046" v="1770"/>
          <ac:spMkLst>
            <pc:docMk/>
            <pc:sldMk cId="2053819927" sldId="259"/>
            <ac:spMk id="47" creationId="{2B566528-1B12-4246-9431-5C2D7D081168}"/>
          </ac:spMkLst>
        </pc:spChg>
        <pc:spChg chg="add">
          <ac:chgData name="Pooja Gurav" userId="3cd8ab3937a26eb8" providerId="Windows Live" clId="Web-{EC0248B1-0F73-4A0C-8726-A58CE2949282}" dt="2021-07-26T10:42:31.046" v="1770"/>
          <ac:spMkLst>
            <pc:docMk/>
            <pc:sldMk cId="2053819927" sldId="259"/>
            <ac:spMk id="60" creationId="{2B566528-1B12-4246-9431-5C2D7D081168}"/>
          </ac:spMkLst>
        </pc:spChg>
        <pc:grpChg chg="add del">
          <ac:chgData name="Pooja Gurav" userId="3cd8ab3937a26eb8" providerId="Windows Live" clId="Web-{EC0248B1-0F73-4A0C-8726-A58CE2949282}" dt="2021-07-26T10:05:00.473" v="967"/>
          <ac:grpSpMkLst>
            <pc:docMk/>
            <pc:sldMk cId="2053819927" sldId="259"/>
            <ac:grpSpMk id="12" creationId="{1DE889C7-FAD6-4397-98E2-05D503484459}"/>
          </ac:grpSpMkLst>
        </pc:grpChg>
        <pc:grpChg chg="add del">
          <ac:chgData name="Pooja Gurav" userId="3cd8ab3937a26eb8" providerId="Windows Live" clId="Web-{EC0248B1-0F73-4A0C-8726-A58CE2949282}" dt="2021-07-26T10:07:18.476" v="995"/>
          <ac:grpSpMkLst>
            <pc:docMk/>
            <pc:sldMk cId="2053819927" sldId="259"/>
            <ac:grpSpMk id="40" creationId="{15CBE6EC-46EF-45D9-8E16-DCDC5917CA31}"/>
          </ac:grpSpMkLst>
        </pc:grpChg>
        <pc:grpChg chg="add del">
          <ac:chgData name="Pooja Gurav" userId="3cd8ab3937a26eb8" providerId="Windows Live" clId="Web-{EC0248B1-0F73-4A0C-8726-A58CE2949282}" dt="2021-07-26T10:42:31.046" v="1770"/>
          <ac:grpSpMkLst>
            <pc:docMk/>
            <pc:sldMk cId="2053819927" sldId="259"/>
            <ac:grpSpMk id="49" creationId="{828A5161-06F1-46CF-8AD7-844680A59E13}"/>
          </ac:grpSpMkLst>
        </pc:grpChg>
        <pc:grpChg chg="add del">
          <ac:chgData name="Pooja Gurav" userId="3cd8ab3937a26eb8" providerId="Windows Live" clId="Web-{EC0248B1-0F73-4A0C-8726-A58CE2949282}" dt="2021-07-26T10:42:31.046" v="1770"/>
          <ac:grpSpMkLst>
            <pc:docMk/>
            <pc:sldMk cId="2053819927" sldId="259"/>
            <ac:grpSpMk id="53" creationId="{5995D10D-E9C9-47DB-AE7E-801FEF38F5C9}"/>
          </ac:grpSpMkLst>
        </pc:grpChg>
        <pc:grpChg chg="add">
          <ac:chgData name="Pooja Gurav" userId="3cd8ab3937a26eb8" providerId="Windows Live" clId="Web-{EC0248B1-0F73-4A0C-8726-A58CE2949282}" dt="2021-07-26T10:42:31.046" v="1770"/>
          <ac:grpSpMkLst>
            <pc:docMk/>
            <pc:sldMk cId="2053819927" sldId="259"/>
            <ac:grpSpMk id="62" creationId="{828A5161-06F1-46CF-8AD7-844680A59E13}"/>
          </ac:grpSpMkLst>
        </pc:grpChg>
        <pc:grpChg chg="add">
          <ac:chgData name="Pooja Gurav" userId="3cd8ab3937a26eb8" providerId="Windows Live" clId="Web-{EC0248B1-0F73-4A0C-8726-A58CE2949282}" dt="2021-07-26T10:42:31.046" v="1770"/>
          <ac:grpSpMkLst>
            <pc:docMk/>
            <pc:sldMk cId="2053819927" sldId="259"/>
            <ac:grpSpMk id="66" creationId="{5995D10D-E9C9-47DB-AE7E-801FEF38F5C9}"/>
          </ac:grpSpMkLst>
        </pc:grpChg>
        <pc:picChg chg="add del mod ord">
          <ac:chgData name="Pooja Gurav" userId="3cd8ab3937a26eb8" providerId="Windows Live" clId="Web-{EC0248B1-0F73-4A0C-8726-A58CE2949282}" dt="2021-07-26T09:47:17.735" v="573"/>
          <ac:picMkLst>
            <pc:docMk/>
            <pc:sldMk cId="2053819927" sldId="259"/>
            <ac:picMk id="4" creationId="{6F8ADFC0-9595-4B7B-B3EB-A7A5EAC074A7}"/>
          </ac:picMkLst>
        </pc:picChg>
        <pc:picChg chg="add del mod">
          <ac:chgData name="Pooja Gurav" userId="3cd8ab3937a26eb8" providerId="Windows Live" clId="Web-{EC0248B1-0F73-4A0C-8726-A58CE2949282}" dt="2021-07-26T09:43:19.418" v="568"/>
          <ac:picMkLst>
            <pc:docMk/>
            <pc:sldMk cId="2053819927" sldId="259"/>
            <ac:picMk id="5" creationId="{51D7657E-A7B6-4FAF-B5B3-90714708A095}"/>
          </ac:picMkLst>
        </pc:picChg>
        <pc:picChg chg="add del mod ord">
          <ac:chgData name="Pooja Gurav" userId="3cd8ab3937a26eb8" providerId="Windows Live" clId="Web-{EC0248B1-0F73-4A0C-8726-A58CE2949282}" dt="2021-07-26T10:24:00.901" v="1304"/>
          <ac:picMkLst>
            <pc:docMk/>
            <pc:sldMk cId="2053819927" sldId="259"/>
            <ac:picMk id="9" creationId="{21716F6E-4D07-472B-A152-A772D9D8C3DB}"/>
          </ac:picMkLst>
        </pc:picChg>
        <pc:picChg chg="add mod ord">
          <ac:chgData name="Pooja Gurav" userId="3cd8ab3937a26eb8" providerId="Windows Live" clId="Web-{EC0248B1-0F73-4A0C-8726-A58CE2949282}" dt="2021-07-26T10:42:31.046" v="1770"/>
          <ac:picMkLst>
            <pc:docMk/>
            <pc:sldMk cId="2053819927" sldId="259"/>
            <ac:picMk id="31" creationId="{DDFCE15B-0F4F-46AB-920C-7DBB0147A6CC}"/>
          </ac:picMkLst>
        </pc:picChg>
      </pc:sldChg>
      <pc:sldChg chg="addSp delSp modSp new mod setBg">
        <pc:chgData name="Pooja Gurav" userId="3cd8ab3937a26eb8" providerId="Windows Live" clId="Web-{EC0248B1-0F73-4A0C-8726-A58CE2949282}" dt="2021-07-26T10:07:07.382" v="994"/>
        <pc:sldMkLst>
          <pc:docMk/>
          <pc:sldMk cId="686658487" sldId="260"/>
        </pc:sldMkLst>
        <pc:spChg chg="del">
          <ac:chgData name="Pooja Gurav" userId="3cd8ab3937a26eb8" providerId="Windows Live" clId="Web-{EC0248B1-0F73-4A0C-8726-A58CE2949282}" dt="2021-07-26T10:02:16.845" v="940"/>
          <ac:spMkLst>
            <pc:docMk/>
            <pc:sldMk cId="686658487" sldId="260"/>
            <ac:spMk id="2" creationId="{9EA6A8F2-5692-41A6-B440-D03F7CA6DA50}"/>
          </ac:spMkLst>
        </pc:spChg>
        <pc:spChg chg="del">
          <ac:chgData name="Pooja Gurav" userId="3cd8ab3937a26eb8" providerId="Windows Live" clId="Web-{EC0248B1-0F73-4A0C-8726-A58CE2949282}" dt="2021-07-26T09:57:25.027" v="828"/>
          <ac:spMkLst>
            <pc:docMk/>
            <pc:sldMk cId="686658487" sldId="260"/>
            <ac:spMk id="3" creationId="{90E69243-2716-4DF8-A8A9-5080A764EE7E}"/>
          </ac:spMkLst>
        </pc:spChg>
        <pc:spChg chg="add mod">
          <ac:chgData name="Pooja Gurav" userId="3cd8ab3937a26eb8" providerId="Windows Live" clId="Web-{EC0248B1-0F73-4A0C-8726-A58CE2949282}" dt="2021-07-26T10:07:07.382" v="994"/>
          <ac:spMkLst>
            <pc:docMk/>
            <pc:sldMk cId="686658487" sldId="260"/>
            <ac:spMk id="5" creationId="{A9ECA6BA-8FE8-44F0-ABC2-AFB9C71E57E5}"/>
          </ac:spMkLst>
        </pc:spChg>
        <pc:spChg chg="add del">
          <ac:chgData name="Pooja Gurav" userId="3cd8ab3937a26eb8" providerId="Windows Live" clId="Web-{EC0248B1-0F73-4A0C-8726-A58CE2949282}" dt="2021-07-26T10:04:07.160" v="954"/>
          <ac:spMkLst>
            <pc:docMk/>
            <pc:sldMk cId="686658487" sldId="260"/>
            <ac:spMk id="7" creationId="{C232B152-3720-4D3B-97ED-45CE5483F16F}"/>
          </ac:spMkLst>
        </pc:spChg>
        <pc:spChg chg="add del">
          <ac:chgData name="Pooja Gurav" userId="3cd8ab3937a26eb8" providerId="Windows Live" clId="Web-{EC0248B1-0F73-4A0C-8726-A58CE2949282}" dt="2021-07-26T10:04:07.160" v="954"/>
          <ac:spMkLst>
            <pc:docMk/>
            <pc:sldMk cId="686658487" sldId="260"/>
            <ac:spMk id="8" creationId="{11BAB570-FF10-4E96-8A3F-FA9804702B89}"/>
          </ac:spMkLst>
        </pc:spChg>
        <pc:spChg chg="add del">
          <ac:chgData name="Pooja Gurav" userId="3cd8ab3937a26eb8" providerId="Windows Live" clId="Web-{EC0248B1-0F73-4A0C-8726-A58CE2949282}" dt="2021-07-26T10:04:12.519" v="956"/>
          <ac:spMkLst>
            <pc:docMk/>
            <pc:sldMk cId="686658487" sldId="260"/>
            <ac:spMk id="9" creationId="{2B97F24A-32CE-4C1C-A50D-3016B394DCFB}"/>
          </ac:spMkLst>
        </pc:spChg>
        <pc:spChg chg="add del">
          <ac:chgData name="Pooja Gurav" userId="3cd8ab3937a26eb8" providerId="Windows Live" clId="Web-{EC0248B1-0F73-4A0C-8726-A58CE2949282}" dt="2021-07-26T10:04:03.972" v="952"/>
          <ac:spMkLst>
            <pc:docMk/>
            <pc:sldMk cId="686658487" sldId="260"/>
            <ac:spMk id="10" creationId="{5E39A796-BE83-48B1-B33F-35C4A32AAB57}"/>
          </ac:spMkLst>
        </pc:spChg>
        <pc:spChg chg="add del">
          <ac:chgData name="Pooja Gurav" userId="3cd8ab3937a26eb8" providerId="Windows Live" clId="Web-{EC0248B1-0F73-4A0C-8726-A58CE2949282}" dt="2021-07-26T10:04:12.519" v="956"/>
          <ac:spMkLst>
            <pc:docMk/>
            <pc:sldMk cId="686658487" sldId="260"/>
            <ac:spMk id="11" creationId="{CD8B4F24-440B-49E9-B85D-733523DC064B}"/>
          </ac:spMkLst>
        </pc:spChg>
        <pc:spChg chg="add del">
          <ac:chgData name="Pooja Gurav" userId="3cd8ab3937a26eb8" providerId="Windows Live" clId="Web-{EC0248B1-0F73-4A0C-8726-A58CE2949282}" dt="2021-07-26T10:04:03.972" v="952"/>
          <ac:spMkLst>
            <pc:docMk/>
            <pc:sldMk cId="686658487" sldId="260"/>
            <ac:spMk id="12" creationId="{72F84B47-E267-4194-8194-831DB7B5547F}"/>
          </ac:spMkLst>
        </pc:spChg>
        <pc:spChg chg="add del">
          <ac:chgData name="Pooja Gurav" userId="3cd8ab3937a26eb8" providerId="Windows Live" clId="Web-{EC0248B1-0F73-4A0C-8726-A58CE2949282}" dt="2021-07-26T10:04:16.848" v="958"/>
          <ac:spMkLst>
            <pc:docMk/>
            <pc:sldMk cId="686658487" sldId="260"/>
            <ac:spMk id="13" creationId="{35F0E358-1E49-4920-80D8-C3D138708838}"/>
          </ac:spMkLst>
        </pc:spChg>
        <pc:spChg chg="add del">
          <ac:chgData name="Pooja Gurav" userId="3cd8ab3937a26eb8" providerId="Windows Live" clId="Web-{EC0248B1-0F73-4A0C-8726-A58CE2949282}" dt="2021-07-26T10:04:07.160" v="954"/>
          <ac:spMkLst>
            <pc:docMk/>
            <pc:sldMk cId="686658487" sldId="260"/>
            <ac:spMk id="14" creationId="{4B9FAFB2-BEB5-4848-8018-BCAD99E2E1AA}"/>
          </ac:spMkLst>
        </pc:spChg>
        <pc:spChg chg="add del">
          <ac:chgData name="Pooja Gurav" userId="3cd8ab3937a26eb8" providerId="Windows Live" clId="Web-{EC0248B1-0F73-4A0C-8726-A58CE2949282}" dt="2021-07-26T10:04:16.848" v="958"/>
          <ac:spMkLst>
            <pc:docMk/>
            <pc:sldMk cId="686658487" sldId="260"/>
            <ac:spMk id="15" creationId="{E2D2362D-7010-4036-B9CA-03DFC8EB3B01}"/>
          </ac:spMkLst>
        </pc:spChg>
        <pc:spChg chg="add del">
          <ac:chgData name="Pooja Gurav" userId="3cd8ab3937a26eb8" providerId="Windows Live" clId="Web-{EC0248B1-0F73-4A0C-8726-A58CE2949282}" dt="2021-07-26T10:04:16.848" v="958"/>
          <ac:spMkLst>
            <pc:docMk/>
            <pc:sldMk cId="686658487" sldId="260"/>
            <ac:spMk id="16" creationId="{740D8E28-91B5-42B0-9D6C-B777D8AD90C2}"/>
          </ac:spMkLst>
        </pc:spChg>
        <pc:spChg chg="add del">
          <ac:chgData name="Pooja Gurav" userId="3cd8ab3937a26eb8" providerId="Windows Live" clId="Web-{EC0248B1-0F73-4A0C-8726-A58CE2949282}" dt="2021-07-26T10:04:16.848" v="958"/>
          <ac:spMkLst>
            <pc:docMk/>
            <pc:sldMk cId="686658487" sldId="260"/>
            <ac:spMk id="17" creationId="{DC85BF5E-2BD6-4E5B-8EA3-420B45BB03FA}"/>
          </ac:spMkLst>
        </pc:spChg>
        <pc:spChg chg="add del">
          <ac:chgData name="Pooja Gurav" userId="3cd8ab3937a26eb8" providerId="Windows Live" clId="Web-{EC0248B1-0F73-4A0C-8726-A58CE2949282}" dt="2021-07-26T10:04:23.113" v="960"/>
          <ac:spMkLst>
            <pc:docMk/>
            <pc:sldMk cId="686658487" sldId="260"/>
            <ac:spMk id="18" creationId="{743AA782-23D1-4521-8CAD-47662984AA08}"/>
          </ac:spMkLst>
        </pc:spChg>
        <pc:spChg chg="add del">
          <ac:chgData name="Pooja Gurav" userId="3cd8ab3937a26eb8" providerId="Windows Live" clId="Web-{EC0248B1-0F73-4A0C-8726-A58CE2949282}" dt="2021-07-26T10:04:23.113" v="960"/>
          <ac:spMkLst>
            <pc:docMk/>
            <pc:sldMk cId="686658487" sldId="260"/>
            <ac:spMk id="19" creationId="{71877DBC-BB60-40F0-AC93-2ACDBAAE60CE}"/>
          </ac:spMkLst>
        </pc:spChg>
        <pc:spChg chg="add del">
          <ac:chgData name="Pooja Gurav" userId="3cd8ab3937a26eb8" providerId="Windows Live" clId="Web-{EC0248B1-0F73-4A0C-8726-A58CE2949282}" dt="2021-07-26T10:04:30.067" v="962"/>
          <ac:spMkLst>
            <pc:docMk/>
            <pc:sldMk cId="686658487" sldId="260"/>
            <ac:spMk id="20" creationId="{73DE2CFE-42F2-48F0-8706-5264E012B10C}"/>
          </ac:spMkLst>
        </pc:spChg>
        <pc:spChg chg="add del">
          <ac:chgData name="Pooja Gurav" userId="3cd8ab3937a26eb8" providerId="Windows Live" clId="Web-{EC0248B1-0F73-4A0C-8726-A58CE2949282}" dt="2021-07-26T10:07:07.382" v="994"/>
          <ac:spMkLst>
            <pc:docMk/>
            <pc:sldMk cId="686658487" sldId="260"/>
            <ac:spMk id="21" creationId="{5E39A796-BE83-48B1-B33F-35C4A32AAB57}"/>
          </ac:spMkLst>
        </pc:spChg>
        <pc:spChg chg="add del">
          <ac:chgData name="Pooja Gurav" userId="3cd8ab3937a26eb8" providerId="Windows Live" clId="Web-{EC0248B1-0F73-4A0C-8726-A58CE2949282}" dt="2021-07-26T10:07:07.382" v="994"/>
          <ac:spMkLst>
            <pc:docMk/>
            <pc:sldMk cId="686658487" sldId="260"/>
            <ac:spMk id="22" creationId="{72F84B47-E267-4194-8194-831DB7B5547F}"/>
          </ac:spMkLst>
        </pc:spChg>
        <pc:spChg chg="add">
          <ac:chgData name="Pooja Gurav" userId="3cd8ab3937a26eb8" providerId="Windows Live" clId="Web-{EC0248B1-0F73-4A0C-8726-A58CE2949282}" dt="2021-07-26T10:07:07.382" v="994"/>
          <ac:spMkLst>
            <pc:docMk/>
            <pc:sldMk cId="686658487" sldId="260"/>
            <ac:spMk id="27" creationId="{2B566528-1B12-4246-9431-5C2D7D081168}"/>
          </ac:spMkLst>
        </pc:spChg>
        <pc:grpChg chg="add">
          <ac:chgData name="Pooja Gurav" userId="3cd8ab3937a26eb8" providerId="Windows Live" clId="Web-{EC0248B1-0F73-4A0C-8726-A58CE2949282}" dt="2021-07-26T10:07:07.382" v="994"/>
          <ac:grpSpMkLst>
            <pc:docMk/>
            <pc:sldMk cId="686658487" sldId="260"/>
            <ac:grpSpMk id="29" creationId="{828A5161-06F1-46CF-8AD7-844680A59E13}"/>
          </ac:grpSpMkLst>
        </pc:grpChg>
        <pc:grpChg chg="add">
          <ac:chgData name="Pooja Gurav" userId="3cd8ab3937a26eb8" providerId="Windows Live" clId="Web-{EC0248B1-0F73-4A0C-8726-A58CE2949282}" dt="2021-07-26T10:07:07.382" v="994"/>
          <ac:grpSpMkLst>
            <pc:docMk/>
            <pc:sldMk cId="686658487" sldId="260"/>
            <ac:grpSpMk id="33" creationId="{5995D10D-E9C9-47DB-AE7E-801FEF38F5C9}"/>
          </ac:grpSpMkLst>
        </pc:grpChg>
        <pc:picChg chg="add mod ord">
          <ac:chgData name="Pooja Gurav" userId="3cd8ab3937a26eb8" providerId="Windows Live" clId="Web-{EC0248B1-0F73-4A0C-8726-A58CE2949282}" dt="2021-07-26T10:07:07.382" v="994"/>
          <ac:picMkLst>
            <pc:docMk/>
            <pc:sldMk cId="686658487" sldId="260"/>
            <ac:picMk id="4" creationId="{B9981C6D-AF06-4F61-89DF-B4558370304A}"/>
          </ac:picMkLst>
        </pc:picChg>
      </pc:sldChg>
      <pc:sldChg chg="addSp delSp modSp new mod setBg">
        <pc:chgData name="Pooja Gurav" userId="3cd8ab3937a26eb8" providerId="Windows Live" clId="Web-{EC0248B1-0F73-4A0C-8726-A58CE2949282}" dt="2021-07-26T10:40:10.934" v="1674" actId="20577"/>
        <pc:sldMkLst>
          <pc:docMk/>
          <pc:sldMk cId="374134977" sldId="261"/>
        </pc:sldMkLst>
        <pc:spChg chg="del">
          <ac:chgData name="Pooja Gurav" userId="3cd8ab3937a26eb8" providerId="Windows Live" clId="Web-{EC0248B1-0F73-4A0C-8726-A58CE2949282}" dt="2021-07-26T10:08:00.524" v="998"/>
          <ac:spMkLst>
            <pc:docMk/>
            <pc:sldMk cId="374134977" sldId="261"/>
            <ac:spMk id="2" creationId="{23C93268-8312-49B3-8B50-E542D5DB78CC}"/>
          </ac:spMkLst>
        </pc:spChg>
        <pc:spChg chg="del">
          <ac:chgData name="Pooja Gurav" userId="3cd8ab3937a26eb8" providerId="Windows Live" clId="Web-{EC0248B1-0F73-4A0C-8726-A58CE2949282}" dt="2021-07-26T10:07:43.289" v="996"/>
          <ac:spMkLst>
            <pc:docMk/>
            <pc:sldMk cId="374134977" sldId="261"/>
            <ac:spMk id="3" creationId="{0D66030A-F55D-4D82-BD7B-F4F68FD6E48F}"/>
          </ac:spMkLst>
        </pc:spChg>
        <pc:spChg chg="add del mod">
          <ac:chgData name="Pooja Gurav" userId="3cd8ab3937a26eb8" providerId="Windows Live" clId="Web-{EC0248B1-0F73-4A0C-8726-A58CE2949282}" dt="2021-07-26T10:40:10.934" v="1674" actId="20577"/>
          <ac:spMkLst>
            <pc:docMk/>
            <pc:sldMk cId="374134977" sldId="261"/>
            <ac:spMk id="8" creationId="{3974EC1C-72F3-4E00-818A-7BFBBB668D93}"/>
          </ac:spMkLst>
        </pc:spChg>
        <pc:spChg chg="add del">
          <ac:chgData name="Pooja Gurav" userId="3cd8ab3937a26eb8" providerId="Windows Live" clId="Web-{EC0248B1-0F73-4A0C-8726-A58CE2949282}" dt="2021-07-26T10:14:01.093" v="1178"/>
          <ac:spMkLst>
            <pc:docMk/>
            <pc:sldMk cId="374134977" sldId="261"/>
            <ac:spMk id="11" creationId="{2B566528-1B12-4246-9431-5C2D7D081168}"/>
          </ac:spMkLst>
        </pc:spChg>
        <pc:spChg chg="add">
          <ac:chgData name="Pooja Gurav" userId="3cd8ab3937a26eb8" providerId="Windows Live" clId="Web-{EC0248B1-0F73-4A0C-8726-A58CE2949282}" dt="2021-07-26T10:14:01.093" v="1178"/>
          <ac:spMkLst>
            <pc:docMk/>
            <pc:sldMk cId="374134977" sldId="261"/>
            <ac:spMk id="24" creationId="{2B566528-1B12-4246-9431-5C2D7D081168}"/>
          </ac:spMkLst>
        </pc:spChg>
        <pc:grpChg chg="add del">
          <ac:chgData name="Pooja Gurav" userId="3cd8ab3937a26eb8" providerId="Windows Live" clId="Web-{EC0248B1-0F73-4A0C-8726-A58CE2949282}" dt="2021-07-26T10:14:01.093" v="1178"/>
          <ac:grpSpMkLst>
            <pc:docMk/>
            <pc:sldMk cId="374134977" sldId="261"/>
            <ac:grpSpMk id="13" creationId="{828A5161-06F1-46CF-8AD7-844680A59E13}"/>
          </ac:grpSpMkLst>
        </pc:grpChg>
        <pc:grpChg chg="add del">
          <ac:chgData name="Pooja Gurav" userId="3cd8ab3937a26eb8" providerId="Windows Live" clId="Web-{EC0248B1-0F73-4A0C-8726-A58CE2949282}" dt="2021-07-26T10:14:01.093" v="1178"/>
          <ac:grpSpMkLst>
            <pc:docMk/>
            <pc:sldMk cId="374134977" sldId="261"/>
            <ac:grpSpMk id="17" creationId="{5995D10D-E9C9-47DB-AE7E-801FEF38F5C9}"/>
          </ac:grpSpMkLst>
        </pc:grpChg>
        <pc:grpChg chg="add">
          <ac:chgData name="Pooja Gurav" userId="3cd8ab3937a26eb8" providerId="Windows Live" clId="Web-{EC0248B1-0F73-4A0C-8726-A58CE2949282}" dt="2021-07-26T10:14:01.093" v="1178"/>
          <ac:grpSpMkLst>
            <pc:docMk/>
            <pc:sldMk cId="374134977" sldId="261"/>
            <ac:grpSpMk id="26" creationId="{828A5161-06F1-46CF-8AD7-844680A59E13}"/>
          </ac:grpSpMkLst>
        </pc:grpChg>
        <pc:grpChg chg="add">
          <ac:chgData name="Pooja Gurav" userId="3cd8ab3937a26eb8" providerId="Windows Live" clId="Web-{EC0248B1-0F73-4A0C-8726-A58CE2949282}" dt="2021-07-26T10:14:01.093" v="1178"/>
          <ac:grpSpMkLst>
            <pc:docMk/>
            <pc:sldMk cId="374134977" sldId="261"/>
            <ac:grpSpMk id="30" creationId="{5995D10D-E9C9-47DB-AE7E-801FEF38F5C9}"/>
          </ac:grpSpMkLst>
        </pc:grpChg>
        <pc:graphicFrameChg chg="add del">
          <ac:chgData name="Pooja Gurav" userId="3cd8ab3937a26eb8" providerId="Windows Live" clId="Web-{EC0248B1-0F73-4A0C-8726-A58CE2949282}" dt="2021-07-26T10:14:01.093" v="1177"/>
          <ac:graphicFrameMkLst>
            <pc:docMk/>
            <pc:sldMk cId="374134977" sldId="261"/>
            <ac:graphicFrameMk id="21" creationId="{D6B7CA10-A498-4FF2-B50F-B9E84CDB0EA0}"/>
          </ac:graphicFrameMkLst>
        </pc:graphicFrameChg>
        <pc:picChg chg="add mod ord">
          <ac:chgData name="Pooja Gurav" userId="3cd8ab3937a26eb8" providerId="Windows Live" clId="Web-{EC0248B1-0F73-4A0C-8726-A58CE2949282}" dt="2021-07-26T10:16:08.017" v="1303" actId="1076"/>
          <ac:picMkLst>
            <pc:docMk/>
            <pc:sldMk cId="374134977" sldId="261"/>
            <ac:picMk id="4" creationId="{8E2A3541-8AEF-497E-AA48-5FD1A8061CD3}"/>
          </ac:picMkLst>
        </pc:picChg>
      </pc:sldChg>
      <pc:sldChg chg="addSp delSp modSp new add del">
        <pc:chgData name="Pooja Gurav" userId="3cd8ab3937a26eb8" providerId="Windows Live" clId="Web-{EC0248B1-0F73-4A0C-8726-A58CE2949282}" dt="2021-07-26T10:36:35.274" v="1582" actId="20577"/>
        <pc:sldMkLst>
          <pc:docMk/>
          <pc:sldMk cId="342286918" sldId="262"/>
        </pc:sldMkLst>
        <pc:spChg chg="add del mod">
          <ac:chgData name="Pooja Gurav" userId="3cd8ab3937a26eb8" providerId="Windows Live" clId="Web-{EC0248B1-0F73-4A0C-8726-A58CE2949282}" dt="2021-07-26T10:26:43.951" v="1323" actId="20577"/>
          <ac:spMkLst>
            <pc:docMk/>
            <pc:sldMk cId="342286918" sldId="262"/>
            <ac:spMk id="2" creationId="{70C8EB6B-B579-4DE4-ADE4-BEBFA3090F36}"/>
          </ac:spMkLst>
        </pc:spChg>
        <pc:spChg chg="add del">
          <ac:chgData name="Pooja Gurav" userId="3cd8ab3937a26eb8" providerId="Windows Live" clId="Web-{EC0248B1-0F73-4A0C-8726-A58CE2949282}" dt="2021-07-26T10:24:54.527" v="1310"/>
          <ac:spMkLst>
            <pc:docMk/>
            <pc:sldMk cId="342286918" sldId="262"/>
            <ac:spMk id="3" creationId="{63BC069E-60E2-411E-882D-0957BB267A4B}"/>
          </ac:spMkLst>
        </pc:spChg>
        <pc:spChg chg="add mod">
          <ac:chgData name="Pooja Gurav" userId="3cd8ab3937a26eb8" providerId="Windows Live" clId="Web-{EC0248B1-0F73-4A0C-8726-A58CE2949282}" dt="2021-07-26T10:26:58.529" v="1331" actId="20577"/>
          <ac:spMkLst>
            <pc:docMk/>
            <pc:sldMk cId="342286918" sldId="262"/>
            <ac:spMk id="5" creationId="{6751D7B4-5DDC-4C63-9D98-3DA96BA89A94}"/>
          </ac:spMkLst>
        </pc:spChg>
        <pc:spChg chg="add mod">
          <ac:chgData name="Pooja Gurav" userId="3cd8ab3937a26eb8" providerId="Windows Live" clId="Web-{EC0248B1-0F73-4A0C-8726-A58CE2949282}" dt="2021-07-26T10:36:35.274" v="1582" actId="20577"/>
          <ac:spMkLst>
            <pc:docMk/>
            <pc:sldMk cId="342286918" sldId="262"/>
            <ac:spMk id="6" creationId="{EF0509C3-5B4A-40BA-925D-43224ECFFD0F}"/>
          </ac:spMkLst>
        </pc:spChg>
        <pc:picChg chg="add del mod ord">
          <ac:chgData name="Pooja Gurav" userId="3cd8ab3937a26eb8" providerId="Windows Live" clId="Web-{EC0248B1-0F73-4A0C-8726-A58CE2949282}" dt="2021-07-26T10:26:48.185" v="1324" actId="1076"/>
          <ac:picMkLst>
            <pc:docMk/>
            <pc:sldMk cId="342286918" sldId="262"/>
            <ac:picMk id="4" creationId="{DF52D0B4-40EA-42F7-966F-5AA210B754D3}"/>
          </ac:picMkLst>
        </pc:picChg>
      </pc:sldChg>
      <pc:sldChg chg="addSp delSp modSp new mod setBg setClrOvrMap">
        <pc:chgData name="Pooja Gurav" userId="3cd8ab3937a26eb8" providerId="Windows Live" clId="Web-{EC0248B1-0F73-4A0C-8726-A58CE2949282}" dt="2021-07-26T10:54:51.716" v="2211"/>
        <pc:sldMkLst>
          <pc:docMk/>
          <pc:sldMk cId="3049442021" sldId="263"/>
        </pc:sldMkLst>
        <pc:spChg chg="mod">
          <ac:chgData name="Pooja Gurav" userId="3cd8ab3937a26eb8" providerId="Windows Live" clId="Web-{EC0248B1-0F73-4A0C-8726-A58CE2949282}" dt="2021-07-26T10:54:51.716" v="2211"/>
          <ac:spMkLst>
            <pc:docMk/>
            <pc:sldMk cId="3049442021" sldId="263"/>
            <ac:spMk id="2" creationId="{F9EC1D59-BC4F-4D0B-8359-D4CC8B51B1B8}"/>
          </ac:spMkLst>
        </pc:spChg>
        <pc:spChg chg="add del mod">
          <ac:chgData name="Pooja Gurav" userId="3cd8ab3937a26eb8" providerId="Windows Live" clId="Web-{EC0248B1-0F73-4A0C-8726-A58CE2949282}" dt="2021-07-26T10:54:51.716" v="2211"/>
          <ac:spMkLst>
            <pc:docMk/>
            <pc:sldMk cId="3049442021" sldId="263"/>
            <ac:spMk id="3" creationId="{58772B1F-DF7D-4E48-B264-820423297649}"/>
          </ac:spMkLst>
        </pc:spChg>
        <pc:spChg chg="add del">
          <ac:chgData name="Pooja Gurav" userId="3cd8ab3937a26eb8" providerId="Windows Live" clId="Web-{EC0248B1-0F73-4A0C-8726-A58CE2949282}" dt="2021-07-26T10:49:40.367" v="1952"/>
          <ac:spMkLst>
            <pc:docMk/>
            <pc:sldMk cId="3049442021" sldId="263"/>
            <ac:spMk id="4" creationId="{60A0FFD9-652F-409E-9D83-BCC2D5615FD4}"/>
          </ac:spMkLst>
        </pc:spChg>
        <pc:spChg chg="add del">
          <ac:chgData name="Pooja Gurav" userId="3cd8ab3937a26eb8" providerId="Windows Live" clId="Web-{EC0248B1-0F73-4A0C-8726-A58CE2949282}" dt="2021-07-26T10:54:07.059" v="2202"/>
          <ac:spMkLst>
            <pc:docMk/>
            <pc:sldMk cId="3049442021" sldId="263"/>
            <ac:spMk id="6" creationId="{2B566528-1B12-4246-9431-5C2D7D081168}"/>
          </ac:spMkLst>
        </pc:spChg>
        <pc:spChg chg="add del">
          <ac:chgData name="Pooja Gurav" userId="3cd8ab3937a26eb8" providerId="Windows Live" clId="Web-{EC0248B1-0F73-4A0C-8726-A58CE2949282}" dt="2021-07-26T10:54:07.059" v="2202"/>
          <ac:spMkLst>
            <pc:docMk/>
            <pc:sldMk cId="3049442021" sldId="263"/>
            <ac:spMk id="7" creationId="{2E80C965-DB6D-4F81-9E9E-B027384D0BD6}"/>
          </ac:spMkLst>
        </pc:spChg>
        <pc:spChg chg="add del">
          <ac:chgData name="Pooja Gurav" userId="3cd8ab3937a26eb8" providerId="Windows Live" clId="Web-{EC0248B1-0F73-4A0C-8726-A58CE2949282}" dt="2021-07-26T10:54:07.059" v="2202"/>
          <ac:spMkLst>
            <pc:docMk/>
            <pc:sldMk cId="3049442021" sldId="263"/>
            <ac:spMk id="8" creationId="{A580F890-B085-4E95-96AA-55AEBEC5CE6E}"/>
          </ac:spMkLst>
        </pc:spChg>
        <pc:spChg chg="add del">
          <ac:chgData name="Pooja Gurav" userId="3cd8ab3937a26eb8" providerId="Windows Live" clId="Web-{EC0248B1-0F73-4A0C-8726-A58CE2949282}" dt="2021-07-26T10:54:03.340" v="2200"/>
          <ac:spMkLst>
            <pc:docMk/>
            <pc:sldMk cId="3049442021" sldId="263"/>
            <ac:spMk id="9" creationId="{2B566528-1B12-4246-9431-5C2D7D081168}"/>
          </ac:spMkLst>
        </pc:spChg>
        <pc:spChg chg="add del">
          <ac:chgData name="Pooja Gurav" userId="3cd8ab3937a26eb8" providerId="Windows Live" clId="Web-{EC0248B1-0F73-4A0C-8726-A58CE2949282}" dt="2021-07-26T10:54:07.059" v="2202"/>
          <ac:spMkLst>
            <pc:docMk/>
            <pc:sldMk cId="3049442021" sldId="263"/>
            <ac:spMk id="10" creationId="{D3F51FEB-38FB-4F6C-9F7B-2F2AFAB65463}"/>
          </ac:spMkLst>
        </pc:spChg>
        <pc:spChg chg="add del">
          <ac:chgData name="Pooja Gurav" userId="3cd8ab3937a26eb8" providerId="Windows Live" clId="Web-{EC0248B1-0F73-4A0C-8726-A58CE2949282}" dt="2021-07-26T10:54:03.340" v="2200"/>
          <ac:spMkLst>
            <pc:docMk/>
            <pc:sldMk cId="3049442021" sldId="263"/>
            <ac:spMk id="11" creationId="{2E80C965-DB6D-4F81-9E9E-B027384D0BD6}"/>
          </ac:spMkLst>
        </pc:spChg>
        <pc:spChg chg="add del">
          <ac:chgData name="Pooja Gurav" userId="3cd8ab3937a26eb8" providerId="Windows Live" clId="Web-{EC0248B1-0F73-4A0C-8726-A58CE2949282}" dt="2021-07-26T10:54:07.059" v="2202"/>
          <ac:spMkLst>
            <pc:docMk/>
            <pc:sldMk cId="3049442021" sldId="263"/>
            <ac:spMk id="12" creationId="{1E547BA6-BAE0-43BB-A7CA-60F69CE252F0}"/>
          </ac:spMkLst>
        </pc:spChg>
        <pc:spChg chg="add del">
          <ac:chgData name="Pooja Gurav" userId="3cd8ab3937a26eb8" providerId="Windows Live" clId="Web-{EC0248B1-0F73-4A0C-8726-A58CE2949282}" dt="2021-07-26T10:54:03.340" v="2200"/>
          <ac:spMkLst>
            <pc:docMk/>
            <pc:sldMk cId="3049442021" sldId="263"/>
            <ac:spMk id="13" creationId="{A580F890-B085-4E95-96AA-55AEBEC5CE6E}"/>
          </ac:spMkLst>
        </pc:spChg>
        <pc:spChg chg="add del">
          <ac:chgData name="Pooja Gurav" userId="3cd8ab3937a26eb8" providerId="Windows Live" clId="Web-{EC0248B1-0F73-4A0C-8726-A58CE2949282}" dt="2021-07-26T10:54:03.340" v="2200"/>
          <ac:spMkLst>
            <pc:docMk/>
            <pc:sldMk cId="3049442021" sldId="263"/>
            <ac:spMk id="15" creationId="{D3F51FEB-38FB-4F6C-9F7B-2F2AFAB65463}"/>
          </ac:spMkLst>
        </pc:spChg>
        <pc:spChg chg="add del">
          <ac:chgData name="Pooja Gurav" userId="3cd8ab3937a26eb8" providerId="Windows Live" clId="Web-{EC0248B1-0F73-4A0C-8726-A58CE2949282}" dt="2021-07-26T10:54:28.513" v="2204"/>
          <ac:spMkLst>
            <pc:docMk/>
            <pc:sldMk cId="3049442021" sldId="263"/>
            <ac:spMk id="16" creationId="{2B566528-1B12-4246-9431-5C2D7D081168}"/>
          </ac:spMkLst>
        </pc:spChg>
        <pc:spChg chg="add del">
          <ac:chgData name="Pooja Gurav" userId="3cd8ab3937a26eb8" providerId="Windows Live" clId="Web-{EC0248B1-0F73-4A0C-8726-A58CE2949282}" dt="2021-07-26T10:54:03.340" v="2200"/>
          <ac:spMkLst>
            <pc:docMk/>
            <pc:sldMk cId="3049442021" sldId="263"/>
            <ac:spMk id="17" creationId="{1E547BA6-BAE0-43BB-A7CA-60F69CE252F0}"/>
          </ac:spMkLst>
        </pc:spChg>
        <pc:spChg chg="add del">
          <ac:chgData name="Pooja Gurav" userId="3cd8ab3937a26eb8" providerId="Windows Live" clId="Web-{EC0248B1-0F73-4A0C-8726-A58CE2949282}" dt="2021-07-26T10:54:28.513" v="2204"/>
          <ac:spMkLst>
            <pc:docMk/>
            <pc:sldMk cId="3049442021" sldId="263"/>
            <ac:spMk id="18" creationId="{2E80C965-DB6D-4F81-9E9E-B027384D0BD6}"/>
          </ac:spMkLst>
        </pc:spChg>
        <pc:spChg chg="add del">
          <ac:chgData name="Pooja Gurav" userId="3cd8ab3937a26eb8" providerId="Windows Live" clId="Web-{EC0248B1-0F73-4A0C-8726-A58CE2949282}" dt="2021-07-26T10:54:28.513" v="2204"/>
          <ac:spMkLst>
            <pc:docMk/>
            <pc:sldMk cId="3049442021" sldId="263"/>
            <ac:spMk id="19" creationId="{A580F890-B085-4E95-96AA-55AEBEC5CE6E}"/>
          </ac:spMkLst>
        </pc:spChg>
        <pc:spChg chg="add del">
          <ac:chgData name="Pooja Gurav" userId="3cd8ab3937a26eb8" providerId="Windows Live" clId="Web-{EC0248B1-0F73-4A0C-8726-A58CE2949282}" dt="2021-07-26T10:54:28.513" v="2204"/>
          <ac:spMkLst>
            <pc:docMk/>
            <pc:sldMk cId="3049442021" sldId="263"/>
            <ac:spMk id="20" creationId="{D3F51FEB-38FB-4F6C-9F7B-2F2AFAB65463}"/>
          </ac:spMkLst>
        </pc:spChg>
        <pc:spChg chg="add del">
          <ac:chgData name="Pooja Gurav" userId="3cd8ab3937a26eb8" providerId="Windows Live" clId="Web-{EC0248B1-0F73-4A0C-8726-A58CE2949282}" dt="2021-07-26T10:54:28.513" v="2204"/>
          <ac:spMkLst>
            <pc:docMk/>
            <pc:sldMk cId="3049442021" sldId="263"/>
            <ac:spMk id="21" creationId="{1E547BA6-BAE0-43BB-A7CA-60F69CE252F0}"/>
          </ac:spMkLst>
        </pc:spChg>
        <pc:spChg chg="add del">
          <ac:chgData name="Pooja Gurav" userId="3cd8ab3937a26eb8" providerId="Windows Live" clId="Web-{EC0248B1-0F73-4A0C-8726-A58CE2949282}" dt="2021-07-26T10:54:34.591" v="2206"/>
          <ac:spMkLst>
            <pc:docMk/>
            <pc:sldMk cId="3049442021" sldId="263"/>
            <ac:spMk id="23" creationId="{C5E6CFF1-2F42-4E10-9A97-F116F46F53FE}"/>
          </ac:spMkLst>
        </pc:spChg>
        <pc:spChg chg="add del">
          <ac:chgData name="Pooja Gurav" userId="3cd8ab3937a26eb8" providerId="Windows Live" clId="Web-{EC0248B1-0F73-4A0C-8726-A58CE2949282}" dt="2021-07-26T10:54:37.325" v="2208"/>
          <ac:spMkLst>
            <pc:docMk/>
            <pc:sldMk cId="3049442021" sldId="263"/>
            <ac:spMk id="26" creationId="{6D6CDB20-394C-4D51-9C5B-8751E21338DC}"/>
          </ac:spMkLst>
        </pc:spChg>
        <pc:spChg chg="add del">
          <ac:chgData name="Pooja Gurav" userId="3cd8ab3937a26eb8" providerId="Windows Live" clId="Web-{EC0248B1-0F73-4A0C-8726-A58CE2949282}" dt="2021-07-26T10:54:37.325" v="2208"/>
          <ac:spMkLst>
            <pc:docMk/>
            <pc:sldMk cId="3049442021" sldId="263"/>
            <ac:spMk id="27" creationId="{46DFD1E0-DCA7-47E6-B78B-6ECDDF873DD6}"/>
          </ac:spMkLst>
        </pc:spChg>
        <pc:spChg chg="add del">
          <ac:chgData name="Pooja Gurav" userId="3cd8ab3937a26eb8" providerId="Windows Live" clId="Web-{EC0248B1-0F73-4A0C-8726-A58CE2949282}" dt="2021-07-26T10:54:37.325" v="2208"/>
          <ac:spMkLst>
            <pc:docMk/>
            <pc:sldMk cId="3049442021" sldId="263"/>
            <ac:spMk id="28" creationId="{8AAB0B1E-BB97-40E0-8DCD-D1197A0E1D6A}"/>
          </ac:spMkLst>
        </pc:spChg>
        <pc:spChg chg="add del">
          <ac:chgData name="Pooja Gurav" userId="3cd8ab3937a26eb8" providerId="Windows Live" clId="Web-{EC0248B1-0F73-4A0C-8726-A58CE2949282}" dt="2021-07-26T10:54:51.669" v="2210"/>
          <ac:spMkLst>
            <pc:docMk/>
            <pc:sldMk cId="3049442021" sldId="263"/>
            <ac:spMk id="29" creationId="{3AD318CC-E2A8-4E27-9548-A047A78999B1}"/>
          </ac:spMkLst>
        </pc:spChg>
        <pc:spChg chg="add">
          <ac:chgData name="Pooja Gurav" userId="3cd8ab3937a26eb8" providerId="Windows Live" clId="Web-{EC0248B1-0F73-4A0C-8726-A58CE2949282}" dt="2021-07-26T10:54:51.716" v="2211"/>
          <ac:spMkLst>
            <pc:docMk/>
            <pc:sldMk cId="3049442021" sldId="263"/>
            <ac:spMk id="31" creationId="{2B566528-1B12-4246-9431-5C2D7D081168}"/>
          </ac:spMkLst>
        </pc:spChg>
        <pc:spChg chg="add">
          <ac:chgData name="Pooja Gurav" userId="3cd8ab3937a26eb8" providerId="Windows Live" clId="Web-{EC0248B1-0F73-4A0C-8726-A58CE2949282}" dt="2021-07-26T10:54:51.716" v="2211"/>
          <ac:spMkLst>
            <pc:docMk/>
            <pc:sldMk cId="3049442021" sldId="263"/>
            <ac:spMk id="32" creationId="{2E80C965-DB6D-4F81-9E9E-B027384D0BD6}"/>
          </ac:spMkLst>
        </pc:spChg>
        <pc:spChg chg="add del">
          <ac:chgData name="Pooja Gurav" userId="3cd8ab3937a26eb8" providerId="Windows Live" clId="Web-{EC0248B1-0F73-4A0C-8726-A58CE2949282}" dt="2021-07-26T10:54:51.669" v="2210"/>
          <ac:spMkLst>
            <pc:docMk/>
            <pc:sldMk cId="3049442021" sldId="263"/>
            <ac:spMk id="33" creationId="{2C1BBA94-3F40-40AA-8BB9-E69E25E537C1}"/>
          </ac:spMkLst>
        </pc:spChg>
        <pc:spChg chg="add">
          <ac:chgData name="Pooja Gurav" userId="3cd8ab3937a26eb8" providerId="Windows Live" clId="Web-{EC0248B1-0F73-4A0C-8726-A58CE2949282}" dt="2021-07-26T10:54:51.716" v="2211"/>
          <ac:spMkLst>
            <pc:docMk/>
            <pc:sldMk cId="3049442021" sldId="263"/>
            <ac:spMk id="34" creationId="{A580F890-B085-4E95-96AA-55AEBEC5CE6E}"/>
          </ac:spMkLst>
        </pc:spChg>
        <pc:spChg chg="add">
          <ac:chgData name="Pooja Gurav" userId="3cd8ab3937a26eb8" providerId="Windows Live" clId="Web-{EC0248B1-0F73-4A0C-8726-A58CE2949282}" dt="2021-07-26T10:54:51.716" v="2211"/>
          <ac:spMkLst>
            <pc:docMk/>
            <pc:sldMk cId="3049442021" sldId="263"/>
            <ac:spMk id="35" creationId="{D3F51FEB-38FB-4F6C-9F7B-2F2AFAB65463}"/>
          </ac:spMkLst>
        </pc:spChg>
        <pc:spChg chg="add">
          <ac:chgData name="Pooja Gurav" userId="3cd8ab3937a26eb8" providerId="Windows Live" clId="Web-{EC0248B1-0F73-4A0C-8726-A58CE2949282}" dt="2021-07-26T10:54:51.716" v="2211"/>
          <ac:spMkLst>
            <pc:docMk/>
            <pc:sldMk cId="3049442021" sldId="263"/>
            <ac:spMk id="36" creationId="{1E547BA6-BAE0-43BB-A7CA-60F69CE252F0}"/>
          </ac:spMkLst>
        </pc:spChg>
        <pc:grpChg chg="add del">
          <ac:chgData name="Pooja Gurav" userId="3cd8ab3937a26eb8" providerId="Windows Live" clId="Web-{EC0248B1-0F73-4A0C-8726-A58CE2949282}" dt="2021-07-26T10:54:51.669" v="2210"/>
          <ac:grpSpMkLst>
            <pc:docMk/>
            <pc:sldMk cId="3049442021" sldId="263"/>
            <ac:grpSpMk id="30" creationId="{B14B560F-9DD7-4302-A60B-EBD3EF59B073}"/>
          </ac:grpSpMkLst>
        </pc:grpChg>
        <pc:graphicFrameChg chg="add del">
          <ac:chgData name="Pooja Gurav" userId="3cd8ab3937a26eb8" providerId="Windows Live" clId="Web-{EC0248B1-0F73-4A0C-8726-A58CE2949282}" dt="2021-07-26T10:54:03.340" v="2200"/>
          <ac:graphicFrameMkLst>
            <pc:docMk/>
            <pc:sldMk cId="3049442021" sldId="263"/>
            <ac:graphicFrameMk id="5" creationId="{C8AE0276-DEC0-4B79-861C-CD46D2EBC65A}"/>
          </ac:graphicFrameMkLst>
        </pc:graphicFrameChg>
        <pc:graphicFrameChg chg="add del">
          <ac:chgData name="Pooja Gurav" userId="3cd8ab3937a26eb8" providerId="Windows Live" clId="Web-{EC0248B1-0F73-4A0C-8726-A58CE2949282}" dt="2021-07-26T10:54:07.059" v="2202"/>
          <ac:graphicFrameMkLst>
            <pc:docMk/>
            <pc:sldMk cId="3049442021" sldId="263"/>
            <ac:graphicFrameMk id="14" creationId="{98369932-5A78-4B23-88D9-49D1E9468E20}"/>
          </ac:graphicFrameMkLst>
        </pc:graphicFrameChg>
        <pc:graphicFrameChg chg="add del">
          <ac:chgData name="Pooja Gurav" userId="3cd8ab3937a26eb8" providerId="Windows Live" clId="Web-{EC0248B1-0F73-4A0C-8726-A58CE2949282}" dt="2021-07-26T10:54:28.513" v="2204"/>
          <ac:graphicFrameMkLst>
            <pc:docMk/>
            <pc:sldMk cId="3049442021" sldId="263"/>
            <ac:graphicFrameMk id="22" creationId="{C8AE0276-DEC0-4B79-861C-CD46D2EBC65A}"/>
          </ac:graphicFrameMkLst>
        </pc:graphicFrameChg>
        <pc:graphicFrameChg chg="add">
          <ac:chgData name="Pooja Gurav" userId="3cd8ab3937a26eb8" providerId="Windows Live" clId="Web-{EC0248B1-0F73-4A0C-8726-A58CE2949282}" dt="2021-07-26T10:54:51.716" v="2211"/>
          <ac:graphicFrameMkLst>
            <pc:docMk/>
            <pc:sldMk cId="3049442021" sldId="263"/>
            <ac:graphicFrameMk id="37" creationId="{98369932-5A78-4B23-88D9-49D1E9468E20}"/>
          </ac:graphicFrameMkLst>
        </pc:graphicFrameChg>
        <pc:picChg chg="add del">
          <ac:chgData name="Pooja Gurav" userId="3cd8ab3937a26eb8" providerId="Windows Live" clId="Web-{EC0248B1-0F73-4A0C-8726-A58CE2949282}" dt="2021-07-26T10:54:34.591" v="2206"/>
          <ac:picMkLst>
            <pc:docMk/>
            <pc:sldMk cId="3049442021" sldId="263"/>
            <ac:picMk id="24" creationId="{A993C68E-930E-4498-A24A-50E35A3FA5E8}"/>
          </ac:picMkLst>
        </pc:picChg>
        <pc:cxnChg chg="add del">
          <ac:chgData name="Pooja Gurav" userId="3cd8ab3937a26eb8" providerId="Windows Live" clId="Web-{EC0248B1-0F73-4A0C-8726-A58CE2949282}" dt="2021-07-26T10:54:34.591" v="2206"/>
          <ac:cxnSpMkLst>
            <pc:docMk/>
            <pc:sldMk cId="3049442021" sldId="263"/>
            <ac:cxnSpMk id="25" creationId="{67182200-4859-4C8D-BCBB-55B245C28BA3}"/>
          </ac:cxnSpMkLst>
        </pc:cxnChg>
      </pc:sldChg>
    </pc:docChg>
  </pc:docChgLst>
  <pc:docChgLst>
    <pc:chgData name="Pooja Gurav" userId="3cd8ab3937a26eb8" providerId="Windows Live" clId="Web-{679F02C3-09F5-4A07-8AB5-95F1C3FB53FD}"/>
    <pc:docChg chg="addSld delSld modSld">
      <pc:chgData name="Pooja Gurav" userId="3cd8ab3937a26eb8" providerId="Windows Live" clId="Web-{679F02C3-09F5-4A07-8AB5-95F1C3FB53FD}" dt="2021-07-26T16:18:49.326" v="103" actId="14100"/>
      <pc:docMkLst>
        <pc:docMk/>
      </pc:docMkLst>
      <pc:sldChg chg="modSp">
        <pc:chgData name="Pooja Gurav" userId="3cd8ab3937a26eb8" providerId="Windows Live" clId="Web-{679F02C3-09F5-4A07-8AB5-95F1C3FB53FD}" dt="2021-07-26T16:15:36.729" v="92"/>
        <pc:sldMkLst>
          <pc:docMk/>
          <pc:sldMk cId="73476441" sldId="258"/>
        </pc:sldMkLst>
        <pc:graphicFrameChg chg="modGraphic">
          <ac:chgData name="Pooja Gurav" userId="3cd8ab3937a26eb8" providerId="Windows Live" clId="Web-{679F02C3-09F5-4A07-8AB5-95F1C3FB53FD}" dt="2021-07-26T16:15:36.729" v="92"/>
          <ac:graphicFrameMkLst>
            <pc:docMk/>
            <pc:sldMk cId="73476441" sldId="258"/>
            <ac:graphicFrameMk id="35" creationId="{CAEEF050-F32D-4A68-A2F8-C8C3A13DE1F4}"/>
          </ac:graphicFrameMkLst>
        </pc:graphicFrameChg>
      </pc:sldChg>
      <pc:sldChg chg="delSp modSp">
        <pc:chgData name="Pooja Gurav" userId="3cd8ab3937a26eb8" providerId="Windows Live" clId="Web-{679F02C3-09F5-4A07-8AB5-95F1C3FB53FD}" dt="2021-07-26T16:16:18.933" v="93" actId="20577"/>
        <pc:sldMkLst>
          <pc:docMk/>
          <pc:sldMk cId="2053819927" sldId="259"/>
        </pc:sldMkLst>
        <pc:spChg chg="del mod">
          <ac:chgData name="Pooja Gurav" userId="3cd8ab3937a26eb8" providerId="Windows Live" clId="Web-{679F02C3-09F5-4A07-8AB5-95F1C3FB53FD}" dt="2021-07-26T16:07:16.486" v="35"/>
          <ac:spMkLst>
            <pc:docMk/>
            <pc:sldMk cId="2053819927" sldId="259"/>
            <ac:spMk id="2" creationId="{3F444E85-5F65-4A8A-9BD3-01F853FE437E}"/>
          </ac:spMkLst>
        </pc:spChg>
        <pc:spChg chg="mod">
          <ac:chgData name="Pooja Gurav" userId="3cd8ab3937a26eb8" providerId="Windows Live" clId="Web-{679F02C3-09F5-4A07-8AB5-95F1C3FB53FD}" dt="2021-07-26T16:16:18.933" v="93" actId="20577"/>
          <ac:spMkLst>
            <pc:docMk/>
            <pc:sldMk cId="2053819927" sldId="259"/>
            <ac:spMk id="32" creationId="{3C9859E2-AA66-4D90-B940-0850089E5D74}"/>
          </ac:spMkLst>
        </pc:spChg>
        <pc:picChg chg="mod">
          <ac:chgData name="Pooja Gurav" userId="3cd8ab3937a26eb8" providerId="Windows Live" clId="Web-{679F02C3-09F5-4A07-8AB5-95F1C3FB53FD}" dt="2021-07-26T16:07:34.611" v="37" actId="14100"/>
          <ac:picMkLst>
            <pc:docMk/>
            <pc:sldMk cId="2053819927" sldId="259"/>
            <ac:picMk id="31" creationId="{DDFCE15B-0F4F-46AB-920C-7DBB0147A6CC}"/>
          </ac:picMkLst>
        </pc:picChg>
      </pc:sldChg>
      <pc:sldChg chg="modSp">
        <pc:chgData name="Pooja Gurav" userId="3cd8ab3937a26eb8" providerId="Windows Live" clId="Web-{679F02C3-09F5-4A07-8AB5-95F1C3FB53FD}" dt="2021-07-26T16:18:49.326" v="103" actId="14100"/>
        <pc:sldMkLst>
          <pc:docMk/>
          <pc:sldMk cId="342286918" sldId="262"/>
        </pc:sldMkLst>
        <pc:spChg chg="mod">
          <ac:chgData name="Pooja Gurav" userId="3cd8ab3937a26eb8" providerId="Windows Live" clId="Web-{679F02C3-09F5-4A07-8AB5-95F1C3FB53FD}" dt="2021-07-26T16:18:49.326" v="103" actId="14100"/>
          <ac:spMkLst>
            <pc:docMk/>
            <pc:sldMk cId="342286918" sldId="262"/>
            <ac:spMk id="6" creationId="{EF0509C3-5B4A-40BA-925D-43224ECFFD0F}"/>
          </ac:spMkLst>
        </pc:spChg>
      </pc:sldChg>
      <pc:sldChg chg="addSp delSp modSp new mod setBg">
        <pc:chgData name="Pooja Gurav" userId="3cd8ab3937a26eb8" providerId="Windows Live" clId="Web-{679F02C3-09F5-4A07-8AB5-95F1C3FB53FD}" dt="2021-07-26T16:07:50.049" v="40" actId="14100"/>
        <pc:sldMkLst>
          <pc:docMk/>
          <pc:sldMk cId="3145273523" sldId="264"/>
        </pc:sldMkLst>
        <pc:spChg chg="mod">
          <ac:chgData name="Pooja Gurav" userId="3cd8ab3937a26eb8" providerId="Windows Live" clId="Web-{679F02C3-09F5-4A07-8AB5-95F1C3FB53FD}" dt="2021-07-26T16:06:49.298" v="30" actId="20577"/>
          <ac:spMkLst>
            <pc:docMk/>
            <pc:sldMk cId="3145273523" sldId="264"/>
            <ac:spMk id="2" creationId="{219FE4AA-A5CA-453D-8846-2C43347D8DE7}"/>
          </ac:spMkLst>
        </pc:spChg>
        <pc:spChg chg="del">
          <ac:chgData name="Pooja Gurav" userId="3cd8ab3937a26eb8" providerId="Windows Live" clId="Web-{679F02C3-09F5-4A07-8AB5-95F1C3FB53FD}" dt="2021-07-26T16:05:10.093" v="7"/>
          <ac:spMkLst>
            <pc:docMk/>
            <pc:sldMk cId="3145273523" sldId="264"/>
            <ac:spMk id="3" creationId="{E97469D6-571B-403D-A76D-9E25F76D585F}"/>
          </ac:spMkLst>
        </pc:spChg>
        <pc:spChg chg="add del">
          <ac:chgData name="Pooja Gurav" userId="3cd8ab3937a26eb8" providerId="Windows Live" clId="Web-{679F02C3-09F5-4A07-8AB5-95F1C3FB53FD}" dt="2021-07-26T16:07:05.423" v="34"/>
          <ac:spMkLst>
            <pc:docMk/>
            <pc:sldMk cId="3145273523" sldId="264"/>
            <ac:spMk id="5" creationId="{9CE7F5EE-8BEC-463C-831D-90ED5537B39C}"/>
          </ac:spMkLst>
        </pc:spChg>
        <pc:spChg chg="add mod">
          <ac:chgData name="Pooja Gurav" userId="3cd8ab3937a26eb8" providerId="Windows Live" clId="Web-{679F02C3-09F5-4A07-8AB5-95F1C3FB53FD}" dt="2021-07-26T16:06:55.267" v="33" actId="20577"/>
          <ac:spMkLst>
            <pc:docMk/>
            <pc:sldMk cId="3145273523" sldId="264"/>
            <ac:spMk id="8" creationId="{F38BEF19-81CD-4E3A-A6E4-7BD5073B39B4}"/>
          </ac:spMkLst>
        </pc:spChg>
        <pc:spChg chg="add">
          <ac:chgData name="Pooja Gurav" userId="3cd8ab3937a26eb8" providerId="Windows Live" clId="Web-{679F02C3-09F5-4A07-8AB5-95F1C3FB53FD}" dt="2021-07-26T16:05:16.171" v="9"/>
          <ac:spMkLst>
            <pc:docMk/>
            <pc:sldMk cId="3145273523" sldId="264"/>
            <ac:spMk id="11" creationId="{2B566528-1B12-4246-9431-5C2D7D081168}"/>
          </ac:spMkLst>
        </pc:spChg>
        <pc:grpChg chg="add">
          <ac:chgData name="Pooja Gurav" userId="3cd8ab3937a26eb8" providerId="Windows Live" clId="Web-{679F02C3-09F5-4A07-8AB5-95F1C3FB53FD}" dt="2021-07-26T16:05:16.171" v="9"/>
          <ac:grpSpMkLst>
            <pc:docMk/>
            <pc:sldMk cId="3145273523" sldId="264"/>
            <ac:grpSpMk id="13" creationId="{828A5161-06F1-46CF-8AD7-844680A59E13}"/>
          </ac:grpSpMkLst>
        </pc:grpChg>
        <pc:grpChg chg="add">
          <ac:chgData name="Pooja Gurav" userId="3cd8ab3937a26eb8" providerId="Windows Live" clId="Web-{679F02C3-09F5-4A07-8AB5-95F1C3FB53FD}" dt="2021-07-26T16:05:16.171" v="9"/>
          <ac:grpSpMkLst>
            <pc:docMk/>
            <pc:sldMk cId="3145273523" sldId="264"/>
            <ac:grpSpMk id="17" creationId="{5995D10D-E9C9-47DB-AE7E-801FEF38F5C9}"/>
          </ac:grpSpMkLst>
        </pc:grpChg>
        <pc:picChg chg="add mod ord">
          <ac:chgData name="Pooja Gurav" userId="3cd8ab3937a26eb8" providerId="Windows Live" clId="Web-{679F02C3-09F5-4A07-8AB5-95F1C3FB53FD}" dt="2021-07-26T16:07:50.049" v="40" actId="14100"/>
          <ac:picMkLst>
            <pc:docMk/>
            <pc:sldMk cId="3145273523" sldId="264"/>
            <ac:picMk id="4" creationId="{141364CD-01A0-40BF-A39F-E8686A6F626B}"/>
          </ac:picMkLst>
        </pc:picChg>
      </pc:sldChg>
      <pc:sldChg chg="delSp new del">
        <pc:chgData name="Pooja Gurav" userId="3cd8ab3937a26eb8" providerId="Windows Live" clId="Web-{679F02C3-09F5-4A07-8AB5-95F1C3FB53FD}" dt="2021-07-26T16:04:49.139" v="2"/>
        <pc:sldMkLst>
          <pc:docMk/>
          <pc:sldMk cId="3311816200" sldId="264"/>
        </pc:sldMkLst>
        <pc:spChg chg="del">
          <ac:chgData name="Pooja Gurav" userId="3cd8ab3937a26eb8" providerId="Windows Live" clId="Web-{679F02C3-09F5-4A07-8AB5-95F1C3FB53FD}" dt="2021-07-26T16:04:30.795" v="1"/>
          <ac:spMkLst>
            <pc:docMk/>
            <pc:sldMk cId="3311816200" sldId="264"/>
            <ac:spMk id="2" creationId="{1257D3A6-C22A-4CFF-9EFF-7E7D13DC47EB}"/>
          </ac:spMkLst>
        </pc:spChg>
      </pc:sldChg>
      <pc:sldChg chg="del">
        <pc:chgData name="Pooja Gurav" userId="3cd8ab3937a26eb8" providerId="Windows Live" clId="Web-{679F02C3-09F5-4A07-8AB5-95F1C3FB53FD}" dt="2021-07-26T16:16:43.918" v="94"/>
        <pc:sldMkLst>
          <pc:docMk/>
          <pc:sldMk cId="3454935046" sldId="265"/>
        </pc:sldMkLst>
      </pc:sldChg>
      <pc:sldChg chg="addSp delSp modSp new mod setBg">
        <pc:chgData name="Pooja Gurav" userId="3cd8ab3937a26eb8" providerId="Windows Live" clId="Web-{679F02C3-09F5-4A07-8AB5-95F1C3FB53FD}" dt="2021-07-26T16:18:29.888" v="100" actId="20577"/>
        <pc:sldMkLst>
          <pc:docMk/>
          <pc:sldMk cId="2768070647" sldId="266"/>
        </pc:sldMkLst>
        <pc:spChg chg="del">
          <ac:chgData name="Pooja Gurav" userId="3cd8ab3937a26eb8" providerId="Windows Live" clId="Web-{679F02C3-09F5-4A07-8AB5-95F1C3FB53FD}" dt="2021-07-26T16:12:01.960" v="44"/>
          <ac:spMkLst>
            <pc:docMk/>
            <pc:sldMk cId="2768070647" sldId="266"/>
            <ac:spMk id="2" creationId="{47A271C7-F64F-47B6-8C4D-B4588C6B803F}"/>
          </ac:spMkLst>
        </pc:spChg>
        <pc:spChg chg="del">
          <ac:chgData name="Pooja Gurav" userId="3cd8ab3937a26eb8" providerId="Windows Live" clId="Web-{679F02C3-09F5-4A07-8AB5-95F1C3FB53FD}" dt="2021-07-26T16:11:53.053" v="42"/>
          <ac:spMkLst>
            <pc:docMk/>
            <pc:sldMk cId="2768070647" sldId="266"/>
            <ac:spMk id="3" creationId="{58FCC7DF-C928-4446-9434-E8D4455F6F56}"/>
          </ac:spMkLst>
        </pc:spChg>
        <pc:spChg chg="add mod">
          <ac:chgData name="Pooja Gurav" userId="3cd8ab3937a26eb8" providerId="Windows Live" clId="Web-{679F02C3-09F5-4A07-8AB5-95F1C3FB53FD}" dt="2021-07-26T16:18:29.888" v="100" actId="20577"/>
          <ac:spMkLst>
            <pc:docMk/>
            <pc:sldMk cId="2768070647" sldId="266"/>
            <ac:spMk id="5" creationId="{F06D8638-0FE0-4BAA-B70D-1ABC9FD7DB17}"/>
          </ac:spMkLst>
        </pc:spChg>
        <pc:spChg chg="add del">
          <ac:chgData name="Pooja Gurav" userId="3cd8ab3937a26eb8" providerId="Windows Live" clId="Web-{679F02C3-09F5-4A07-8AB5-95F1C3FB53FD}" dt="2021-07-26T16:18:08.763" v="96"/>
          <ac:spMkLst>
            <pc:docMk/>
            <pc:sldMk cId="2768070647" sldId="266"/>
            <ac:spMk id="7" creationId="{5AA03EDC-7067-4DFF-B672-541D016AAAB8}"/>
          </ac:spMkLst>
        </pc:spChg>
        <pc:spChg chg="add del">
          <ac:chgData name="Pooja Gurav" userId="3cd8ab3937a26eb8" providerId="Windows Live" clId="Web-{679F02C3-09F5-4A07-8AB5-95F1C3FB53FD}" dt="2021-07-26T16:18:08.763" v="96"/>
          <ac:spMkLst>
            <pc:docMk/>
            <pc:sldMk cId="2768070647" sldId="266"/>
            <ac:spMk id="8" creationId="{0EBF3E39-B0BE-496A-8604-9007470FFA3A}"/>
          </ac:spMkLst>
        </pc:spChg>
        <pc:spChg chg="add del">
          <ac:chgData name="Pooja Gurav" userId="3cd8ab3937a26eb8" providerId="Windows Live" clId="Web-{679F02C3-09F5-4A07-8AB5-95F1C3FB53FD}" dt="2021-07-26T16:18:13.701" v="98"/>
          <ac:spMkLst>
            <pc:docMk/>
            <pc:sldMk cId="2768070647" sldId="266"/>
            <ac:spMk id="9" creationId="{0B9EE3F3-89B7-43C3-8651-C4C96830993D}"/>
          </ac:spMkLst>
        </pc:spChg>
        <pc:spChg chg="add del">
          <ac:chgData name="Pooja Gurav" userId="3cd8ab3937a26eb8" providerId="Windows Live" clId="Web-{679F02C3-09F5-4A07-8AB5-95F1C3FB53FD}" dt="2021-07-26T16:14:24.806" v="91"/>
          <ac:spMkLst>
            <pc:docMk/>
            <pc:sldMk cId="2768070647" sldId="266"/>
            <ac:spMk id="10" creationId="{33CD251C-A887-4D2F-925B-FC097198538B}"/>
          </ac:spMkLst>
        </pc:spChg>
        <pc:spChg chg="add del">
          <ac:chgData name="Pooja Gurav" userId="3cd8ab3937a26eb8" providerId="Windows Live" clId="Web-{679F02C3-09F5-4A07-8AB5-95F1C3FB53FD}" dt="2021-07-26T16:18:13.701" v="98"/>
          <ac:spMkLst>
            <pc:docMk/>
            <pc:sldMk cId="2768070647" sldId="266"/>
            <ac:spMk id="11" creationId="{33AE4636-AEEC-45D6-84D4-7AC2DA48ECF8}"/>
          </ac:spMkLst>
        </pc:spChg>
        <pc:spChg chg="add del">
          <ac:chgData name="Pooja Gurav" userId="3cd8ab3937a26eb8" providerId="Windows Live" clId="Web-{679F02C3-09F5-4A07-8AB5-95F1C3FB53FD}" dt="2021-07-26T16:18:13.701" v="98"/>
          <ac:spMkLst>
            <pc:docMk/>
            <pc:sldMk cId="2768070647" sldId="266"/>
            <ac:spMk id="14" creationId="{8D9CE0F4-2EB2-4F1F-8AAC-DB3571D9FE10}"/>
          </ac:spMkLst>
        </pc:spChg>
        <pc:spChg chg="add">
          <ac:chgData name="Pooja Gurav" userId="3cd8ab3937a26eb8" providerId="Windows Live" clId="Web-{679F02C3-09F5-4A07-8AB5-95F1C3FB53FD}" dt="2021-07-26T16:18:13.716" v="99"/>
          <ac:spMkLst>
            <pc:docMk/>
            <pc:sldMk cId="2768070647" sldId="266"/>
            <ac:spMk id="15" creationId="{2B566528-1B12-4246-9431-5C2D7D081168}"/>
          </ac:spMkLst>
        </pc:spChg>
        <pc:grpChg chg="add del">
          <ac:chgData name="Pooja Gurav" userId="3cd8ab3937a26eb8" providerId="Windows Live" clId="Web-{679F02C3-09F5-4A07-8AB5-95F1C3FB53FD}" dt="2021-07-26T16:14:24.806" v="91"/>
          <ac:grpSpMkLst>
            <pc:docMk/>
            <pc:sldMk cId="2768070647" sldId="266"/>
            <ac:grpSpMk id="12" creationId="{770AE191-D2EA-45C9-A44D-830C188F74CB}"/>
          </ac:grpSpMkLst>
        </pc:grpChg>
        <pc:grpChg chg="add">
          <ac:chgData name="Pooja Gurav" userId="3cd8ab3937a26eb8" providerId="Windows Live" clId="Web-{679F02C3-09F5-4A07-8AB5-95F1C3FB53FD}" dt="2021-07-26T16:18:13.716" v="99"/>
          <ac:grpSpMkLst>
            <pc:docMk/>
            <pc:sldMk cId="2768070647" sldId="266"/>
            <ac:grpSpMk id="16" creationId="{5995D10D-E9C9-47DB-AE7E-801FEF38F5C9}"/>
          </ac:grpSpMkLst>
        </pc:grpChg>
        <pc:grpChg chg="add">
          <ac:chgData name="Pooja Gurav" userId="3cd8ab3937a26eb8" providerId="Windows Live" clId="Web-{679F02C3-09F5-4A07-8AB5-95F1C3FB53FD}" dt="2021-07-26T16:18:13.716" v="99"/>
          <ac:grpSpMkLst>
            <pc:docMk/>
            <pc:sldMk cId="2768070647" sldId="266"/>
            <ac:grpSpMk id="19" creationId="{828A5161-06F1-46CF-8AD7-844680A59E13}"/>
          </ac:grpSpMkLst>
        </pc:grpChg>
        <pc:picChg chg="add mod ord">
          <ac:chgData name="Pooja Gurav" userId="3cd8ab3937a26eb8" providerId="Windows Live" clId="Web-{679F02C3-09F5-4A07-8AB5-95F1C3FB53FD}" dt="2021-07-26T16:18:13.716" v="99"/>
          <ac:picMkLst>
            <pc:docMk/>
            <pc:sldMk cId="2768070647" sldId="266"/>
            <ac:picMk id="4" creationId="{F1585D93-CB6B-424D-95A3-9D61142D2EA2}"/>
          </ac:picMkLst>
        </pc:picChg>
      </pc:sldChg>
    </pc:docChg>
  </pc:docChgLst>
  <pc:docChgLst>
    <pc:chgData name="Pooja Gurav" userId="3cd8ab3937a26eb8" providerId="LiveId" clId="{969595BF-E386-4588-8E61-611D62437FD1}"/>
    <pc:docChg chg="undo redo custSel addSld delSld modSld addSection delSection">
      <pc:chgData name="Pooja Gurav" userId="3cd8ab3937a26eb8" providerId="LiveId" clId="{969595BF-E386-4588-8E61-611D62437FD1}" dt="2021-07-27T16:01:26.208" v="501" actId="1076"/>
      <pc:docMkLst>
        <pc:docMk/>
      </pc:docMkLst>
      <pc:sldChg chg="modSp">
        <pc:chgData name="Pooja Gurav" userId="3cd8ab3937a26eb8" providerId="LiveId" clId="{969595BF-E386-4588-8E61-611D62437FD1}" dt="2021-07-27T15:50:39.791" v="443" actId="20577"/>
        <pc:sldMkLst>
          <pc:docMk/>
          <pc:sldMk cId="73476441" sldId="258"/>
        </pc:sldMkLst>
        <pc:graphicFrameChg chg="mod">
          <ac:chgData name="Pooja Gurav" userId="3cd8ab3937a26eb8" providerId="LiveId" clId="{969595BF-E386-4588-8E61-611D62437FD1}" dt="2021-07-27T15:50:39.791" v="443" actId="20577"/>
          <ac:graphicFrameMkLst>
            <pc:docMk/>
            <pc:sldMk cId="73476441" sldId="258"/>
            <ac:graphicFrameMk id="35" creationId="{CAEEF050-F32D-4A68-A2F8-C8C3A13DE1F4}"/>
          </ac:graphicFrameMkLst>
        </pc:graphicFrameChg>
      </pc:sldChg>
      <pc:sldChg chg="addSp delSp modSp mod">
        <pc:chgData name="Pooja Gurav" userId="3cd8ab3937a26eb8" providerId="LiveId" clId="{969595BF-E386-4588-8E61-611D62437FD1}" dt="2021-07-27T15:58:07.611" v="471" actId="20577"/>
        <pc:sldMkLst>
          <pc:docMk/>
          <pc:sldMk cId="2053819927" sldId="259"/>
        </pc:sldMkLst>
        <pc:spChg chg="add del">
          <ac:chgData name="Pooja Gurav" userId="3cd8ab3937a26eb8" providerId="LiveId" clId="{969595BF-E386-4588-8E61-611D62437FD1}" dt="2021-07-26T15:56:25.689" v="400" actId="478"/>
          <ac:spMkLst>
            <pc:docMk/>
            <pc:sldMk cId="2053819927" sldId="259"/>
            <ac:spMk id="3" creationId="{8884C31A-1E48-49EB-9EBD-E65906E31777}"/>
          </ac:spMkLst>
        </pc:spChg>
        <pc:spChg chg="mod">
          <ac:chgData name="Pooja Gurav" userId="3cd8ab3937a26eb8" providerId="LiveId" clId="{969595BF-E386-4588-8E61-611D62437FD1}" dt="2021-07-27T15:58:07.611" v="471" actId="20577"/>
          <ac:spMkLst>
            <pc:docMk/>
            <pc:sldMk cId="2053819927" sldId="259"/>
            <ac:spMk id="32" creationId="{3C9859E2-AA66-4D90-B940-0850089E5D74}"/>
          </ac:spMkLst>
        </pc:spChg>
      </pc:sldChg>
      <pc:sldChg chg="addSp delSp modSp mod">
        <pc:chgData name="Pooja Gurav" userId="3cd8ab3937a26eb8" providerId="LiveId" clId="{969595BF-E386-4588-8E61-611D62437FD1}" dt="2021-07-27T15:59:35.015" v="487" actId="1076"/>
        <pc:sldMkLst>
          <pc:docMk/>
          <pc:sldMk cId="686658487" sldId="260"/>
        </pc:sldMkLst>
        <pc:spChg chg="add del">
          <ac:chgData name="Pooja Gurav" userId="3cd8ab3937a26eb8" providerId="LiveId" clId="{969595BF-E386-4588-8E61-611D62437FD1}" dt="2021-07-26T15:52:04.951" v="3"/>
          <ac:spMkLst>
            <pc:docMk/>
            <pc:sldMk cId="686658487" sldId="260"/>
            <ac:spMk id="2" creationId="{C4F6143C-AB91-43C5-8423-C391F5FDCA2D}"/>
          </ac:spMkLst>
        </pc:spChg>
        <pc:spChg chg="add del">
          <ac:chgData name="Pooja Gurav" userId="3cd8ab3937a26eb8" providerId="LiveId" clId="{969595BF-E386-4588-8E61-611D62437FD1}" dt="2021-07-26T15:52:15.254" v="5"/>
          <ac:spMkLst>
            <pc:docMk/>
            <pc:sldMk cId="686658487" sldId="260"/>
            <ac:spMk id="3" creationId="{6DB803D1-0881-4012-8E9F-216FF54BED28}"/>
          </ac:spMkLst>
        </pc:spChg>
        <pc:spChg chg="mod">
          <ac:chgData name="Pooja Gurav" userId="3cd8ab3937a26eb8" providerId="LiveId" clId="{969595BF-E386-4588-8E61-611D62437FD1}" dt="2021-07-27T15:59:25.795" v="484" actId="14100"/>
          <ac:spMkLst>
            <pc:docMk/>
            <pc:sldMk cId="686658487" sldId="260"/>
            <ac:spMk id="5" creationId="{A9ECA6BA-8FE8-44F0-ABC2-AFB9C71E57E5}"/>
          </ac:spMkLst>
        </pc:spChg>
        <pc:spChg chg="add del mod">
          <ac:chgData name="Pooja Gurav" userId="3cd8ab3937a26eb8" providerId="LiveId" clId="{969595BF-E386-4588-8E61-611D62437FD1}" dt="2021-07-26T15:55:11.232" v="260" actId="478"/>
          <ac:spMkLst>
            <pc:docMk/>
            <pc:sldMk cId="686658487" sldId="260"/>
            <ac:spMk id="6" creationId="{76F9DE83-4B07-4C73-852A-B240473DB75A}"/>
          </ac:spMkLst>
        </pc:spChg>
        <pc:picChg chg="mod">
          <ac:chgData name="Pooja Gurav" userId="3cd8ab3937a26eb8" providerId="LiveId" clId="{969595BF-E386-4588-8E61-611D62437FD1}" dt="2021-07-27T15:59:35.015" v="487" actId="1076"/>
          <ac:picMkLst>
            <pc:docMk/>
            <pc:sldMk cId="686658487" sldId="260"/>
            <ac:picMk id="4" creationId="{B9981C6D-AF06-4F61-89DF-B4558370304A}"/>
          </ac:picMkLst>
        </pc:picChg>
      </pc:sldChg>
      <pc:sldChg chg="modSp mod">
        <pc:chgData name="Pooja Gurav" userId="3cd8ab3937a26eb8" providerId="LiveId" clId="{969595BF-E386-4588-8E61-611D62437FD1}" dt="2021-07-27T16:00:02.530" v="494" actId="14100"/>
        <pc:sldMkLst>
          <pc:docMk/>
          <pc:sldMk cId="374134977" sldId="261"/>
        </pc:sldMkLst>
        <pc:spChg chg="mod">
          <ac:chgData name="Pooja Gurav" userId="3cd8ab3937a26eb8" providerId="LiveId" clId="{969595BF-E386-4588-8E61-611D62437FD1}" dt="2021-07-27T16:00:02.530" v="494" actId="14100"/>
          <ac:spMkLst>
            <pc:docMk/>
            <pc:sldMk cId="374134977" sldId="261"/>
            <ac:spMk id="8" creationId="{3974EC1C-72F3-4E00-818A-7BFBBB668D93}"/>
          </ac:spMkLst>
        </pc:spChg>
      </pc:sldChg>
      <pc:sldChg chg="addSp delSp modSp new add del">
        <pc:chgData name="Pooja Gurav" userId="3cd8ab3937a26eb8" providerId="LiveId" clId="{969595BF-E386-4588-8E61-611D62437FD1}" dt="2021-07-26T15:59:18.075" v="408" actId="680"/>
        <pc:sldMkLst>
          <pc:docMk/>
          <pc:sldMk cId="807432374" sldId="264"/>
        </pc:sldMkLst>
        <pc:spChg chg="add del mod">
          <ac:chgData name="Pooja Gurav" userId="3cd8ab3937a26eb8" providerId="LiveId" clId="{969595BF-E386-4588-8E61-611D62437FD1}" dt="2021-07-26T15:59:03.508" v="405"/>
          <ac:spMkLst>
            <pc:docMk/>
            <pc:sldMk cId="807432374" sldId="264"/>
            <ac:spMk id="4" creationId="{3906E54E-0AC2-427A-9E4A-37B8DDF15944}"/>
          </ac:spMkLst>
        </pc:spChg>
        <pc:picChg chg="add del mod">
          <ac:chgData name="Pooja Gurav" userId="3cd8ab3937a26eb8" providerId="LiveId" clId="{969595BF-E386-4588-8E61-611D62437FD1}" dt="2021-07-26T15:59:03.508" v="405"/>
          <ac:picMkLst>
            <pc:docMk/>
            <pc:sldMk cId="807432374" sldId="264"/>
            <ac:picMk id="5" creationId="{5EC719FA-0CEF-4388-B539-A72A5CC72486}"/>
          </ac:picMkLst>
        </pc:picChg>
      </pc:sldChg>
      <pc:sldChg chg="new del">
        <pc:chgData name="Pooja Gurav" userId="3cd8ab3937a26eb8" providerId="LiveId" clId="{969595BF-E386-4588-8E61-611D62437FD1}" dt="2021-07-26T15:57:00.323" v="402" actId="47"/>
        <pc:sldMkLst>
          <pc:docMk/>
          <pc:sldMk cId="2448532527" sldId="264"/>
        </pc:sldMkLst>
      </pc:sldChg>
      <pc:sldChg chg="modSp mod">
        <pc:chgData name="Pooja Gurav" userId="3cd8ab3937a26eb8" providerId="LiveId" clId="{969595BF-E386-4588-8E61-611D62437FD1}" dt="2021-07-27T15:58:15.262" v="472" actId="20577"/>
        <pc:sldMkLst>
          <pc:docMk/>
          <pc:sldMk cId="3145273523" sldId="264"/>
        </pc:sldMkLst>
        <pc:spChg chg="mod">
          <ac:chgData name="Pooja Gurav" userId="3cd8ab3937a26eb8" providerId="LiveId" clId="{969595BF-E386-4588-8E61-611D62437FD1}" dt="2021-07-27T15:58:15.262" v="472" actId="20577"/>
          <ac:spMkLst>
            <pc:docMk/>
            <pc:sldMk cId="3145273523" sldId="264"/>
            <ac:spMk id="8" creationId="{F38BEF19-81CD-4E3A-A6E4-7BD5073B39B4}"/>
          </ac:spMkLst>
        </pc:spChg>
      </pc:sldChg>
      <pc:sldChg chg="addSp delSp modSp new mod">
        <pc:chgData name="Pooja Gurav" userId="3cd8ab3937a26eb8" providerId="LiveId" clId="{969595BF-E386-4588-8E61-611D62437FD1}" dt="2021-07-26T16:03:08.581" v="427" actId="21"/>
        <pc:sldMkLst>
          <pc:docMk/>
          <pc:sldMk cId="3454935046" sldId="264"/>
        </pc:sldMkLst>
        <pc:spChg chg="del">
          <ac:chgData name="Pooja Gurav" userId="3cd8ab3937a26eb8" providerId="LiveId" clId="{969595BF-E386-4588-8E61-611D62437FD1}" dt="2021-07-26T16:02:04.520" v="416" actId="21"/>
          <ac:spMkLst>
            <pc:docMk/>
            <pc:sldMk cId="3454935046" sldId="264"/>
            <ac:spMk id="2" creationId="{0C9AF3DF-652C-434F-92BB-D9E92501B486}"/>
          </ac:spMkLst>
        </pc:spChg>
        <pc:spChg chg="del">
          <ac:chgData name="Pooja Gurav" userId="3cd8ab3937a26eb8" providerId="LiveId" clId="{969595BF-E386-4588-8E61-611D62437FD1}" dt="2021-07-26T16:01:25.502" v="414" actId="931"/>
          <ac:spMkLst>
            <pc:docMk/>
            <pc:sldMk cId="3454935046" sldId="264"/>
            <ac:spMk id="3" creationId="{9AF2DAEA-5884-4010-9A7B-BB36867D0A87}"/>
          </ac:spMkLst>
        </pc:spChg>
        <pc:spChg chg="add del mod">
          <ac:chgData name="Pooja Gurav" userId="3cd8ab3937a26eb8" providerId="LiveId" clId="{969595BF-E386-4588-8E61-611D62437FD1}" dt="2021-07-26T16:02:52.044" v="424"/>
          <ac:spMkLst>
            <pc:docMk/>
            <pc:sldMk cId="3454935046" sldId="264"/>
            <ac:spMk id="6" creationId="{AFCABA38-E446-45BF-8B43-96908DB20BAC}"/>
          </ac:spMkLst>
        </pc:spChg>
        <pc:spChg chg="add del mod">
          <ac:chgData name="Pooja Gurav" userId="3cd8ab3937a26eb8" providerId="LiveId" clId="{969595BF-E386-4588-8E61-611D62437FD1}" dt="2021-07-26T16:02:52.044" v="426"/>
          <ac:spMkLst>
            <pc:docMk/>
            <pc:sldMk cId="3454935046" sldId="264"/>
            <ac:spMk id="7" creationId="{A8D1C88A-4623-488D-B5BC-48EABACC574D}"/>
          </ac:spMkLst>
        </pc:spChg>
        <pc:spChg chg="add del mod">
          <ac:chgData name="Pooja Gurav" userId="3cd8ab3937a26eb8" providerId="LiveId" clId="{969595BF-E386-4588-8E61-611D62437FD1}" dt="2021-07-26T16:03:08.581" v="427" actId="21"/>
          <ac:spMkLst>
            <pc:docMk/>
            <pc:sldMk cId="3454935046" sldId="264"/>
            <ac:spMk id="8" creationId="{7741F7E1-C7E9-4C82-BC72-F2A3F9DC4D57}"/>
          </ac:spMkLst>
        </pc:spChg>
        <pc:picChg chg="add mod">
          <ac:chgData name="Pooja Gurav" userId="3cd8ab3937a26eb8" providerId="LiveId" clId="{969595BF-E386-4588-8E61-611D62437FD1}" dt="2021-07-26T16:02:12.007" v="418" actId="14100"/>
          <ac:picMkLst>
            <pc:docMk/>
            <pc:sldMk cId="3454935046" sldId="264"/>
            <ac:picMk id="5" creationId="{2EBF17D9-1674-41BD-9986-8F36ABBCA253}"/>
          </ac:picMkLst>
        </pc:picChg>
      </pc:sldChg>
      <pc:sldChg chg="new del">
        <pc:chgData name="Pooja Gurav" userId="3cd8ab3937a26eb8" providerId="LiveId" clId="{969595BF-E386-4588-8E61-611D62437FD1}" dt="2021-07-26T15:59:34.759" v="410" actId="47"/>
        <pc:sldMkLst>
          <pc:docMk/>
          <pc:sldMk cId="3510590066" sldId="264"/>
        </pc:sldMkLst>
      </pc:sldChg>
      <pc:sldChg chg="modSp mod">
        <pc:chgData name="Pooja Gurav" userId="3cd8ab3937a26eb8" providerId="LiveId" clId="{969595BF-E386-4588-8E61-611D62437FD1}" dt="2021-07-27T16:01:26.208" v="501" actId="1076"/>
        <pc:sldMkLst>
          <pc:docMk/>
          <pc:sldMk cId="2768070647" sldId="266"/>
        </pc:sldMkLst>
        <pc:spChg chg="mod">
          <ac:chgData name="Pooja Gurav" userId="3cd8ab3937a26eb8" providerId="LiveId" clId="{969595BF-E386-4588-8E61-611D62437FD1}" dt="2021-07-27T16:01:21.872" v="500" actId="14100"/>
          <ac:spMkLst>
            <pc:docMk/>
            <pc:sldMk cId="2768070647" sldId="266"/>
            <ac:spMk id="5" creationId="{F06D8638-0FE0-4BAA-B70D-1ABC9FD7DB17}"/>
          </ac:spMkLst>
        </pc:spChg>
        <pc:picChg chg="mod">
          <ac:chgData name="Pooja Gurav" userId="3cd8ab3937a26eb8" providerId="LiveId" clId="{969595BF-E386-4588-8E61-611D62437FD1}" dt="2021-07-27T16:01:26.208" v="501" actId="1076"/>
          <ac:picMkLst>
            <pc:docMk/>
            <pc:sldMk cId="2768070647" sldId="266"/>
            <ac:picMk id="4" creationId="{F1585D93-CB6B-424D-95A3-9D61142D2EA2}"/>
          </ac:picMkLst>
        </pc:pic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DD51FDD0-E4F9-4D6A-83D6-FBE37479502B}"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CBBD90D5-EBBA-429B-95E6-75A38DEFAF19}">
      <dgm:prSet/>
      <dgm:spPr/>
      <dgm:t>
        <a:bodyPr/>
        <a:lstStyle/>
        <a:p>
          <a:r>
            <a:rPr lang="en-US" dirty="0"/>
            <a:t>For a basic start I have imported my data and required libraries.</a:t>
          </a:r>
        </a:p>
      </dgm:t>
    </dgm:pt>
    <dgm:pt modelId="{65B28006-90FD-4DCD-8BFE-BE41AD7E94A9}" type="parTrans" cxnId="{DDC67A5D-8A3D-4D95-B4AC-837BD1D9722A}">
      <dgm:prSet/>
      <dgm:spPr/>
      <dgm:t>
        <a:bodyPr/>
        <a:lstStyle/>
        <a:p>
          <a:endParaRPr lang="en-US"/>
        </a:p>
      </dgm:t>
    </dgm:pt>
    <dgm:pt modelId="{C8155243-8C53-4E5C-BC28-F37C85AEA51D}" type="sibTrans" cxnId="{DDC67A5D-8A3D-4D95-B4AC-837BD1D9722A}">
      <dgm:prSet/>
      <dgm:spPr/>
      <dgm:t>
        <a:bodyPr/>
        <a:lstStyle/>
        <a:p>
          <a:endParaRPr lang="en-US"/>
        </a:p>
      </dgm:t>
    </dgm:pt>
    <dgm:pt modelId="{50B2230C-477A-47F6-A874-402336A6B5C6}">
      <dgm:prSet/>
      <dgm:spPr/>
      <dgm:t>
        <a:bodyPr/>
        <a:lstStyle/>
        <a:p>
          <a:r>
            <a:rPr lang="en-US" dirty="0"/>
            <a:t>Then I have get a deep look into a data, I found that dataset was not perfect and has null values etc.</a:t>
          </a:r>
        </a:p>
      </dgm:t>
    </dgm:pt>
    <dgm:pt modelId="{4451FC20-B1C3-45F1-8168-A85380F28BC6}" type="parTrans" cxnId="{8DCC1C60-02BE-4F03-88C0-6CF066864C41}">
      <dgm:prSet/>
      <dgm:spPr/>
      <dgm:t>
        <a:bodyPr/>
        <a:lstStyle/>
        <a:p>
          <a:endParaRPr lang="en-US"/>
        </a:p>
      </dgm:t>
    </dgm:pt>
    <dgm:pt modelId="{4B02908A-F9DD-49DA-B926-48789EAA408A}" type="sibTrans" cxnId="{8DCC1C60-02BE-4F03-88C0-6CF066864C41}">
      <dgm:prSet/>
      <dgm:spPr/>
      <dgm:t>
        <a:bodyPr/>
        <a:lstStyle/>
        <a:p>
          <a:endParaRPr lang="en-US"/>
        </a:p>
      </dgm:t>
    </dgm:pt>
    <dgm:pt modelId="{0EAA9E16-2D23-4C04-B367-1BB9E5478239}">
      <dgm:prSet/>
      <dgm:spPr/>
      <dgm:t>
        <a:bodyPr/>
        <a:lstStyle/>
        <a:p>
          <a:r>
            <a:rPr lang="en-US" dirty="0">
              <a:latin typeface="Book Antiqua"/>
            </a:rPr>
            <a:t>For a next step I cleaned my data using pandas , I replaced null values</a:t>
          </a:r>
        </a:p>
      </dgm:t>
    </dgm:pt>
    <dgm:pt modelId="{E5643E5C-081E-4EE9-962C-5F4DB74E57A9}" type="parTrans" cxnId="{90812DE7-FA9A-4E4D-A751-E873D360CC1A}">
      <dgm:prSet/>
      <dgm:spPr/>
      <dgm:t>
        <a:bodyPr/>
        <a:lstStyle/>
        <a:p>
          <a:endParaRPr lang="en-US"/>
        </a:p>
      </dgm:t>
    </dgm:pt>
    <dgm:pt modelId="{206A9FBF-19BB-47B2-9077-08D18D843AF5}" type="sibTrans" cxnId="{90812DE7-FA9A-4E4D-A751-E873D360CC1A}">
      <dgm:prSet/>
      <dgm:spPr/>
      <dgm:t>
        <a:bodyPr/>
        <a:lstStyle/>
        <a:p>
          <a:endParaRPr lang="en-US"/>
        </a:p>
      </dgm:t>
    </dgm:pt>
    <dgm:pt modelId="{3859EAB4-BBD1-4FB7-9D9A-20CF56EB5929}">
      <dgm:prSet/>
      <dgm:spPr/>
      <dgm:t>
        <a:bodyPr/>
        <a:lstStyle/>
        <a:p>
          <a:r>
            <a:rPr lang="en-US" dirty="0">
              <a:latin typeface="Book Antiqua"/>
            </a:rPr>
            <a:t>Then I Merage and Manipulated data as per my conclusion and observation.</a:t>
          </a:r>
        </a:p>
      </dgm:t>
    </dgm:pt>
    <dgm:pt modelId="{9594A107-FE27-4069-A7D0-D9F69073874E}" type="parTrans" cxnId="{53A22A03-9F61-444D-AB72-2E600B65C58F}">
      <dgm:prSet/>
      <dgm:spPr/>
      <dgm:t>
        <a:bodyPr/>
        <a:lstStyle/>
        <a:p>
          <a:endParaRPr lang="en-US"/>
        </a:p>
      </dgm:t>
    </dgm:pt>
    <dgm:pt modelId="{93D2E6C2-0A46-4EDF-B541-9C21E5D09D15}" type="sibTrans" cxnId="{53A22A03-9F61-444D-AB72-2E600B65C58F}">
      <dgm:prSet/>
      <dgm:spPr/>
      <dgm:t>
        <a:bodyPr/>
        <a:lstStyle/>
        <a:p>
          <a:endParaRPr lang="en-US"/>
        </a:p>
      </dgm:t>
    </dgm:pt>
    <dgm:pt modelId="{6D654E79-5E4F-4242-B7D6-2109762BD728}">
      <dgm:prSet/>
      <dgm:spPr/>
      <dgm:t>
        <a:bodyPr/>
        <a:lstStyle/>
        <a:p>
          <a:r>
            <a:rPr lang="en-US" dirty="0">
              <a:latin typeface="Book Antiqua"/>
            </a:rPr>
            <a:t>After doing all the manipulation, I got the data, I desired then I have plots some graph using matplotlib library.</a:t>
          </a:r>
        </a:p>
      </dgm:t>
    </dgm:pt>
    <dgm:pt modelId="{825235BD-8D83-4106-985B-E92F837D3EF6}" type="parTrans" cxnId="{6A7D7B05-4032-49C7-A0EC-1AE4B02F4A57}">
      <dgm:prSet/>
      <dgm:spPr/>
      <dgm:t>
        <a:bodyPr/>
        <a:lstStyle/>
        <a:p>
          <a:endParaRPr lang="en-US"/>
        </a:p>
      </dgm:t>
    </dgm:pt>
    <dgm:pt modelId="{4F74E426-AA96-4989-B6D7-600B85AE52F7}" type="sibTrans" cxnId="{6A7D7B05-4032-49C7-A0EC-1AE4B02F4A57}">
      <dgm:prSet/>
      <dgm:spPr/>
      <dgm:t>
        <a:bodyPr/>
        <a:lstStyle/>
        <a:p>
          <a:endParaRPr lang="en-US"/>
        </a:p>
      </dgm:t>
    </dgm:pt>
    <dgm:pt modelId="{740C5400-1F0C-4965-ABB7-6241133EF6D8}">
      <dgm:prSet/>
      <dgm:spPr/>
      <dgm:t>
        <a:bodyPr/>
        <a:lstStyle/>
        <a:p>
          <a:r>
            <a:rPr lang="en-US" dirty="0">
              <a:latin typeface="Book Antiqua"/>
            </a:rPr>
            <a:t>You can see all graphs and all plots in next slide.</a:t>
          </a:r>
        </a:p>
      </dgm:t>
    </dgm:pt>
    <dgm:pt modelId="{5A7492C2-3FE1-4AFD-9975-04B2C0FF26B8}" type="parTrans" cxnId="{80BA1070-118E-441F-9463-D1ACD2CB21D0}">
      <dgm:prSet/>
      <dgm:spPr/>
      <dgm:t>
        <a:bodyPr/>
        <a:lstStyle/>
        <a:p>
          <a:endParaRPr lang="en-US"/>
        </a:p>
      </dgm:t>
    </dgm:pt>
    <dgm:pt modelId="{5BA7A10B-5377-4127-8ADD-86383429A0CC}" type="sibTrans" cxnId="{80BA1070-118E-441F-9463-D1ACD2CB21D0}">
      <dgm:prSet/>
      <dgm:spPr/>
      <dgm:t>
        <a:bodyPr/>
        <a:lstStyle/>
        <a:p>
          <a:endParaRPr lang="en-US"/>
        </a:p>
      </dgm:t>
    </dgm:pt>
    <dgm:pt modelId="{93F889A2-62E6-4678-80E9-6BCBA22A0062}" type="pres">
      <dgm:prSet presAssocID="{DD51FDD0-E4F9-4D6A-83D6-FBE37479502B}" presName="diagram" presStyleCnt="0">
        <dgm:presLayoutVars>
          <dgm:dir/>
          <dgm:resizeHandles val="exact"/>
        </dgm:presLayoutVars>
      </dgm:prSet>
      <dgm:spPr/>
    </dgm:pt>
    <dgm:pt modelId="{6B23C26A-0E24-4A19-A259-FE89E39D207B}" type="pres">
      <dgm:prSet presAssocID="{CBBD90D5-EBBA-429B-95E6-75A38DEFAF19}" presName="node" presStyleLbl="node1" presStyleIdx="0" presStyleCnt="6">
        <dgm:presLayoutVars>
          <dgm:bulletEnabled val="1"/>
        </dgm:presLayoutVars>
      </dgm:prSet>
      <dgm:spPr/>
    </dgm:pt>
    <dgm:pt modelId="{B9E084C9-6B35-4E3C-9BA5-52AC07ED2D18}" type="pres">
      <dgm:prSet presAssocID="{C8155243-8C53-4E5C-BC28-F37C85AEA51D}" presName="sibTrans" presStyleCnt="0"/>
      <dgm:spPr/>
    </dgm:pt>
    <dgm:pt modelId="{ADAFC4E7-0109-4A4B-8E95-3BBDBF1C86C1}" type="pres">
      <dgm:prSet presAssocID="{50B2230C-477A-47F6-A874-402336A6B5C6}" presName="node" presStyleLbl="node1" presStyleIdx="1" presStyleCnt="6">
        <dgm:presLayoutVars>
          <dgm:bulletEnabled val="1"/>
        </dgm:presLayoutVars>
      </dgm:prSet>
      <dgm:spPr/>
    </dgm:pt>
    <dgm:pt modelId="{2C174831-A4F2-4EB0-BAF5-DD6B26F3F96D}" type="pres">
      <dgm:prSet presAssocID="{4B02908A-F9DD-49DA-B926-48789EAA408A}" presName="sibTrans" presStyleCnt="0"/>
      <dgm:spPr/>
    </dgm:pt>
    <dgm:pt modelId="{F2DD3D99-CE95-497A-826F-2FD7FA29ED17}" type="pres">
      <dgm:prSet presAssocID="{0EAA9E16-2D23-4C04-B367-1BB9E5478239}" presName="node" presStyleLbl="node1" presStyleIdx="2" presStyleCnt="6">
        <dgm:presLayoutVars>
          <dgm:bulletEnabled val="1"/>
        </dgm:presLayoutVars>
      </dgm:prSet>
      <dgm:spPr/>
    </dgm:pt>
    <dgm:pt modelId="{ADBD20D1-0BB6-473D-AEFE-23A142A244EA}" type="pres">
      <dgm:prSet presAssocID="{206A9FBF-19BB-47B2-9077-08D18D843AF5}" presName="sibTrans" presStyleCnt="0"/>
      <dgm:spPr/>
    </dgm:pt>
    <dgm:pt modelId="{8A57E18C-348E-43CD-A6C7-1D19D5810D8B}" type="pres">
      <dgm:prSet presAssocID="{3859EAB4-BBD1-4FB7-9D9A-20CF56EB5929}" presName="node" presStyleLbl="node1" presStyleIdx="3" presStyleCnt="6">
        <dgm:presLayoutVars>
          <dgm:bulletEnabled val="1"/>
        </dgm:presLayoutVars>
      </dgm:prSet>
      <dgm:spPr/>
    </dgm:pt>
    <dgm:pt modelId="{49E6FF65-EF79-4D23-9DF2-F777D5B7026F}" type="pres">
      <dgm:prSet presAssocID="{93D2E6C2-0A46-4EDF-B541-9C21E5D09D15}" presName="sibTrans" presStyleCnt="0"/>
      <dgm:spPr/>
    </dgm:pt>
    <dgm:pt modelId="{E88E4832-E9DE-4CB4-BC12-703EADB81B8C}" type="pres">
      <dgm:prSet presAssocID="{6D654E79-5E4F-4242-B7D6-2109762BD728}" presName="node" presStyleLbl="node1" presStyleIdx="4" presStyleCnt="6">
        <dgm:presLayoutVars>
          <dgm:bulletEnabled val="1"/>
        </dgm:presLayoutVars>
      </dgm:prSet>
      <dgm:spPr/>
    </dgm:pt>
    <dgm:pt modelId="{D2F164E0-C538-4C5D-AB44-B557EE0C9512}" type="pres">
      <dgm:prSet presAssocID="{4F74E426-AA96-4989-B6D7-600B85AE52F7}" presName="sibTrans" presStyleCnt="0"/>
      <dgm:spPr/>
    </dgm:pt>
    <dgm:pt modelId="{2CECB7BE-A7E5-496D-AAEB-713A75843E09}" type="pres">
      <dgm:prSet presAssocID="{740C5400-1F0C-4965-ABB7-6241133EF6D8}" presName="node" presStyleLbl="node1" presStyleIdx="5" presStyleCnt="6">
        <dgm:presLayoutVars>
          <dgm:bulletEnabled val="1"/>
        </dgm:presLayoutVars>
      </dgm:prSet>
      <dgm:spPr/>
    </dgm:pt>
  </dgm:ptLst>
  <dgm:cxnLst>
    <dgm:cxn modelId="{53A22A03-9F61-444D-AB72-2E600B65C58F}" srcId="{DD51FDD0-E4F9-4D6A-83D6-FBE37479502B}" destId="{3859EAB4-BBD1-4FB7-9D9A-20CF56EB5929}" srcOrd="3" destOrd="0" parTransId="{9594A107-FE27-4069-A7D0-D9F69073874E}" sibTransId="{93D2E6C2-0A46-4EDF-B541-9C21E5D09D15}"/>
    <dgm:cxn modelId="{6A7D7B05-4032-49C7-A0EC-1AE4B02F4A57}" srcId="{DD51FDD0-E4F9-4D6A-83D6-FBE37479502B}" destId="{6D654E79-5E4F-4242-B7D6-2109762BD728}" srcOrd="4" destOrd="0" parTransId="{825235BD-8D83-4106-985B-E92F837D3EF6}" sibTransId="{4F74E426-AA96-4989-B6D7-600B85AE52F7}"/>
    <dgm:cxn modelId="{7E4ED01D-1CBB-4E81-AD18-4743294AF745}" type="presOf" srcId="{CBBD90D5-EBBA-429B-95E6-75A38DEFAF19}" destId="{6B23C26A-0E24-4A19-A259-FE89E39D207B}" srcOrd="0" destOrd="0" presId="urn:microsoft.com/office/officeart/2005/8/layout/default"/>
    <dgm:cxn modelId="{D501092E-7B6D-4B9D-83A9-082EFCCD71CB}" type="presOf" srcId="{50B2230C-477A-47F6-A874-402336A6B5C6}" destId="{ADAFC4E7-0109-4A4B-8E95-3BBDBF1C86C1}" srcOrd="0" destOrd="0" presId="urn:microsoft.com/office/officeart/2005/8/layout/default"/>
    <dgm:cxn modelId="{DDC67A5D-8A3D-4D95-B4AC-837BD1D9722A}" srcId="{DD51FDD0-E4F9-4D6A-83D6-FBE37479502B}" destId="{CBBD90D5-EBBA-429B-95E6-75A38DEFAF19}" srcOrd="0" destOrd="0" parTransId="{65B28006-90FD-4DCD-8BFE-BE41AD7E94A9}" sibTransId="{C8155243-8C53-4E5C-BC28-F37C85AEA51D}"/>
    <dgm:cxn modelId="{8DCC1C60-02BE-4F03-88C0-6CF066864C41}" srcId="{DD51FDD0-E4F9-4D6A-83D6-FBE37479502B}" destId="{50B2230C-477A-47F6-A874-402336A6B5C6}" srcOrd="1" destOrd="0" parTransId="{4451FC20-B1C3-45F1-8168-A85380F28BC6}" sibTransId="{4B02908A-F9DD-49DA-B926-48789EAA408A}"/>
    <dgm:cxn modelId="{F97FC16A-70A4-4380-9CC2-346810AE44AE}" type="presOf" srcId="{DD51FDD0-E4F9-4D6A-83D6-FBE37479502B}" destId="{93F889A2-62E6-4678-80E9-6BCBA22A0062}" srcOrd="0" destOrd="0" presId="urn:microsoft.com/office/officeart/2005/8/layout/default"/>
    <dgm:cxn modelId="{80BA1070-118E-441F-9463-D1ACD2CB21D0}" srcId="{DD51FDD0-E4F9-4D6A-83D6-FBE37479502B}" destId="{740C5400-1F0C-4965-ABB7-6241133EF6D8}" srcOrd="5" destOrd="0" parTransId="{5A7492C2-3FE1-4AFD-9975-04B2C0FF26B8}" sibTransId="{5BA7A10B-5377-4127-8ADD-86383429A0CC}"/>
    <dgm:cxn modelId="{B34E1D50-6D45-4CDB-A7B3-96A1BB23BC58}" type="presOf" srcId="{740C5400-1F0C-4965-ABB7-6241133EF6D8}" destId="{2CECB7BE-A7E5-496D-AAEB-713A75843E09}" srcOrd="0" destOrd="0" presId="urn:microsoft.com/office/officeart/2005/8/layout/default"/>
    <dgm:cxn modelId="{46C51658-DA0F-482F-8AF6-9F84A8B2437D}" type="presOf" srcId="{6D654E79-5E4F-4242-B7D6-2109762BD728}" destId="{E88E4832-E9DE-4CB4-BC12-703EADB81B8C}" srcOrd="0" destOrd="0" presId="urn:microsoft.com/office/officeart/2005/8/layout/default"/>
    <dgm:cxn modelId="{8067AFD0-645D-4196-B11C-394441EF9560}" type="presOf" srcId="{0EAA9E16-2D23-4C04-B367-1BB9E5478239}" destId="{F2DD3D99-CE95-497A-826F-2FD7FA29ED17}" srcOrd="0" destOrd="0" presId="urn:microsoft.com/office/officeart/2005/8/layout/default"/>
    <dgm:cxn modelId="{90812DE7-FA9A-4E4D-A751-E873D360CC1A}" srcId="{DD51FDD0-E4F9-4D6A-83D6-FBE37479502B}" destId="{0EAA9E16-2D23-4C04-B367-1BB9E5478239}" srcOrd="2" destOrd="0" parTransId="{E5643E5C-081E-4EE9-962C-5F4DB74E57A9}" sibTransId="{206A9FBF-19BB-47B2-9077-08D18D843AF5}"/>
    <dgm:cxn modelId="{D94CF8EE-F058-484E-9C85-5E40131B90C0}" type="presOf" srcId="{3859EAB4-BBD1-4FB7-9D9A-20CF56EB5929}" destId="{8A57E18C-348E-43CD-A6C7-1D19D5810D8B}" srcOrd="0" destOrd="0" presId="urn:microsoft.com/office/officeart/2005/8/layout/default"/>
    <dgm:cxn modelId="{5BD058AC-DF74-4F4C-9F4B-260FAA2DD6B2}" type="presParOf" srcId="{93F889A2-62E6-4678-80E9-6BCBA22A0062}" destId="{6B23C26A-0E24-4A19-A259-FE89E39D207B}" srcOrd="0" destOrd="0" presId="urn:microsoft.com/office/officeart/2005/8/layout/default"/>
    <dgm:cxn modelId="{975814D2-96E4-4AD7-8058-C10FFE4BF3F9}" type="presParOf" srcId="{93F889A2-62E6-4678-80E9-6BCBA22A0062}" destId="{B9E084C9-6B35-4E3C-9BA5-52AC07ED2D18}" srcOrd="1" destOrd="0" presId="urn:microsoft.com/office/officeart/2005/8/layout/default"/>
    <dgm:cxn modelId="{76B52B9D-C331-4E22-8D22-157D3EA0F8B4}" type="presParOf" srcId="{93F889A2-62E6-4678-80E9-6BCBA22A0062}" destId="{ADAFC4E7-0109-4A4B-8E95-3BBDBF1C86C1}" srcOrd="2" destOrd="0" presId="urn:microsoft.com/office/officeart/2005/8/layout/default"/>
    <dgm:cxn modelId="{A0BF490F-4CD6-4378-9C1C-597A22C32265}" type="presParOf" srcId="{93F889A2-62E6-4678-80E9-6BCBA22A0062}" destId="{2C174831-A4F2-4EB0-BAF5-DD6B26F3F96D}" srcOrd="3" destOrd="0" presId="urn:microsoft.com/office/officeart/2005/8/layout/default"/>
    <dgm:cxn modelId="{3CC13430-2DC9-4976-806C-F59C8D1C03DF}" type="presParOf" srcId="{93F889A2-62E6-4678-80E9-6BCBA22A0062}" destId="{F2DD3D99-CE95-497A-826F-2FD7FA29ED17}" srcOrd="4" destOrd="0" presId="urn:microsoft.com/office/officeart/2005/8/layout/default"/>
    <dgm:cxn modelId="{4DB23478-5E7E-4A9A-B8BE-8BD89EE9A65F}" type="presParOf" srcId="{93F889A2-62E6-4678-80E9-6BCBA22A0062}" destId="{ADBD20D1-0BB6-473D-AEFE-23A142A244EA}" srcOrd="5" destOrd="0" presId="urn:microsoft.com/office/officeart/2005/8/layout/default"/>
    <dgm:cxn modelId="{0B108B10-8843-4FB6-AF46-231E9AECCF0A}" type="presParOf" srcId="{93F889A2-62E6-4678-80E9-6BCBA22A0062}" destId="{8A57E18C-348E-43CD-A6C7-1D19D5810D8B}" srcOrd="6" destOrd="0" presId="urn:microsoft.com/office/officeart/2005/8/layout/default"/>
    <dgm:cxn modelId="{113FB69D-2EE4-4673-B527-1A7B7E7673AF}" type="presParOf" srcId="{93F889A2-62E6-4678-80E9-6BCBA22A0062}" destId="{49E6FF65-EF79-4D23-9DF2-F777D5B7026F}" srcOrd="7" destOrd="0" presId="urn:microsoft.com/office/officeart/2005/8/layout/default"/>
    <dgm:cxn modelId="{176A5EB2-6734-44A5-BE3E-8EB60B950BF1}" type="presParOf" srcId="{93F889A2-62E6-4678-80E9-6BCBA22A0062}" destId="{E88E4832-E9DE-4CB4-BC12-703EADB81B8C}" srcOrd="8" destOrd="0" presId="urn:microsoft.com/office/officeart/2005/8/layout/default"/>
    <dgm:cxn modelId="{E8B46BE5-BA1E-420E-AF9C-3347A3A82612}" type="presParOf" srcId="{93F889A2-62E6-4678-80E9-6BCBA22A0062}" destId="{D2F164E0-C538-4C5D-AB44-B557EE0C9512}" srcOrd="9" destOrd="0" presId="urn:microsoft.com/office/officeart/2005/8/layout/default"/>
    <dgm:cxn modelId="{4E1F8DFD-2395-4F65-8FEF-1AA52D2E102A}" type="presParOf" srcId="{93F889A2-62E6-4678-80E9-6BCBA22A0062}" destId="{2CECB7BE-A7E5-496D-AAEB-713A75843E09}"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4580BA-5665-41DE-9AC9-6D113C8EFC99}"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475135EA-1B32-4D0E-A0AC-CB3FB4826582}">
      <dgm:prSet custT="1"/>
      <dgm:spPr/>
      <dgm:t>
        <a:bodyPr/>
        <a:lstStyle/>
        <a:p>
          <a:r>
            <a:rPr lang="en-GB" sz="1600" dirty="0">
              <a:latin typeface="Book Antiqua" panose="02040602050305030304" pitchFamily="18" charset="0"/>
            </a:rPr>
            <a:t>Based on the data analysis performed, following recommendation can be used by uber to bridge the gap between supply and demand:</a:t>
          </a:r>
          <a:endParaRPr lang="en-US" sz="1600" dirty="0">
            <a:latin typeface="Book Antiqua" panose="02040602050305030304" pitchFamily="18" charset="0"/>
          </a:endParaRPr>
        </a:p>
      </dgm:t>
    </dgm:pt>
    <dgm:pt modelId="{F028BBA4-FEE4-41E3-B237-4ADB39438591}" type="parTrans" cxnId="{E6FE0374-FF38-4217-BC75-BC59F13427E2}">
      <dgm:prSet/>
      <dgm:spPr/>
      <dgm:t>
        <a:bodyPr/>
        <a:lstStyle/>
        <a:p>
          <a:endParaRPr lang="en-US"/>
        </a:p>
      </dgm:t>
    </dgm:pt>
    <dgm:pt modelId="{2AA736B5-709C-43EA-B021-74E44E9B2E1A}" type="sibTrans" cxnId="{E6FE0374-FF38-4217-BC75-BC59F13427E2}">
      <dgm:prSet/>
      <dgm:spPr/>
      <dgm:t>
        <a:bodyPr/>
        <a:lstStyle/>
        <a:p>
          <a:endParaRPr lang="en-US"/>
        </a:p>
      </dgm:t>
    </dgm:pt>
    <dgm:pt modelId="{3B2B0E44-5398-4E37-B35C-3928339267F6}">
      <dgm:prSet custT="1"/>
      <dgm:spPr/>
      <dgm:t>
        <a:bodyPr/>
        <a:lstStyle/>
        <a:p>
          <a:r>
            <a:rPr lang="en-GB" sz="1600" dirty="0">
              <a:latin typeface="Book Antiqua" panose="02040602050305030304" pitchFamily="18" charset="0"/>
            </a:rPr>
            <a:t>For bridging the demand supply gap from airport to city, making a permanent stand in the airport itself where the cabs will be available at all times and the incomplete requests can come down significantly.</a:t>
          </a:r>
          <a:endParaRPr lang="en-US" sz="1600" dirty="0">
            <a:latin typeface="Book Antiqua" panose="02040602050305030304" pitchFamily="18" charset="0"/>
          </a:endParaRPr>
        </a:p>
      </dgm:t>
    </dgm:pt>
    <dgm:pt modelId="{7A34089D-D36B-4FF6-8579-DA8E1FE34E92}" type="parTrans" cxnId="{693D3CE5-2E9C-4B74-967A-F731777F5A26}">
      <dgm:prSet/>
      <dgm:spPr/>
      <dgm:t>
        <a:bodyPr/>
        <a:lstStyle/>
        <a:p>
          <a:endParaRPr lang="en-US"/>
        </a:p>
      </dgm:t>
    </dgm:pt>
    <dgm:pt modelId="{264234B7-7B59-45D2-9739-BFE98AE3EF15}" type="sibTrans" cxnId="{693D3CE5-2E9C-4B74-967A-F731777F5A26}">
      <dgm:prSet/>
      <dgm:spPr/>
      <dgm:t>
        <a:bodyPr/>
        <a:lstStyle/>
        <a:p>
          <a:endParaRPr lang="en-US"/>
        </a:p>
      </dgm:t>
    </dgm:pt>
    <dgm:pt modelId="{96444087-02E2-4E67-A643-7FE1AE0A93E5}">
      <dgm:prSet custT="1"/>
      <dgm:spPr/>
      <dgm:t>
        <a:bodyPr/>
        <a:lstStyle/>
        <a:p>
          <a:r>
            <a:rPr lang="en-GB" sz="1600" dirty="0">
              <a:latin typeface="Book Antiqua" panose="02040602050305030304" pitchFamily="18" charset="0"/>
            </a:rPr>
            <a:t>Uber can provide some incentives to the driver who complete the trip from city to airport in the morning part. This might result the driver to not cancel the request from the city airport trips.</a:t>
          </a:r>
          <a:endParaRPr lang="en-US" sz="1600" dirty="0">
            <a:latin typeface="Book Antiqua" panose="02040602050305030304" pitchFamily="18" charset="0"/>
          </a:endParaRPr>
        </a:p>
      </dgm:t>
    </dgm:pt>
    <dgm:pt modelId="{B4CE0B77-540B-4EA1-8968-29F174AED44C}" type="parTrans" cxnId="{AF5E7106-0DEC-43C6-AEB7-0D7F565767FB}">
      <dgm:prSet/>
      <dgm:spPr/>
      <dgm:t>
        <a:bodyPr/>
        <a:lstStyle/>
        <a:p>
          <a:endParaRPr lang="en-US"/>
        </a:p>
      </dgm:t>
    </dgm:pt>
    <dgm:pt modelId="{28D414D3-D8B9-4AD7-A41B-143910BB4794}" type="sibTrans" cxnId="{AF5E7106-0DEC-43C6-AEB7-0D7F565767FB}">
      <dgm:prSet/>
      <dgm:spPr/>
      <dgm:t>
        <a:bodyPr/>
        <a:lstStyle/>
        <a:p>
          <a:endParaRPr lang="en-US"/>
        </a:p>
      </dgm:t>
    </dgm:pt>
    <dgm:pt modelId="{9965AFCD-540F-4C27-9242-F13CFC8E33BE}">
      <dgm:prSet custT="1"/>
      <dgm:spPr/>
      <dgm:t>
        <a:bodyPr/>
        <a:lstStyle/>
        <a:p>
          <a:r>
            <a:rPr lang="en-GB" sz="1600" dirty="0">
              <a:latin typeface="Book Antiqua" panose="02040602050305030304" pitchFamily="18" charset="0"/>
            </a:rPr>
            <a:t>Last but sure solution to bring down the gap is to increase the numbers of cab in its fleet.</a:t>
          </a:r>
          <a:endParaRPr lang="en-US" sz="1600" dirty="0">
            <a:latin typeface="Book Antiqua" panose="02040602050305030304" pitchFamily="18" charset="0"/>
          </a:endParaRPr>
        </a:p>
      </dgm:t>
    </dgm:pt>
    <dgm:pt modelId="{424C973B-7778-4319-868A-98D29648BC31}" type="parTrans" cxnId="{40A83D5A-32C2-4902-B209-92A515257E7F}">
      <dgm:prSet/>
      <dgm:spPr/>
      <dgm:t>
        <a:bodyPr/>
        <a:lstStyle/>
        <a:p>
          <a:endParaRPr lang="en-US"/>
        </a:p>
      </dgm:t>
    </dgm:pt>
    <dgm:pt modelId="{AE2D9C31-4EFF-4E46-B004-6E0ECC43F75E}" type="sibTrans" cxnId="{40A83D5A-32C2-4902-B209-92A515257E7F}">
      <dgm:prSet/>
      <dgm:spPr/>
      <dgm:t>
        <a:bodyPr/>
        <a:lstStyle/>
        <a:p>
          <a:endParaRPr lang="en-US"/>
        </a:p>
      </dgm:t>
    </dgm:pt>
    <dgm:pt modelId="{6662B321-5F11-4C6A-A07D-AC7C6AF238B4}" type="pres">
      <dgm:prSet presAssocID="{3D4580BA-5665-41DE-9AC9-6D113C8EFC99}" presName="root" presStyleCnt="0">
        <dgm:presLayoutVars>
          <dgm:dir/>
          <dgm:resizeHandles val="exact"/>
        </dgm:presLayoutVars>
      </dgm:prSet>
      <dgm:spPr/>
    </dgm:pt>
    <dgm:pt modelId="{34B0C996-4894-406D-A658-940A5CD457B0}" type="pres">
      <dgm:prSet presAssocID="{3D4580BA-5665-41DE-9AC9-6D113C8EFC99}" presName="container" presStyleCnt="0">
        <dgm:presLayoutVars>
          <dgm:dir/>
          <dgm:resizeHandles val="exact"/>
        </dgm:presLayoutVars>
      </dgm:prSet>
      <dgm:spPr/>
    </dgm:pt>
    <dgm:pt modelId="{7B4E8467-364F-4516-9C2D-EDC99AE6C71E}" type="pres">
      <dgm:prSet presAssocID="{475135EA-1B32-4D0E-A0AC-CB3FB4826582}" presName="compNode" presStyleCnt="0"/>
      <dgm:spPr/>
    </dgm:pt>
    <dgm:pt modelId="{019BAFC5-36F8-41E1-9F7E-7A52E4A6DA71}" type="pres">
      <dgm:prSet presAssocID="{475135EA-1B32-4D0E-A0AC-CB3FB4826582}" presName="iconBgRect" presStyleLbl="bgShp" presStyleIdx="0" presStyleCnt="4"/>
      <dgm:spPr/>
    </dgm:pt>
    <dgm:pt modelId="{9FCBCEB5-5B79-4909-A3F4-CE20F56454F0}" type="pres">
      <dgm:prSet presAssocID="{475135EA-1B32-4D0E-A0AC-CB3FB482658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lectric Car"/>
        </a:ext>
      </dgm:extLst>
    </dgm:pt>
    <dgm:pt modelId="{03AF81DB-3A76-4038-B51B-9071002F1CE4}" type="pres">
      <dgm:prSet presAssocID="{475135EA-1B32-4D0E-A0AC-CB3FB4826582}" presName="spaceRect" presStyleCnt="0"/>
      <dgm:spPr/>
    </dgm:pt>
    <dgm:pt modelId="{84ECBDF5-E3D8-466C-9377-C454BEF15F98}" type="pres">
      <dgm:prSet presAssocID="{475135EA-1B32-4D0E-A0AC-CB3FB4826582}" presName="textRect" presStyleLbl="revTx" presStyleIdx="0" presStyleCnt="4">
        <dgm:presLayoutVars>
          <dgm:chMax val="1"/>
          <dgm:chPref val="1"/>
        </dgm:presLayoutVars>
      </dgm:prSet>
      <dgm:spPr/>
    </dgm:pt>
    <dgm:pt modelId="{D6D2C660-C1D9-409E-B8D6-ADA583AE3774}" type="pres">
      <dgm:prSet presAssocID="{2AA736B5-709C-43EA-B021-74E44E9B2E1A}" presName="sibTrans" presStyleLbl="sibTrans2D1" presStyleIdx="0" presStyleCnt="0"/>
      <dgm:spPr/>
    </dgm:pt>
    <dgm:pt modelId="{56C5332B-936E-40DA-9C80-2F2CB89DE76D}" type="pres">
      <dgm:prSet presAssocID="{3B2B0E44-5398-4E37-B35C-3928339267F6}" presName="compNode" presStyleCnt="0"/>
      <dgm:spPr/>
    </dgm:pt>
    <dgm:pt modelId="{415AD894-C3AF-4F9E-9FF5-D6E3E75B832C}" type="pres">
      <dgm:prSet presAssocID="{3B2B0E44-5398-4E37-B35C-3928339267F6}" presName="iconBgRect" presStyleLbl="bgShp" presStyleIdx="1" presStyleCnt="4"/>
      <dgm:spPr/>
    </dgm:pt>
    <dgm:pt modelId="{D044DAC7-1A6D-4CC0-9F8A-4156C21027D7}" type="pres">
      <dgm:prSet presAssocID="{3B2B0E44-5398-4E37-B35C-3928339267F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eroplane"/>
        </a:ext>
      </dgm:extLst>
    </dgm:pt>
    <dgm:pt modelId="{15616F66-C9FC-4CC0-9271-7A9899B0F833}" type="pres">
      <dgm:prSet presAssocID="{3B2B0E44-5398-4E37-B35C-3928339267F6}" presName="spaceRect" presStyleCnt="0"/>
      <dgm:spPr/>
    </dgm:pt>
    <dgm:pt modelId="{3A58FCD2-35C9-460E-BF9E-83465DEC86B7}" type="pres">
      <dgm:prSet presAssocID="{3B2B0E44-5398-4E37-B35C-3928339267F6}" presName="textRect" presStyleLbl="revTx" presStyleIdx="1" presStyleCnt="4" custLinFactNeighborX="846" custLinFactNeighborY="443">
        <dgm:presLayoutVars>
          <dgm:chMax val="1"/>
          <dgm:chPref val="1"/>
        </dgm:presLayoutVars>
      </dgm:prSet>
      <dgm:spPr/>
    </dgm:pt>
    <dgm:pt modelId="{78473361-DA48-45AE-8E97-1D1166B901DF}" type="pres">
      <dgm:prSet presAssocID="{264234B7-7B59-45D2-9739-BFE98AE3EF15}" presName="sibTrans" presStyleLbl="sibTrans2D1" presStyleIdx="0" presStyleCnt="0"/>
      <dgm:spPr/>
    </dgm:pt>
    <dgm:pt modelId="{E6F20A96-7404-4112-A40D-19F3FDD96ABF}" type="pres">
      <dgm:prSet presAssocID="{96444087-02E2-4E67-A643-7FE1AE0A93E5}" presName="compNode" presStyleCnt="0"/>
      <dgm:spPr/>
    </dgm:pt>
    <dgm:pt modelId="{7F7DF1C4-E11E-4B2E-9D99-B22C1C797D6D}" type="pres">
      <dgm:prSet presAssocID="{96444087-02E2-4E67-A643-7FE1AE0A93E5}" presName="iconBgRect" presStyleLbl="bgShp" presStyleIdx="2" presStyleCnt="4"/>
      <dgm:spPr/>
    </dgm:pt>
    <dgm:pt modelId="{9BC36842-1200-48BC-8ED6-40B3F8784FF5}" type="pres">
      <dgm:prSet presAssocID="{96444087-02E2-4E67-A643-7FE1AE0A93E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ooter"/>
        </a:ext>
      </dgm:extLst>
    </dgm:pt>
    <dgm:pt modelId="{1B9B0B68-802D-463F-8D99-25A6BF3E1E3E}" type="pres">
      <dgm:prSet presAssocID="{96444087-02E2-4E67-A643-7FE1AE0A93E5}" presName="spaceRect" presStyleCnt="0"/>
      <dgm:spPr/>
    </dgm:pt>
    <dgm:pt modelId="{E7D2F02C-248F-4A17-8127-18D78A48C032}" type="pres">
      <dgm:prSet presAssocID="{96444087-02E2-4E67-A643-7FE1AE0A93E5}" presName="textRect" presStyleLbl="revTx" presStyleIdx="2" presStyleCnt="4">
        <dgm:presLayoutVars>
          <dgm:chMax val="1"/>
          <dgm:chPref val="1"/>
        </dgm:presLayoutVars>
      </dgm:prSet>
      <dgm:spPr/>
    </dgm:pt>
    <dgm:pt modelId="{C0586490-9525-4E4A-9220-A943D0F368DF}" type="pres">
      <dgm:prSet presAssocID="{28D414D3-D8B9-4AD7-A41B-143910BB4794}" presName="sibTrans" presStyleLbl="sibTrans2D1" presStyleIdx="0" presStyleCnt="0"/>
      <dgm:spPr/>
    </dgm:pt>
    <dgm:pt modelId="{7B35D58C-8B27-40D1-B06A-8E248BE78735}" type="pres">
      <dgm:prSet presAssocID="{9965AFCD-540F-4C27-9242-F13CFC8E33BE}" presName="compNode" presStyleCnt="0"/>
      <dgm:spPr/>
    </dgm:pt>
    <dgm:pt modelId="{6AFFDCCE-541B-4CF9-BD31-17EB2ED6924F}" type="pres">
      <dgm:prSet presAssocID="{9965AFCD-540F-4C27-9242-F13CFC8E33BE}" presName="iconBgRect" presStyleLbl="bgShp" presStyleIdx="3" presStyleCnt="4"/>
      <dgm:spPr/>
    </dgm:pt>
    <dgm:pt modelId="{7E6AA8A2-973B-41B2-8F7D-3B713202BFED}" type="pres">
      <dgm:prSet presAssocID="{9965AFCD-540F-4C27-9242-F13CFC8E33B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xi"/>
        </a:ext>
      </dgm:extLst>
    </dgm:pt>
    <dgm:pt modelId="{393705C4-7CBA-453B-9F0A-63A74F81E9E2}" type="pres">
      <dgm:prSet presAssocID="{9965AFCD-540F-4C27-9242-F13CFC8E33BE}" presName="spaceRect" presStyleCnt="0"/>
      <dgm:spPr/>
    </dgm:pt>
    <dgm:pt modelId="{A6C81195-2835-47A0-932C-5D651DFAF237}" type="pres">
      <dgm:prSet presAssocID="{9965AFCD-540F-4C27-9242-F13CFC8E33BE}" presName="textRect" presStyleLbl="revTx" presStyleIdx="3" presStyleCnt="4">
        <dgm:presLayoutVars>
          <dgm:chMax val="1"/>
          <dgm:chPref val="1"/>
        </dgm:presLayoutVars>
      </dgm:prSet>
      <dgm:spPr/>
    </dgm:pt>
  </dgm:ptLst>
  <dgm:cxnLst>
    <dgm:cxn modelId="{AF5E7106-0DEC-43C6-AEB7-0D7F565767FB}" srcId="{3D4580BA-5665-41DE-9AC9-6D113C8EFC99}" destId="{96444087-02E2-4E67-A643-7FE1AE0A93E5}" srcOrd="2" destOrd="0" parTransId="{B4CE0B77-540B-4EA1-8968-29F174AED44C}" sibTransId="{28D414D3-D8B9-4AD7-A41B-143910BB4794}"/>
    <dgm:cxn modelId="{7DF26B11-32D8-4EBD-A857-E6E51EC933DD}" type="presOf" srcId="{264234B7-7B59-45D2-9739-BFE98AE3EF15}" destId="{78473361-DA48-45AE-8E97-1D1166B901DF}" srcOrd="0" destOrd="0" presId="urn:microsoft.com/office/officeart/2018/2/layout/IconCircleList"/>
    <dgm:cxn modelId="{29DA9D2C-15DA-4386-90BC-54FDAE979999}" type="presOf" srcId="{96444087-02E2-4E67-A643-7FE1AE0A93E5}" destId="{E7D2F02C-248F-4A17-8127-18D78A48C032}" srcOrd="0" destOrd="0" presId="urn:microsoft.com/office/officeart/2018/2/layout/IconCircleList"/>
    <dgm:cxn modelId="{DC70ED53-3B18-4F03-AB02-AFC16DFBB9B9}" type="presOf" srcId="{3D4580BA-5665-41DE-9AC9-6D113C8EFC99}" destId="{6662B321-5F11-4C6A-A07D-AC7C6AF238B4}" srcOrd="0" destOrd="0" presId="urn:microsoft.com/office/officeart/2018/2/layout/IconCircleList"/>
    <dgm:cxn modelId="{E6FE0374-FF38-4217-BC75-BC59F13427E2}" srcId="{3D4580BA-5665-41DE-9AC9-6D113C8EFC99}" destId="{475135EA-1B32-4D0E-A0AC-CB3FB4826582}" srcOrd="0" destOrd="0" parTransId="{F028BBA4-FEE4-41E3-B237-4ADB39438591}" sibTransId="{2AA736B5-709C-43EA-B021-74E44E9B2E1A}"/>
    <dgm:cxn modelId="{69B69657-8E13-4199-A266-4126B2648AC9}" type="presOf" srcId="{475135EA-1B32-4D0E-A0AC-CB3FB4826582}" destId="{84ECBDF5-E3D8-466C-9377-C454BEF15F98}" srcOrd="0" destOrd="0" presId="urn:microsoft.com/office/officeart/2018/2/layout/IconCircleList"/>
    <dgm:cxn modelId="{40A83D5A-32C2-4902-B209-92A515257E7F}" srcId="{3D4580BA-5665-41DE-9AC9-6D113C8EFC99}" destId="{9965AFCD-540F-4C27-9242-F13CFC8E33BE}" srcOrd="3" destOrd="0" parTransId="{424C973B-7778-4319-868A-98D29648BC31}" sibTransId="{AE2D9C31-4EFF-4E46-B004-6E0ECC43F75E}"/>
    <dgm:cxn modelId="{CFBC487B-C8D7-4901-B8FD-5116818D00C9}" type="presOf" srcId="{28D414D3-D8B9-4AD7-A41B-143910BB4794}" destId="{C0586490-9525-4E4A-9220-A943D0F368DF}" srcOrd="0" destOrd="0" presId="urn:microsoft.com/office/officeart/2018/2/layout/IconCircleList"/>
    <dgm:cxn modelId="{516EA08B-B7C8-4E67-9015-A6A9C0D57CA6}" type="presOf" srcId="{9965AFCD-540F-4C27-9242-F13CFC8E33BE}" destId="{A6C81195-2835-47A0-932C-5D651DFAF237}" srcOrd="0" destOrd="0" presId="urn:microsoft.com/office/officeart/2018/2/layout/IconCircleList"/>
    <dgm:cxn modelId="{FA7B249F-811E-4440-827C-E704CCE799A6}" type="presOf" srcId="{3B2B0E44-5398-4E37-B35C-3928339267F6}" destId="{3A58FCD2-35C9-460E-BF9E-83465DEC86B7}" srcOrd="0" destOrd="0" presId="urn:microsoft.com/office/officeart/2018/2/layout/IconCircleList"/>
    <dgm:cxn modelId="{A63C10CD-7767-49B0-8E7A-94EA70FDFD40}" type="presOf" srcId="{2AA736B5-709C-43EA-B021-74E44E9B2E1A}" destId="{D6D2C660-C1D9-409E-B8D6-ADA583AE3774}" srcOrd="0" destOrd="0" presId="urn:microsoft.com/office/officeart/2018/2/layout/IconCircleList"/>
    <dgm:cxn modelId="{693D3CE5-2E9C-4B74-967A-F731777F5A26}" srcId="{3D4580BA-5665-41DE-9AC9-6D113C8EFC99}" destId="{3B2B0E44-5398-4E37-B35C-3928339267F6}" srcOrd="1" destOrd="0" parTransId="{7A34089D-D36B-4FF6-8579-DA8E1FE34E92}" sibTransId="{264234B7-7B59-45D2-9739-BFE98AE3EF15}"/>
    <dgm:cxn modelId="{D4873E08-4503-4EF2-881A-4FE5C94BA0F5}" type="presParOf" srcId="{6662B321-5F11-4C6A-A07D-AC7C6AF238B4}" destId="{34B0C996-4894-406D-A658-940A5CD457B0}" srcOrd="0" destOrd="0" presId="urn:microsoft.com/office/officeart/2018/2/layout/IconCircleList"/>
    <dgm:cxn modelId="{FB30B42D-63C2-44B3-A589-AF1574CB11E6}" type="presParOf" srcId="{34B0C996-4894-406D-A658-940A5CD457B0}" destId="{7B4E8467-364F-4516-9C2D-EDC99AE6C71E}" srcOrd="0" destOrd="0" presId="urn:microsoft.com/office/officeart/2018/2/layout/IconCircleList"/>
    <dgm:cxn modelId="{63BDDF8A-DB3C-4233-A423-DACB3E130DF8}" type="presParOf" srcId="{7B4E8467-364F-4516-9C2D-EDC99AE6C71E}" destId="{019BAFC5-36F8-41E1-9F7E-7A52E4A6DA71}" srcOrd="0" destOrd="0" presId="urn:microsoft.com/office/officeart/2018/2/layout/IconCircleList"/>
    <dgm:cxn modelId="{CAE0D605-AF6E-4DAA-A2C5-6FA3EE2D97A5}" type="presParOf" srcId="{7B4E8467-364F-4516-9C2D-EDC99AE6C71E}" destId="{9FCBCEB5-5B79-4909-A3F4-CE20F56454F0}" srcOrd="1" destOrd="0" presId="urn:microsoft.com/office/officeart/2018/2/layout/IconCircleList"/>
    <dgm:cxn modelId="{1101F68C-2F10-4B54-B185-1E20BD0C3521}" type="presParOf" srcId="{7B4E8467-364F-4516-9C2D-EDC99AE6C71E}" destId="{03AF81DB-3A76-4038-B51B-9071002F1CE4}" srcOrd="2" destOrd="0" presId="urn:microsoft.com/office/officeart/2018/2/layout/IconCircleList"/>
    <dgm:cxn modelId="{C0E6A1BF-8685-4349-8344-806EAADF0775}" type="presParOf" srcId="{7B4E8467-364F-4516-9C2D-EDC99AE6C71E}" destId="{84ECBDF5-E3D8-466C-9377-C454BEF15F98}" srcOrd="3" destOrd="0" presId="urn:microsoft.com/office/officeart/2018/2/layout/IconCircleList"/>
    <dgm:cxn modelId="{5D1E3575-11BB-4725-A687-4FF54844C46D}" type="presParOf" srcId="{34B0C996-4894-406D-A658-940A5CD457B0}" destId="{D6D2C660-C1D9-409E-B8D6-ADA583AE3774}" srcOrd="1" destOrd="0" presId="urn:microsoft.com/office/officeart/2018/2/layout/IconCircleList"/>
    <dgm:cxn modelId="{90B734E4-E231-445D-9FED-8192171B425E}" type="presParOf" srcId="{34B0C996-4894-406D-A658-940A5CD457B0}" destId="{56C5332B-936E-40DA-9C80-2F2CB89DE76D}" srcOrd="2" destOrd="0" presId="urn:microsoft.com/office/officeart/2018/2/layout/IconCircleList"/>
    <dgm:cxn modelId="{89F4FE2B-4CE9-4E3E-94E2-13852866B436}" type="presParOf" srcId="{56C5332B-936E-40DA-9C80-2F2CB89DE76D}" destId="{415AD894-C3AF-4F9E-9FF5-D6E3E75B832C}" srcOrd="0" destOrd="0" presId="urn:microsoft.com/office/officeart/2018/2/layout/IconCircleList"/>
    <dgm:cxn modelId="{E2CF95B0-54D6-4A4A-AD02-674A8C1CC7F7}" type="presParOf" srcId="{56C5332B-936E-40DA-9C80-2F2CB89DE76D}" destId="{D044DAC7-1A6D-4CC0-9F8A-4156C21027D7}" srcOrd="1" destOrd="0" presId="urn:microsoft.com/office/officeart/2018/2/layout/IconCircleList"/>
    <dgm:cxn modelId="{F55B52C7-24F3-4685-ACCE-3F0003E82FBD}" type="presParOf" srcId="{56C5332B-936E-40DA-9C80-2F2CB89DE76D}" destId="{15616F66-C9FC-4CC0-9271-7A9899B0F833}" srcOrd="2" destOrd="0" presId="urn:microsoft.com/office/officeart/2018/2/layout/IconCircleList"/>
    <dgm:cxn modelId="{EE10C668-9C5C-41C0-9810-771F69FB4AAE}" type="presParOf" srcId="{56C5332B-936E-40DA-9C80-2F2CB89DE76D}" destId="{3A58FCD2-35C9-460E-BF9E-83465DEC86B7}" srcOrd="3" destOrd="0" presId="urn:microsoft.com/office/officeart/2018/2/layout/IconCircleList"/>
    <dgm:cxn modelId="{2EE3AACD-75CC-4699-9DD4-993BA5756F8D}" type="presParOf" srcId="{34B0C996-4894-406D-A658-940A5CD457B0}" destId="{78473361-DA48-45AE-8E97-1D1166B901DF}" srcOrd="3" destOrd="0" presId="urn:microsoft.com/office/officeart/2018/2/layout/IconCircleList"/>
    <dgm:cxn modelId="{A322FF34-028E-4973-AC34-F9683934FAF0}" type="presParOf" srcId="{34B0C996-4894-406D-A658-940A5CD457B0}" destId="{E6F20A96-7404-4112-A40D-19F3FDD96ABF}" srcOrd="4" destOrd="0" presId="urn:microsoft.com/office/officeart/2018/2/layout/IconCircleList"/>
    <dgm:cxn modelId="{91CE3FF2-5355-4809-9DD5-65615E29127C}" type="presParOf" srcId="{E6F20A96-7404-4112-A40D-19F3FDD96ABF}" destId="{7F7DF1C4-E11E-4B2E-9D99-B22C1C797D6D}" srcOrd="0" destOrd="0" presId="urn:microsoft.com/office/officeart/2018/2/layout/IconCircleList"/>
    <dgm:cxn modelId="{0E310C46-85C6-4D3E-9EDC-80086DDF86F3}" type="presParOf" srcId="{E6F20A96-7404-4112-A40D-19F3FDD96ABF}" destId="{9BC36842-1200-48BC-8ED6-40B3F8784FF5}" srcOrd="1" destOrd="0" presId="urn:microsoft.com/office/officeart/2018/2/layout/IconCircleList"/>
    <dgm:cxn modelId="{45AC1FA1-FC56-49C9-AE54-CECFE6421F69}" type="presParOf" srcId="{E6F20A96-7404-4112-A40D-19F3FDD96ABF}" destId="{1B9B0B68-802D-463F-8D99-25A6BF3E1E3E}" srcOrd="2" destOrd="0" presId="urn:microsoft.com/office/officeart/2018/2/layout/IconCircleList"/>
    <dgm:cxn modelId="{632069F2-0F94-485A-9781-56571F4E576F}" type="presParOf" srcId="{E6F20A96-7404-4112-A40D-19F3FDD96ABF}" destId="{E7D2F02C-248F-4A17-8127-18D78A48C032}" srcOrd="3" destOrd="0" presId="urn:microsoft.com/office/officeart/2018/2/layout/IconCircleList"/>
    <dgm:cxn modelId="{B377D170-3F56-4A6C-897B-47EB5F45A6DE}" type="presParOf" srcId="{34B0C996-4894-406D-A658-940A5CD457B0}" destId="{C0586490-9525-4E4A-9220-A943D0F368DF}" srcOrd="5" destOrd="0" presId="urn:microsoft.com/office/officeart/2018/2/layout/IconCircleList"/>
    <dgm:cxn modelId="{47505930-D748-4A81-BF77-CAA3C6DB0E01}" type="presParOf" srcId="{34B0C996-4894-406D-A658-940A5CD457B0}" destId="{7B35D58C-8B27-40D1-B06A-8E248BE78735}" srcOrd="6" destOrd="0" presId="urn:microsoft.com/office/officeart/2018/2/layout/IconCircleList"/>
    <dgm:cxn modelId="{0F161B5F-4CA0-475B-A580-6DB0A264DF3F}" type="presParOf" srcId="{7B35D58C-8B27-40D1-B06A-8E248BE78735}" destId="{6AFFDCCE-541B-4CF9-BD31-17EB2ED6924F}" srcOrd="0" destOrd="0" presId="urn:microsoft.com/office/officeart/2018/2/layout/IconCircleList"/>
    <dgm:cxn modelId="{B6B82C38-067A-4154-99E3-866DB3E7C3D8}" type="presParOf" srcId="{7B35D58C-8B27-40D1-B06A-8E248BE78735}" destId="{7E6AA8A2-973B-41B2-8F7D-3B713202BFED}" srcOrd="1" destOrd="0" presId="urn:microsoft.com/office/officeart/2018/2/layout/IconCircleList"/>
    <dgm:cxn modelId="{70C02D81-0ED4-43B3-8D81-336458CD8379}" type="presParOf" srcId="{7B35D58C-8B27-40D1-B06A-8E248BE78735}" destId="{393705C4-7CBA-453B-9F0A-63A74F81E9E2}" srcOrd="2" destOrd="0" presId="urn:microsoft.com/office/officeart/2018/2/layout/IconCircleList"/>
    <dgm:cxn modelId="{60E0DE1A-566E-45F5-8E0A-DAA698EAE7B8}" type="presParOf" srcId="{7B35D58C-8B27-40D1-B06A-8E248BE78735}" destId="{A6C81195-2835-47A0-932C-5D651DFAF23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23C26A-0E24-4A19-A259-FE89E39D207B}">
      <dsp:nvSpPr>
        <dsp:cNvPr id="0" name=""/>
        <dsp:cNvSpPr/>
      </dsp:nvSpPr>
      <dsp:spPr>
        <a:xfrm>
          <a:off x="0" y="39687"/>
          <a:ext cx="3286125" cy="19716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For a basic start I have imported my data and required libraries.</a:t>
          </a:r>
        </a:p>
      </dsp:txBody>
      <dsp:txXfrm>
        <a:off x="0" y="39687"/>
        <a:ext cx="3286125" cy="1971675"/>
      </dsp:txXfrm>
    </dsp:sp>
    <dsp:sp modelId="{ADAFC4E7-0109-4A4B-8E95-3BBDBF1C86C1}">
      <dsp:nvSpPr>
        <dsp:cNvPr id="0" name=""/>
        <dsp:cNvSpPr/>
      </dsp:nvSpPr>
      <dsp:spPr>
        <a:xfrm>
          <a:off x="3614737" y="39687"/>
          <a:ext cx="3286125" cy="1971675"/>
        </a:xfrm>
        <a:prstGeom prst="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Then I have get a deep look into a data, I found that dataset was not perfect and has null values etc.</a:t>
          </a:r>
        </a:p>
      </dsp:txBody>
      <dsp:txXfrm>
        <a:off x="3614737" y="39687"/>
        <a:ext cx="3286125" cy="1971675"/>
      </dsp:txXfrm>
    </dsp:sp>
    <dsp:sp modelId="{F2DD3D99-CE95-497A-826F-2FD7FA29ED17}">
      <dsp:nvSpPr>
        <dsp:cNvPr id="0" name=""/>
        <dsp:cNvSpPr/>
      </dsp:nvSpPr>
      <dsp:spPr>
        <a:xfrm>
          <a:off x="7229475" y="39687"/>
          <a:ext cx="3286125" cy="1971675"/>
        </a:xfrm>
        <a:prstGeom prst="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Book Antiqua"/>
            </a:rPr>
            <a:t>For a next step I cleaned my data using pandas , I replaced null values</a:t>
          </a:r>
        </a:p>
      </dsp:txBody>
      <dsp:txXfrm>
        <a:off x="7229475" y="39687"/>
        <a:ext cx="3286125" cy="1971675"/>
      </dsp:txXfrm>
    </dsp:sp>
    <dsp:sp modelId="{8A57E18C-348E-43CD-A6C7-1D19D5810D8B}">
      <dsp:nvSpPr>
        <dsp:cNvPr id="0" name=""/>
        <dsp:cNvSpPr/>
      </dsp:nvSpPr>
      <dsp:spPr>
        <a:xfrm>
          <a:off x="0" y="2339975"/>
          <a:ext cx="3286125" cy="1971675"/>
        </a:xfrm>
        <a:prstGeom prst="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Book Antiqua"/>
            </a:rPr>
            <a:t>Then I Merage and Manipulated data as per my conclusion and observation.</a:t>
          </a:r>
        </a:p>
      </dsp:txBody>
      <dsp:txXfrm>
        <a:off x="0" y="2339975"/>
        <a:ext cx="3286125" cy="1971675"/>
      </dsp:txXfrm>
    </dsp:sp>
    <dsp:sp modelId="{E88E4832-E9DE-4CB4-BC12-703EADB81B8C}">
      <dsp:nvSpPr>
        <dsp:cNvPr id="0" name=""/>
        <dsp:cNvSpPr/>
      </dsp:nvSpPr>
      <dsp:spPr>
        <a:xfrm>
          <a:off x="3614737" y="2339975"/>
          <a:ext cx="3286125" cy="1971675"/>
        </a:xfrm>
        <a:prstGeom prst="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Book Antiqua"/>
            </a:rPr>
            <a:t>After doing all the manipulation, I got the data, I desired then I have plots some graph using matplotlib library.</a:t>
          </a:r>
        </a:p>
      </dsp:txBody>
      <dsp:txXfrm>
        <a:off x="3614737" y="2339975"/>
        <a:ext cx="3286125" cy="1971675"/>
      </dsp:txXfrm>
    </dsp:sp>
    <dsp:sp modelId="{2CECB7BE-A7E5-496D-AAEB-713A75843E09}">
      <dsp:nvSpPr>
        <dsp:cNvPr id="0" name=""/>
        <dsp:cNvSpPr/>
      </dsp:nvSpPr>
      <dsp:spPr>
        <a:xfrm>
          <a:off x="7229475" y="2339975"/>
          <a:ext cx="3286125" cy="1971675"/>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Book Antiqua"/>
            </a:rPr>
            <a:t>You can see all graphs and all plots in next slide.</a:t>
          </a:r>
        </a:p>
      </dsp:txBody>
      <dsp:txXfrm>
        <a:off x="7229475" y="2339975"/>
        <a:ext cx="3286125" cy="1971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9BAFC5-36F8-41E1-9F7E-7A52E4A6DA71}">
      <dsp:nvSpPr>
        <dsp:cNvPr id="0" name=""/>
        <dsp:cNvSpPr/>
      </dsp:nvSpPr>
      <dsp:spPr>
        <a:xfrm>
          <a:off x="212335" y="469890"/>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CBCEB5-5B79-4909-A3F4-CE20F56454F0}">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ECBDF5-E3D8-466C-9377-C454BEF15F98}">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GB" sz="1600" kern="1200" dirty="0">
              <a:latin typeface="Book Antiqua" panose="02040602050305030304" pitchFamily="18" charset="0"/>
            </a:rPr>
            <a:t>Based on the data analysis performed, following recommendation can be used by uber to bridge the gap between supply and demand:</a:t>
          </a:r>
          <a:endParaRPr lang="en-US" sz="1600" kern="1200" dirty="0">
            <a:latin typeface="Book Antiqua" panose="02040602050305030304" pitchFamily="18" charset="0"/>
          </a:endParaRPr>
        </a:p>
      </dsp:txBody>
      <dsp:txXfrm>
        <a:off x="1834517" y="469890"/>
        <a:ext cx="3148942" cy="1335915"/>
      </dsp:txXfrm>
    </dsp:sp>
    <dsp:sp modelId="{415AD894-C3AF-4F9E-9FF5-D6E3E75B832C}">
      <dsp:nvSpPr>
        <dsp:cNvPr id="0" name=""/>
        <dsp:cNvSpPr/>
      </dsp:nvSpPr>
      <dsp:spPr>
        <a:xfrm>
          <a:off x="5532139" y="469890"/>
          <a:ext cx="1335915" cy="133591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44DAC7-1A6D-4CC0-9F8A-4156C21027D7}">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58FCD2-35C9-460E-BF9E-83465DEC86B7}">
      <dsp:nvSpPr>
        <dsp:cNvPr id="0" name=""/>
        <dsp:cNvSpPr/>
      </dsp:nvSpPr>
      <dsp:spPr>
        <a:xfrm>
          <a:off x="7180962" y="475808"/>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GB" sz="1600" kern="1200" dirty="0">
              <a:latin typeface="Book Antiqua" panose="02040602050305030304" pitchFamily="18" charset="0"/>
            </a:rPr>
            <a:t>For bridging the demand supply gap from airport to city, making a permanent stand in the airport itself where the cabs will be available at all times and the incomplete requests can come down significantly.</a:t>
          </a:r>
          <a:endParaRPr lang="en-US" sz="1600" kern="1200" dirty="0">
            <a:latin typeface="Book Antiqua" panose="02040602050305030304" pitchFamily="18" charset="0"/>
          </a:endParaRPr>
        </a:p>
      </dsp:txBody>
      <dsp:txXfrm>
        <a:off x="7180962" y="475808"/>
        <a:ext cx="3148942" cy="1335915"/>
      </dsp:txXfrm>
    </dsp:sp>
    <dsp:sp modelId="{7F7DF1C4-E11E-4B2E-9D99-B22C1C797D6D}">
      <dsp:nvSpPr>
        <dsp:cNvPr id="0" name=""/>
        <dsp:cNvSpPr/>
      </dsp:nvSpPr>
      <dsp:spPr>
        <a:xfrm>
          <a:off x="212335" y="2545532"/>
          <a:ext cx="1335915" cy="133591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C36842-1200-48BC-8ED6-40B3F8784FF5}">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D2F02C-248F-4A17-8127-18D78A48C032}">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GB" sz="1600" kern="1200" dirty="0">
              <a:latin typeface="Book Antiqua" panose="02040602050305030304" pitchFamily="18" charset="0"/>
            </a:rPr>
            <a:t>Uber can provide some incentives to the driver who complete the trip from city to airport in the morning part. This might result the driver to not cancel the request from the city airport trips.</a:t>
          </a:r>
          <a:endParaRPr lang="en-US" sz="1600" kern="1200" dirty="0">
            <a:latin typeface="Book Antiqua" panose="02040602050305030304" pitchFamily="18" charset="0"/>
          </a:endParaRPr>
        </a:p>
      </dsp:txBody>
      <dsp:txXfrm>
        <a:off x="1834517" y="2545532"/>
        <a:ext cx="3148942" cy="1335915"/>
      </dsp:txXfrm>
    </dsp:sp>
    <dsp:sp modelId="{6AFFDCCE-541B-4CF9-BD31-17EB2ED6924F}">
      <dsp:nvSpPr>
        <dsp:cNvPr id="0" name=""/>
        <dsp:cNvSpPr/>
      </dsp:nvSpPr>
      <dsp:spPr>
        <a:xfrm>
          <a:off x="5532139" y="2545532"/>
          <a:ext cx="1335915" cy="133591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6AA8A2-973B-41B2-8F7D-3B713202BFED}">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C81195-2835-47A0-932C-5D651DFAF237}">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GB" sz="1600" kern="1200" dirty="0">
              <a:latin typeface="Book Antiqua" panose="02040602050305030304" pitchFamily="18" charset="0"/>
            </a:rPr>
            <a:t>Last but sure solution to bring down the gap is to increase the numbers of cab in its fleet.</a:t>
          </a:r>
          <a:endParaRPr lang="en-US" sz="1600" kern="1200" dirty="0">
            <a:latin typeface="Book Antiqua" panose="02040602050305030304" pitchFamily="18" charset="0"/>
          </a:endParaRPr>
        </a:p>
      </dsp:txBody>
      <dsp:txXfrm>
        <a:off x="7154322" y="2545532"/>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68652-B3C9-459C-B85A-263660F868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659B52F-3134-493E-946A-9F7A035C52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2B3D517-F9D5-4677-9507-E99D845637E1}"/>
              </a:ext>
            </a:extLst>
          </p:cNvPr>
          <p:cNvSpPr>
            <a:spLocks noGrp="1"/>
          </p:cNvSpPr>
          <p:nvPr>
            <p:ph type="dt" sz="half" idx="10"/>
          </p:nvPr>
        </p:nvSpPr>
        <p:spPr/>
        <p:txBody>
          <a:bodyPr/>
          <a:lstStyle/>
          <a:p>
            <a:fld id="{FBD0F2D9-8EF7-4E68-A5C4-B4DCB1F29BFD}" type="datetimeFigureOut">
              <a:rPr lang="en-IN" smtClean="0"/>
              <a:t>27-07-2021</a:t>
            </a:fld>
            <a:endParaRPr lang="en-IN"/>
          </a:p>
        </p:txBody>
      </p:sp>
      <p:sp>
        <p:nvSpPr>
          <p:cNvPr id="5" name="Footer Placeholder 4">
            <a:extLst>
              <a:ext uri="{FF2B5EF4-FFF2-40B4-BE49-F238E27FC236}">
                <a16:creationId xmlns:a16="http://schemas.microsoft.com/office/drawing/2014/main" id="{0A51F540-A52A-42ED-B910-5FD3B7FE80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8FD022-9F3F-4127-BB15-B3C29FDDFD62}"/>
              </a:ext>
            </a:extLst>
          </p:cNvPr>
          <p:cNvSpPr>
            <a:spLocks noGrp="1"/>
          </p:cNvSpPr>
          <p:nvPr>
            <p:ph type="sldNum" sz="quarter" idx="12"/>
          </p:nvPr>
        </p:nvSpPr>
        <p:spPr/>
        <p:txBody>
          <a:bodyPr/>
          <a:lstStyle/>
          <a:p>
            <a:fld id="{43533574-C39A-40AE-A92D-D7DAF8E7C3FD}" type="slidenum">
              <a:rPr lang="en-IN" smtClean="0"/>
              <a:t>‹#›</a:t>
            </a:fld>
            <a:endParaRPr lang="en-IN"/>
          </a:p>
        </p:txBody>
      </p:sp>
    </p:spTree>
    <p:extLst>
      <p:ext uri="{BB962C8B-B14F-4D97-AF65-F5344CB8AC3E}">
        <p14:creationId xmlns:p14="http://schemas.microsoft.com/office/powerpoint/2010/main" val="2240665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F5527-BF5F-4931-9F4D-A7FEF627AF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D0376C-FA9C-4BA8-B6B8-D666B6578B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97D6E8-DA4C-4560-9CA1-D58D3AB50E8D}"/>
              </a:ext>
            </a:extLst>
          </p:cNvPr>
          <p:cNvSpPr>
            <a:spLocks noGrp="1"/>
          </p:cNvSpPr>
          <p:nvPr>
            <p:ph type="dt" sz="half" idx="10"/>
          </p:nvPr>
        </p:nvSpPr>
        <p:spPr/>
        <p:txBody>
          <a:bodyPr/>
          <a:lstStyle/>
          <a:p>
            <a:fld id="{FBD0F2D9-8EF7-4E68-A5C4-B4DCB1F29BFD}" type="datetimeFigureOut">
              <a:rPr lang="en-IN" smtClean="0"/>
              <a:t>27-07-2021</a:t>
            </a:fld>
            <a:endParaRPr lang="en-IN"/>
          </a:p>
        </p:txBody>
      </p:sp>
      <p:sp>
        <p:nvSpPr>
          <p:cNvPr id="5" name="Footer Placeholder 4">
            <a:extLst>
              <a:ext uri="{FF2B5EF4-FFF2-40B4-BE49-F238E27FC236}">
                <a16:creationId xmlns:a16="http://schemas.microsoft.com/office/drawing/2014/main" id="{8ECD9A65-E716-4907-B0D1-386AA6227F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22D674-90CF-4D3D-9F07-85C84CD521D8}"/>
              </a:ext>
            </a:extLst>
          </p:cNvPr>
          <p:cNvSpPr>
            <a:spLocks noGrp="1"/>
          </p:cNvSpPr>
          <p:nvPr>
            <p:ph type="sldNum" sz="quarter" idx="12"/>
          </p:nvPr>
        </p:nvSpPr>
        <p:spPr/>
        <p:txBody>
          <a:bodyPr/>
          <a:lstStyle/>
          <a:p>
            <a:fld id="{43533574-C39A-40AE-A92D-D7DAF8E7C3FD}" type="slidenum">
              <a:rPr lang="en-IN" smtClean="0"/>
              <a:t>‹#›</a:t>
            </a:fld>
            <a:endParaRPr lang="en-IN"/>
          </a:p>
        </p:txBody>
      </p:sp>
    </p:spTree>
    <p:extLst>
      <p:ext uri="{BB962C8B-B14F-4D97-AF65-F5344CB8AC3E}">
        <p14:creationId xmlns:p14="http://schemas.microsoft.com/office/powerpoint/2010/main" val="19492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CB8C91-99EC-4F47-A32C-D523546ABB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CA6360-2E59-4A4E-8834-2A8918194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36F39F-EBA7-423B-8C4C-1F25453948D7}"/>
              </a:ext>
            </a:extLst>
          </p:cNvPr>
          <p:cNvSpPr>
            <a:spLocks noGrp="1"/>
          </p:cNvSpPr>
          <p:nvPr>
            <p:ph type="dt" sz="half" idx="10"/>
          </p:nvPr>
        </p:nvSpPr>
        <p:spPr/>
        <p:txBody>
          <a:bodyPr/>
          <a:lstStyle/>
          <a:p>
            <a:fld id="{FBD0F2D9-8EF7-4E68-A5C4-B4DCB1F29BFD}" type="datetimeFigureOut">
              <a:rPr lang="en-IN" smtClean="0"/>
              <a:t>27-07-2021</a:t>
            </a:fld>
            <a:endParaRPr lang="en-IN"/>
          </a:p>
        </p:txBody>
      </p:sp>
      <p:sp>
        <p:nvSpPr>
          <p:cNvPr id="5" name="Footer Placeholder 4">
            <a:extLst>
              <a:ext uri="{FF2B5EF4-FFF2-40B4-BE49-F238E27FC236}">
                <a16:creationId xmlns:a16="http://schemas.microsoft.com/office/drawing/2014/main" id="{FD7957B0-8C81-4FF5-8911-3D380BF527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B843E3-4417-4D79-9C81-AD5A8B43F326}"/>
              </a:ext>
            </a:extLst>
          </p:cNvPr>
          <p:cNvSpPr>
            <a:spLocks noGrp="1"/>
          </p:cNvSpPr>
          <p:nvPr>
            <p:ph type="sldNum" sz="quarter" idx="12"/>
          </p:nvPr>
        </p:nvSpPr>
        <p:spPr/>
        <p:txBody>
          <a:bodyPr/>
          <a:lstStyle/>
          <a:p>
            <a:fld id="{43533574-C39A-40AE-A92D-D7DAF8E7C3FD}" type="slidenum">
              <a:rPr lang="en-IN" smtClean="0"/>
              <a:t>‹#›</a:t>
            </a:fld>
            <a:endParaRPr lang="en-IN"/>
          </a:p>
        </p:txBody>
      </p:sp>
    </p:spTree>
    <p:extLst>
      <p:ext uri="{BB962C8B-B14F-4D97-AF65-F5344CB8AC3E}">
        <p14:creationId xmlns:p14="http://schemas.microsoft.com/office/powerpoint/2010/main" val="1383498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F54BF-BDF8-47C7-BEB4-0DA3BABF91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38E5A4-12DC-40E4-8DEA-08F8EE2EC4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309000-061C-44B2-8EE5-DBE277F528EF}"/>
              </a:ext>
            </a:extLst>
          </p:cNvPr>
          <p:cNvSpPr>
            <a:spLocks noGrp="1"/>
          </p:cNvSpPr>
          <p:nvPr>
            <p:ph type="dt" sz="half" idx="10"/>
          </p:nvPr>
        </p:nvSpPr>
        <p:spPr/>
        <p:txBody>
          <a:bodyPr/>
          <a:lstStyle/>
          <a:p>
            <a:fld id="{FBD0F2D9-8EF7-4E68-A5C4-B4DCB1F29BFD}" type="datetimeFigureOut">
              <a:rPr lang="en-IN" smtClean="0"/>
              <a:t>27-07-2021</a:t>
            </a:fld>
            <a:endParaRPr lang="en-IN"/>
          </a:p>
        </p:txBody>
      </p:sp>
      <p:sp>
        <p:nvSpPr>
          <p:cNvPr id="5" name="Footer Placeholder 4">
            <a:extLst>
              <a:ext uri="{FF2B5EF4-FFF2-40B4-BE49-F238E27FC236}">
                <a16:creationId xmlns:a16="http://schemas.microsoft.com/office/drawing/2014/main" id="{4B80BDAA-B883-42E1-9D8D-B37110AD78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BED07C-4D28-4EFB-B621-092CC76099FE}"/>
              </a:ext>
            </a:extLst>
          </p:cNvPr>
          <p:cNvSpPr>
            <a:spLocks noGrp="1"/>
          </p:cNvSpPr>
          <p:nvPr>
            <p:ph type="sldNum" sz="quarter" idx="12"/>
          </p:nvPr>
        </p:nvSpPr>
        <p:spPr/>
        <p:txBody>
          <a:bodyPr/>
          <a:lstStyle/>
          <a:p>
            <a:fld id="{43533574-C39A-40AE-A92D-D7DAF8E7C3FD}" type="slidenum">
              <a:rPr lang="en-IN" smtClean="0"/>
              <a:t>‹#›</a:t>
            </a:fld>
            <a:endParaRPr lang="en-IN"/>
          </a:p>
        </p:txBody>
      </p:sp>
    </p:spTree>
    <p:extLst>
      <p:ext uri="{BB962C8B-B14F-4D97-AF65-F5344CB8AC3E}">
        <p14:creationId xmlns:p14="http://schemas.microsoft.com/office/powerpoint/2010/main" val="314657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18E94-8071-4D4C-B81E-C1A1A08AA0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E1F7C74-1951-4E2A-AD1C-74ED86DFC6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657162-3EAC-40DE-9E95-9F957692F581}"/>
              </a:ext>
            </a:extLst>
          </p:cNvPr>
          <p:cNvSpPr>
            <a:spLocks noGrp="1"/>
          </p:cNvSpPr>
          <p:nvPr>
            <p:ph type="dt" sz="half" idx="10"/>
          </p:nvPr>
        </p:nvSpPr>
        <p:spPr/>
        <p:txBody>
          <a:bodyPr/>
          <a:lstStyle/>
          <a:p>
            <a:fld id="{FBD0F2D9-8EF7-4E68-A5C4-B4DCB1F29BFD}" type="datetimeFigureOut">
              <a:rPr lang="en-IN" smtClean="0"/>
              <a:t>27-07-2021</a:t>
            </a:fld>
            <a:endParaRPr lang="en-IN"/>
          </a:p>
        </p:txBody>
      </p:sp>
      <p:sp>
        <p:nvSpPr>
          <p:cNvPr id="5" name="Footer Placeholder 4">
            <a:extLst>
              <a:ext uri="{FF2B5EF4-FFF2-40B4-BE49-F238E27FC236}">
                <a16:creationId xmlns:a16="http://schemas.microsoft.com/office/drawing/2014/main" id="{38A941B3-5527-434D-B7DB-B430ADF73A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12E714-9938-4CCC-A40F-D3D0C54715C9}"/>
              </a:ext>
            </a:extLst>
          </p:cNvPr>
          <p:cNvSpPr>
            <a:spLocks noGrp="1"/>
          </p:cNvSpPr>
          <p:nvPr>
            <p:ph type="sldNum" sz="quarter" idx="12"/>
          </p:nvPr>
        </p:nvSpPr>
        <p:spPr/>
        <p:txBody>
          <a:bodyPr/>
          <a:lstStyle/>
          <a:p>
            <a:fld id="{43533574-C39A-40AE-A92D-D7DAF8E7C3FD}" type="slidenum">
              <a:rPr lang="en-IN" smtClean="0"/>
              <a:t>‹#›</a:t>
            </a:fld>
            <a:endParaRPr lang="en-IN"/>
          </a:p>
        </p:txBody>
      </p:sp>
    </p:spTree>
    <p:extLst>
      <p:ext uri="{BB962C8B-B14F-4D97-AF65-F5344CB8AC3E}">
        <p14:creationId xmlns:p14="http://schemas.microsoft.com/office/powerpoint/2010/main" val="1798225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4295F-344F-4F36-A658-F31544C130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2E4042-09EB-4104-A09B-DFAE2646E1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1DF3BB-13A0-4C44-9CA9-BB45578AA9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1A1D7A0-8E0C-414C-AD20-14F8E65B1BF9}"/>
              </a:ext>
            </a:extLst>
          </p:cNvPr>
          <p:cNvSpPr>
            <a:spLocks noGrp="1"/>
          </p:cNvSpPr>
          <p:nvPr>
            <p:ph type="dt" sz="half" idx="10"/>
          </p:nvPr>
        </p:nvSpPr>
        <p:spPr/>
        <p:txBody>
          <a:bodyPr/>
          <a:lstStyle/>
          <a:p>
            <a:fld id="{FBD0F2D9-8EF7-4E68-A5C4-B4DCB1F29BFD}" type="datetimeFigureOut">
              <a:rPr lang="en-IN" smtClean="0"/>
              <a:t>27-07-2021</a:t>
            </a:fld>
            <a:endParaRPr lang="en-IN"/>
          </a:p>
        </p:txBody>
      </p:sp>
      <p:sp>
        <p:nvSpPr>
          <p:cNvPr id="6" name="Footer Placeholder 5">
            <a:extLst>
              <a:ext uri="{FF2B5EF4-FFF2-40B4-BE49-F238E27FC236}">
                <a16:creationId xmlns:a16="http://schemas.microsoft.com/office/drawing/2014/main" id="{3F2BD3B5-3487-43F5-B843-12A5180D14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533B2F-DC16-48FE-9A2A-5F9684697D6C}"/>
              </a:ext>
            </a:extLst>
          </p:cNvPr>
          <p:cNvSpPr>
            <a:spLocks noGrp="1"/>
          </p:cNvSpPr>
          <p:nvPr>
            <p:ph type="sldNum" sz="quarter" idx="12"/>
          </p:nvPr>
        </p:nvSpPr>
        <p:spPr/>
        <p:txBody>
          <a:bodyPr/>
          <a:lstStyle/>
          <a:p>
            <a:fld id="{43533574-C39A-40AE-A92D-D7DAF8E7C3FD}" type="slidenum">
              <a:rPr lang="en-IN" smtClean="0"/>
              <a:t>‹#›</a:t>
            </a:fld>
            <a:endParaRPr lang="en-IN"/>
          </a:p>
        </p:txBody>
      </p:sp>
    </p:spTree>
    <p:extLst>
      <p:ext uri="{BB962C8B-B14F-4D97-AF65-F5344CB8AC3E}">
        <p14:creationId xmlns:p14="http://schemas.microsoft.com/office/powerpoint/2010/main" val="3595931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FDC3-26DD-4A7D-A8F5-31DC919E0D2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DF15BC-C63E-442B-ACE5-3CD1CE8D49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485AD7-5FD2-4A5E-8D0D-3171104896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95ECC17-9D4B-44BC-83CC-16479A82F3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92D7CB-E2D6-47D9-BBF0-BFF0DD8403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F4A8F97-895F-4894-9AB3-51270992838B}"/>
              </a:ext>
            </a:extLst>
          </p:cNvPr>
          <p:cNvSpPr>
            <a:spLocks noGrp="1"/>
          </p:cNvSpPr>
          <p:nvPr>
            <p:ph type="dt" sz="half" idx="10"/>
          </p:nvPr>
        </p:nvSpPr>
        <p:spPr/>
        <p:txBody>
          <a:bodyPr/>
          <a:lstStyle/>
          <a:p>
            <a:fld id="{FBD0F2D9-8EF7-4E68-A5C4-B4DCB1F29BFD}" type="datetimeFigureOut">
              <a:rPr lang="en-IN" smtClean="0"/>
              <a:t>27-07-2021</a:t>
            </a:fld>
            <a:endParaRPr lang="en-IN"/>
          </a:p>
        </p:txBody>
      </p:sp>
      <p:sp>
        <p:nvSpPr>
          <p:cNvPr id="8" name="Footer Placeholder 7">
            <a:extLst>
              <a:ext uri="{FF2B5EF4-FFF2-40B4-BE49-F238E27FC236}">
                <a16:creationId xmlns:a16="http://schemas.microsoft.com/office/drawing/2014/main" id="{7E8BAB88-6126-418A-8758-DD2E92B92FB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8BCA970-7926-42C0-A7A3-52C72914C27D}"/>
              </a:ext>
            </a:extLst>
          </p:cNvPr>
          <p:cNvSpPr>
            <a:spLocks noGrp="1"/>
          </p:cNvSpPr>
          <p:nvPr>
            <p:ph type="sldNum" sz="quarter" idx="12"/>
          </p:nvPr>
        </p:nvSpPr>
        <p:spPr/>
        <p:txBody>
          <a:bodyPr/>
          <a:lstStyle/>
          <a:p>
            <a:fld id="{43533574-C39A-40AE-A92D-D7DAF8E7C3FD}" type="slidenum">
              <a:rPr lang="en-IN" smtClean="0"/>
              <a:t>‹#›</a:t>
            </a:fld>
            <a:endParaRPr lang="en-IN"/>
          </a:p>
        </p:txBody>
      </p:sp>
    </p:spTree>
    <p:extLst>
      <p:ext uri="{BB962C8B-B14F-4D97-AF65-F5344CB8AC3E}">
        <p14:creationId xmlns:p14="http://schemas.microsoft.com/office/powerpoint/2010/main" val="3292028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5E738-18A2-41D1-9AB7-7A2CB2E3FD4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B7E0D85-68FB-434D-891B-1263F95397A7}"/>
              </a:ext>
            </a:extLst>
          </p:cNvPr>
          <p:cNvSpPr>
            <a:spLocks noGrp="1"/>
          </p:cNvSpPr>
          <p:nvPr>
            <p:ph type="dt" sz="half" idx="10"/>
          </p:nvPr>
        </p:nvSpPr>
        <p:spPr/>
        <p:txBody>
          <a:bodyPr/>
          <a:lstStyle/>
          <a:p>
            <a:fld id="{FBD0F2D9-8EF7-4E68-A5C4-B4DCB1F29BFD}" type="datetimeFigureOut">
              <a:rPr lang="en-IN" smtClean="0"/>
              <a:t>27-07-2021</a:t>
            </a:fld>
            <a:endParaRPr lang="en-IN"/>
          </a:p>
        </p:txBody>
      </p:sp>
      <p:sp>
        <p:nvSpPr>
          <p:cNvPr id="4" name="Footer Placeholder 3">
            <a:extLst>
              <a:ext uri="{FF2B5EF4-FFF2-40B4-BE49-F238E27FC236}">
                <a16:creationId xmlns:a16="http://schemas.microsoft.com/office/drawing/2014/main" id="{8A4A3D15-3385-4EAB-8A5A-A94E578B9F6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BEE308D-9CA0-4F83-AADA-61F5D0EFD9B2}"/>
              </a:ext>
            </a:extLst>
          </p:cNvPr>
          <p:cNvSpPr>
            <a:spLocks noGrp="1"/>
          </p:cNvSpPr>
          <p:nvPr>
            <p:ph type="sldNum" sz="quarter" idx="12"/>
          </p:nvPr>
        </p:nvSpPr>
        <p:spPr/>
        <p:txBody>
          <a:bodyPr/>
          <a:lstStyle/>
          <a:p>
            <a:fld id="{43533574-C39A-40AE-A92D-D7DAF8E7C3FD}" type="slidenum">
              <a:rPr lang="en-IN" smtClean="0"/>
              <a:t>‹#›</a:t>
            </a:fld>
            <a:endParaRPr lang="en-IN"/>
          </a:p>
        </p:txBody>
      </p:sp>
    </p:spTree>
    <p:extLst>
      <p:ext uri="{BB962C8B-B14F-4D97-AF65-F5344CB8AC3E}">
        <p14:creationId xmlns:p14="http://schemas.microsoft.com/office/powerpoint/2010/main" val="2318219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5BB366-66FD-42D5-8DBE-CF12A094A2F2}"/>
              </a:ext>
            </a:extLst>
          </p:cNvPr>
          <p:cNvSpPr>
            <a:spLocks noGrp="1"/>
          </p:cNvSpPr>
          <p:nvPr>
            <p:ph type="dt" sz="half" idx="10"/>
          </p:nvPr>
        </p:nvSpPr>
        <p:spPr/>
        <p:txBody>
          <a:bodyPr/>
          <a:lstStyle/>
          <a:p>
            <a:fld id="{FBD0F2D9-8EF7-4E68-A5C4-B4DCB1F29BFD}" type="datetimeFigureOut">
              <a:rPr lang="en-IN" smtClean="0"/>
              <a:t>27-07-2021</a:t>
            </a:fld>
            <a:endParaRPr lang="en-IN"/>
          </a:p>
        </p:txBody>
      </p:sp>
      <p:sp>
        <p:nvSpPr>
          <p:cNvPr id="3" name="Footer Placeholder 2">
            <a:extLst>
              <a:ext uri="{FF2B5EF4-FFF2-40B4-BE49-F238E27FC236}">
                <a16:creationId xmlns:a16="http://schemas.microsoft.com/office/drawing/2014/main" id="{2A43FE5A-41FF-4312-9953-1D51E1C96FC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1E6FB63-9637-4E78-822B-2BA46164DF3B}"/>
              </a:ext>
            </a:extLst>
          </p:cNvPr>
          <p:cNvSpPr>
            <a:spLocks noGrp="1"/>
          </p:cNvSpPr>
          <p:nvPr>
            <p:ph type="sldNum" sz="quarter" idx="12"/>
          </p:nvPr>
        </p:nvSpPr>
        <p:spPr/>
        <p:txBody>
          <a:bodyPr/>
          <a:lstStyle/>
          <a:p>
            <a:fld id="{43533574-C39A-40AE-A92D-D7DAF8E7C3FD}" type="slidenum">
              <a:rPr lang="en-IN" smtClean="0"/>
              <a:t>‹#›</a:t>
            </a:fld>
            <a:endParaRPr lang="en-IN"/>
          </a:p>
        </p:txBody>
      </p:sp>
    </p:spTree>
    <p:extLst>
      <p:ext uri="{BB962C8B-B14F-4D97-AF65-F5344CB8AC3E}">
        <p14:creationId xmlns:p14="http://schemas.microsoft.com/office/powerpoint/2010/main" val="967795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14E12-C2BC-4893-B09A-18A65F584E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5A86222-5880-407B-A4EB-67C0FDE3D3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88EC7F1-EA1F-4F6C-A753-5E2C7EF8B3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BB3949-C03F-4241-84CC-04500730EF43}"/>
              </a:ext>
            </a:extLst>
          </p:cNvPr>
          <p:cNvSpPr>
            <a:spLocks noGrp="1"/>
          </p:cNvSpPr>
          <p:nvPr>
            <p:ph type="dt" sz="half" idx="10"/>
          </p:nvPr>
        </p:nvSpPr>
        <p:spPr/>
        <p:txBody>
          <a:bodyPr/>
          <a:lstStyle/>
          <a:p>
            <a:fld id="{FBD0F2D9-8EF7-4E68-A5C4-B4DCB1F29BFD}" type="datetimeFigureOut">
              <a:rPr lang="en-IN" smtClean="0"/>
              <a:t>27-07-2021</a:t>
            </a:fld>
            <a:endParaRPr lang="en-IN"/>
          </a:p>
        </p:txBody>
      </p:sp>
      <p:sp>
        <p:nvSpPr>
          <p:cNvPr id="6" name="Footer Placeholder 5">
            <a:extLst>
              <a:ext uri="{FF2B5EF4-FFF2-40B4-BE49-F238E27FC236}">
                <a16:creationId xmlns:a16="http://schemas.microsoft.com/office/drawing/2014/main" id="{0172CDDF-2B46-4A0F-A526-F1E140BB1A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6C3D18-0F97-4887-81BD-0B21ADA73E78}"/>
              </a:ext>
            </a:extLst>
          </p:cNvPr>
          <p:cNvSpPr>
            <a:spLocks noGrp="1"/>
          </p:cNvSpPr>
          <p:nvPr>
            <p:ph type="sldNum" sz="quarter" idx="12"/>
          </p:nvPr>
        </p:nvSpPr>
        <p:spPr/>
        <p:txBody>
          <a:bodyPr/>
          <a:lstStyle/>
          <a:p>
            <a:fld id="{43533574-C39A-40AE-A92D-D7DAF8E7C3FD}" type="slidenum">
              <a:rPr lang="en-IN" smtClean="0"/>
              <a:t>‹#›</a:t>
            </a:fld>
            <a:endParaRPr lang="en-IN"/>
          </a:p>
        </p:txBody>
      </p:sp>
    </p:spTree>
    <p:extLst>
      <p:ext uri="{BB962C8B-B14F-4D97-AF65-F5344CB8AC3E}">
        <p14:creationId xmlns:p14="http://schemas.microsoft.com/office/powerpoint/2010/main" val="2139570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A1366-3A7E-40CB-BB16-A168801DDA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A375485-3495-4204-B8FF-9F2D6F9913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7A51D81-A056-449B-8880-334DDA16E1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9206E5-5642-4AAA-AE5A-FDF71B065942}"/>
              </a:ext>
            </a:extLst>
          </p:cNvPr>
          <p:cNvSpPr>
            <a:spLocks noGrp="1"/>
          </p:cNvSpPr>
          <p:nvPr>
            <p:ph type="dt" sz="half" idx="10"/>
          </p:nvPr>
        </p:nvSpPr>
        <p:spPr/>
        <p:txBody>
          <a:bodyPr/>
          <a:lstStyle/>
          <a:p>
            <a:fld id="{FBD0F2D9-8EF7-4E68-A5C4-B4DCB1F29BFD}" type="datetimeFigureOut">
              <a:rPr lang="en-IN" smtClean="0"/>
              <a:t>27-07-2021</a:t>
            </a:fld>
            <a:endParaRPr lang="en-IN"/>
          </a:p>
        </p:txBody>
      </p:sp>
      <p:sp>
        <p:nvSpPr>
          <p:cNvPr id="6" name="Footer Placeholder 5">
            <a:extLst>
              <a:ext uri="{FF2B5EF4-FFF2-40B4-BE49-F238E27FC236}">
                <a16:creationId xmlns:a16="http://schemas.microsoft.com/office/drawing/2014/main" id="{9E3A0402-4438-4740-90F8-75B58FFD83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0D144C-03C6-49C2-8E60-F6D17670F02F}"/>
              </a:ext>
            </a:extLst>
          </p:cNvPr>
          <p:cNvSpPr>
            <a:spLocks noGrp="1"/>
          </p:cNvSpPr>
          <p:nvPr>
            <p:ph type="sldNum" sz="quarter" idx="12"/>
          </p:nvPr>
        </p:nvSpPr>
        <p:spPr/>
        <p:txBody>
          <a:bodyPr/>
          <a:lstStyle/>
          <a:p>
            <a:fld id="{43533574-C39A-40AE-A92D-D7DAF8E7C3FD}" type="slidenum">
              <a:rPr lang="en-IN" smtClean="0"/>
              <a:t>‹#›</a:t>
            </a:fld>
            <a:endParaRPr lang="en-IN"/>
          </a:p>
        </p:txBody>
      </p:sp>
    </p:spTree>
    <p:extLst>
      <p:ext uri="{BB962C8B-B14F-4D97-AF65-F5344CB8AC3E}">
        <p14:creationId xmlns:p14="http://schemas.microsoft.com/office/powerpoint/2010/main" val="1962333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C724B0-F58B-429A-B64D-11BE2D5401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6D479E-A367-4694-844A-791F38D804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D55C83-4F49-465F-B018-73CB04A2C1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D0F2D9-8EF7-4E68-A5C4-B4DCB1F29BFD}" type="datetimeFigureOut">
              <a:rPr lang="en-IN" smtClean="0"/>
              <a:t>27-07-2021</a:t>
            </a:fld>
            <a:endParaRPr lang="en-IN"/>
          </a:p>
        </p:txBody>
      </p:sp>
      <p:sp>
        <p:nvSpPr>
          <p:cNvPr id="5" name="Footer Placeholder 4">
            <a:extLst>
              <a:ext uri="{FF2B5EF4-FFF2-40B4-BE49-F238E27FC236}">
                <a16:creationId xmlns:a16="http://schemas.microsoft.com/office/drawing/2014/main" id="{B407EA66-B46C-4CAD-9500-72715B427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B657943-303C-4B9D-BE7D-3DBC832221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533574-C39A-40AE-A92D-D7DAF8E7C3FD}" type="slidenum">
              <a:rPr lang="en-IN" smtClean="0"/>
              <a:t>‹#›</a:t>
            </a:fld>
            <a:endParaRPr lang="en-IN"/>
          </a:p>
        </p:txBody>
      </p:sp>
    </p:spTree>
    <p:extLst>
      <p:ext uri="{BB962C8B-B14F-4D97-AF65-F5344CB8AC3E}">
        <p14:creationId xmlns:p14="http://schemas.microsoft.com/office/powerpoint/2010/main" val="3955301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3" descr="Graphs and plots layered on a blue digital screen">
            <a:extLst>
              <a:ext uri="{FF2B5EF4-FFF2-40B4-BE49-F238E27FC236}">
                <a16:creationId xmlns:a16="http://schemas.microsoft.com/office/drawing/2014/main" id="{61F6BF62-6105-4D49-94B4-53E2136419D8}"/>
              </a:ext>
            </a:extLst>
          </p:cNvPr>
          <p:cNvPicPr>
            <a:picLocks noChangeAspect="1"/>
          </p:cNvPicPr>
          <p:nvPr/>
        </p:nvPicPr>
        <p:blipFill rotWithShape="1">
          <a:blip r:embed="rId2"/>
          <a:srcRect t="7368" r="13818" b="1723"/>
          <a:stretch/>
        </p:blipFill>
        <p:spPr>
          <a:xfrm>
            <a:off x="3523488" y="10"/>
            <a:ext cx="8668512" cy="6857990"/>
          </a:xfrm>
          <a:prstGeom prst="rect">
            <a:avLst/>
          </a:prstGeom>
        </p:spPr>
      </p:pic>
      <p:sp>
        <p:nvSpPr>
          <p:cNvPr id="54" name="Rectangle 5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6869157-1BAD-4057-B9D6-C3ED6680FD82}"/>
              </a:ext>
            </a:extLst>
          </p:cNvPr>
          <p:cNvSpPr>
            <a:spLocks noGrp="1"/>
          </p:cNvSpPr>
          <p:nvPr>
            <p:ph type="ctrTitle"/>
          </p:nvPr>
        </p:nvSpPr>
        <p:spPr>
          <a:xfrm>
            <a:off x="196146" y="1122363"/>
            <a:ext cx="3511880" cy="3204134"/>
          </a:xfrm>
        </p:spPr>
        <p:txBody>
          <a:bodyPr anchor="b">
            <a:normAutofit/>
          </a:bodyPr>
          <a:lstStyle/>
          <a:p>
            <a:pPr algn="l"/>
            <a:r>
              <a:rPr lang="en-US" sz="4800" b="1" dirty="0">
                <a:latin typeface="Century"/>
              </a:rPr>
              <a:t>UBER DATA </a:t>
            </a:r>
            <a:br>
              <a:rPr lang="en-US" sz="4800" b="1" dirty="0">
                <a:latin typeface="Century"/>
                <a:cs typeface="Calibri Light"/>
              </a:rPr>
            </a:br>
            <a:r>
              <a:rPr lang="en-US" sz="4800" b="1" dirty="0">
                <a:latin typeface="Century"/>
                <a:cs typeface="Calibri Light"/>
              </a:rPr>
              <a:t>ANALYSIS</a:t>
            </a:r>
          </a:p>
        </p:txBody>
      </p:sp>
      <p:sp>
        <p:nvSpPr>
          <p:cNvPr id="56" name="Rectangle 5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8" name="Rectangle 5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9814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EC1D59-BC4F-4D0B-8359-D4CC8B51B1B8}"/>
              </a:ext>
            </a:extLst>
          </p:cNvPr>
          <p:cNvSpPr>
            <a:spLocks noGrp="1"/>
          </p:cNvSpPr>
          <p:nvPr>
            <p:ph type="title"/>
          </p:nvPr>
        </p:nvSpPr>
        <p:spPr>
          <a:xfrm>
            <a:off x="670705" y="326434"/>
            <a:ext cx="10905066" cy="1135737"/>
          </a:xfrm>
        </p:spPr>
        <p:txBody>
          <a:bodyPr>
            <a:normAutofit/>
          </a:bodyPr>
          <a:lstStyle/>
          <a:p>
            <a:r>
              <a:rPr lang="en-GB" sz="4000" dirty="0">
                <a:latin typeface="Book Antiqua" panose="02040602050305030304" pitchFamily="18" charset="0"/>
                <a:cs typeface="Calibri Light"/>
              </a:rPr>
              <a:t>Recommendation:</a:t>
            </a:r>
            <a:endParaRPr lang="en-GB" sz="4000" dirty="0">
              <a:latin typeface="Book Antiqua" panose="02040602050305030304" pitchFamily="18" charset="0"/>
            </a:endParaRPr>
          </a:p>
        </p:txBody>
      </p:sp>
      <p:sp>
        <p:nvSpPr>
          <p:cNvPr id="32"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7" name="Content Placeholder 2">
            <a:extLst>
              <a:ext uri="{FF2B5EF4-FFF2-40B4-BE49-F238E27FC236}">
                <a16:creationId xmlns:a16="http://schemas.microsoft.com/office/drawing/2014/main" id="{98369932-5A78-4B23-88D9-49D1E9468E20}"/>
              </a:ext>
            </a:extLst>
          </p:cNvPr>
          <p:cNvGraphicFramePr>
            <a:graphicFrameLocks noGrp="1"/>
          </p:cNvGraphicFramePr>
          <p:nvPr>
            <p:ph idx="1"/>
            <p:extLst>
              <p:ext uri="{D42A27DB-BD31-4B8C-83A1-F6EECF244321}">
                <p14:modId xmlns:p14="http://schemas.microsoft.com/office/powerpoint/2010/main" val="196225455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9442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7">
            <a:extLst>
              <a:ext uri="{FF2B5EF4-FFF2-40B4-BE49-F238E27FC236}">
                <a16:creationId xmlns:a16="http://schemas.microsoft.com/office/drawing/2014/main" id="{12FB12AE-71D1-47FD-9AC3-EE2C07424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78F483-BFAE-4022-8D7A-2CB746EF19A3}"/>
              </a:ext>
            </a:extLst>
          </p:cNvPr>
          <p:cNvSpPr>
            <a:spLocks noGrp="1"/>
          </p:cNvSpPr>
          <p:nvPr>
            <p:ph type="title"/>
          </p:nvPr>
        </p:nvSpPr>
        <p:spPr>
          <a:xfrm>
            <a:off x="643468" y="621792"/>
            <a:ext cx="4989890" cy="5413248"/>
          </a:xfrm>
        </p:spPr>
        <p:txBody>
          <a:bodyPr>
            <a:normAutofit/>
          </a:bodyPr>
          <a:lstStyle/>
          <a:p>
            <a:r>
              <a:rPr lang="en-US" sz="4000" b="1" dirty="0">
                <a:latin typeface="Book Antiqua"/>
              </a:rPr>
              <a:t>Problem Statement:</a:t>
            </a:r>
            <a:endParaRPr lang="en-IN" sz="4000" b="1">
              <a:latin typeface="Book Antiqua"/>
              <a:cs typeface="Calibri Light"/>
            </a:endParaRPr>
          </a:p>
        </p:txBody>
      </p:sp>
      <p:sp>
        <p:nvSpPr>
          <p:cNvPr id="17" name="Freeform: Shape 19">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Rectangle 21">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Rectangle 29">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32EE174-1BFB-4D84-AC6B-5CC8473E9203}"/>
              </a:ext>
            </a:extLst>
          </p:cNvPr>
          <p:cNvSpPr>
            <a:spLocks noGrp="1"/>
          </p:cNvSpPr>
          <p:nvPr>
            <p:ph idx="1"/>
          </p:nvPr>
        </p:nvSpPr>
        <p:spPr>
          <a:xfrm>
            <a:off x="6096000" y="643466"/>
            <a:ext cx="5452532" cy="5571065"/>
          </a:xfrm>
          <a:noFill/>
        </p:spPr>
        <p:txBody>
          <a:bodyPr anchor="ctr">
            <a:normAutofit/>
          </a:bodyPr>
          <a:lstStyle/>
          <a:p>
            <a:r>
              <a:rPr lang="en-US" sz="2000" dirty="0">
                <a:latin typeface="Book Antiqua"/>
              </a:rPr>
              <a:t>We have given data set of uber cars, we face problem of </a:t>
            </a:r>
            <a:r>
              <a:rPr lang="en-US" sz="2000" dirty="0">
                <a:latin typeface="Book Antiqua"/>
                <a:cs typeface="Calibri"/>
              </a:rPr>
              <a:t>c</a:t>
            </a:r>
            <a:r>
              <a:rPr lang="en-US" sz="2000" dirty="0">
                <a:latin typeface="Book Antiqua"/>
              </a:rPr>
              <a:t>ancellation</a:t>
            </a:r>
            <a:r>
              <a:rPr lang="en-US" sz="2000" b="0" i="0" dirty="0">
                <a:effectLst/>
                <a:latin typeface="Book Antiqua"/>
              </a:rPr>
              <a:t> car by the driver or non-availability of cars.</a:t>
            </a:r>
          </a:p>
          <a:p>
            <a:r>
              <a:rPr lang="en-US" sz="2000" b="0" i="0" dirty="0">
                <a:effectLst/>
                <a:latin typeface="Book Antiqua"/>
              </a:rPr>
              <a:t>Well, if these are the problems faced by customers, these very issues also impact the business of Uber. If drivers cancel the request of riders or if cars are unavailable, Uber loses out on its revenue.</a:t>
            </a:r>
            <a:endParaRPr lang="en-US" sz="2000" dirty="0">
              <a:latin typeface="Book Antiqua"/>
            </a:endParaRPr>
          </a:p>
          <a:p>
            <a:r>
              <a:rPr lang="en-US" sz="2000" dirty="0">
                <a:latin typeface="Book Antiqua"/>
              </a:rPr>
              <a:t>Let's try to resolve all problems like this by analyzing the data set.</a:t>
            </a:r>
          </a:p>
          <a:p>
            <a:pPr marL="0" indent="0">
              <a:buNone/>
            </a:pPr>
            <a:endParaRPr lang="en-IN" sz="2000" dirty="0">
              <a:latin typeface="Book Antiqua"/>
            </a:endParaRPr>
          </a:p>
        </p:txBody>
      </p:sp>
    </p:spTree>
    <p:extLst>
      <p:ext uri="{BB962C8B-B14F-4D97-AF65-F5344CB8AC3E}">
        <p14:creationId xmlns:p14="http://schemas.microsoft.com/office/powerpoint/2010/main" val="3960482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77DCC1-BEC1-4928-8F9E-48ADA686AD58}"/>
              </a:ext>
            </a:extLst>
          </p:cNvPr>
          <p:cNvSpPr>
            <a:spLocks noGrp="1"/>
          </p:cNvSpPr>
          <p:nvPr>
            <p:ph type="title"/>
          </p:nvPr>
        </p:nvSpPr>
        <p:spPr>
          <a:xfrm>
            <a:off x="643467" y="321734"/>
            <a:ext cx="10905066" cy="1135737"/>
          </a:xfrm>
        </p:spPr>
        <p:txBody>
          <a:bodyPr>
            <a:normAutofit/>
          </a:bodyPr>
          <a:lstStyle/>
          <a:p>
            <a:r>
              <a:rPr lang="en-US" sz="3600" dirty="0">
                <a:latin typeface="Book Antiqua"/>
              </a:rPr>
              <a:t>Analysis:</a:t>
            </a:r>
            <a:endParaRPr lang="en-IN" sz="3600" dirty="0">
              <a:latin typeface="Book Antiqua"/>
              <a:cs typeface="Calibri Light"/>
            </a:endParaRPr>
          </a:p>
        </p:txBody>
      </p:sp>
      <p:sp>
        <p:nvSpPr>
          <p:cNvPr id="73" name="Rectangle 7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5" name="Content Placeholder 2">
            <a:extLst>
              <a:ext uri="{FF2B5EF4-FFF2-40B4-BE49-F238E27FC236}">
                <a16:creationId xmlns:a16="http://schemas.microsoft.com/office/drawing/2014/main" id="{CAEEF050-F32D-4A68-A2F8-C8C3A13DE1F4}"/>
              </a:ext>
            </a:extLst>
          </p:cNvPr>
          <p:cNvGraphicFramePr>
            <a:graphicFrameLocks noGrp="1"/>
          </p:cNvGraphicFramePr>
          <p:nvPr>
            <p:ph idx="1"/>
            <p:extLst>
              <p:ext uri="{D42A27DB-BD31-4B8C-83A1-F6EECF244321}">
                <p14:modId xmlns:p14="http://schemas.microsoft.com/office/powerpoint/2010/main" val="215672944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476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19FE4AA-A5CA-453D-8846-2C43347D8DE7}"/>
              </a:ext>
            </a:extLst>
          </p:cNvPr>
          <p:cNvSpPr>
            <a:spLocks noGrp="1"/>
          </p:cNvSpPr>
          <p:nvPr>
            <p:ph type="title"/>
          </p:nvPr>
        </p:nvSpPr>
        <p:spPr>
          <a:xfrm>
            <a:off x="643467" y="321734"/>
            <a:ext cx="10905066" cy="1135737"/>
          </a:xfrm>
        </p:spPr>
        <p:txBody>
          <a:bodyPr>
            <a:normAutofit/>
          </a:bodyPr>
          <a:lstStyle/>
          <a:p>
            <a:r>
              <a:rPr lang="en-US" sz="3600" dirty="0">
                <a:latin typeface="Book Antiqua"/>
                <a:cs typeface="Calibri Light"/>
              </a:rPr>
              <a:t>Graphs:</a:t>
            </a:r>
            <a:endParaRPr lang="en-GB" sz="3600" dirty="0">
              <a:ea typeface="+mj-lt"/>
              <a:cs typeface="+mj-lt"/>
            </a:endParaRPr>
          </a:p>
        </p:txBody>
      </p:sp>
      <p:sp>
        <p:nvSpPr>
          <p:cNvPr id="8" name="Content Placeholder 7">
            <a:extLst>
              <a:ext uri="{FF2B5EF4-FFF2-40B4-BE49-F238E27FC236}">
                <a16:creationId xmlns:a16="http://schemas.microsoft.com/office/drawing/2014/main" id="{F38BEF19-81CD-4E3A-A6E4-7BD5073B39B4}"/>
              </a:ext>
            </a:extLst>
          </p:cNvPr>
          <p:cNvSpPr>
            <a:spLocks noGrp="1"/>
          </p:cNvSpPr>
          <p:nvPr>
            <p:ph idx="1"/>
          </p:nvPr>
        </p:nvSpPr>
        <p:spPr>
          <a:xfrm>
            <a:off x="643469" y="1782981"/>
            <a:ext cx="4008384" cy="4393982"/>
          </a:xfrm>
        </p:spPr>
        <p:txBody>
          <a:bodyPr vert="horz" lIns="91440" tIns="45720" rIns="91440" bIns="45720" rtlCol="0" anchor="t">
            <a:normAutofit/>
          </a:bodyPr>
          <a:lstStyle/>
          <a:p>
            <a:pPr marL="0" indent="0">
              <a:buNone/>
            </a:pPr>
            <a:r>
              <a:rPr lang="en-US" sz="2000" u="sng" dirty="0">
                <a:solidFill>
                  <a:schemeClr val="accent2">
                    <a:lumMod val="75000"/>
                  </a:schemeClr>
                </a:solidFill>
                <a:latin typeface="Book Antiqua"/>
              </a:rPr>
              <a:t>Observation:</a:t>
            </a:r>
          </a:p>
          <a:p>
            <a:pPr marL="0" indent="0">
              <a:buNone/>
            </a:pPr>
            <a:endParaRPr lang="en-US" sz="2000" u="sng" dirty="0">
              <a:solidFill>
                <a:schemeClr val="accent2">
                  <a:lumMod val="75000"/>
                </a:schemeClr>
              </a:solidFill>
              <a:latin typeface="Book Antiqua"/>
            </a:endParaRPr>
          </a:p>
          <a:p>
            <a:pPr marL="0" indent="0">
              <a:buNone/>
            </a:pPr>
            <a:r>
              <a:rPr lang="en-US" sz="2000" dirty="0">
                <a:latin typeface="Book Antiqua"/>
              </a:rPr>
              <a:t>Conclusions from Following plot:</a:t>
            </a:r>
            <a:endParaRPr lang="en-US" sz="2000" dirty="0">
              <a:latin typeface="Book Antiqua"/>
              <a:cs typeface="Calibri" panose="020F0502020204030204"/>
            </a:endParaRPr>
          </a:p>
          <a:p>
            <a:r>
              <a:rPr lang="en-US" sz="2000" dirty="0">
                <a:latin typeface="Book Antiqua"/>
                <a:ea typeface="+mn-lt"/>
                <a:cs typeface="+mn-lt"/>
              </a:rPr>
              <a:t>Most </a:t>
            </a:r>
            <a:r>
              <a:rPr lang="en-US" sz="2000" dirty="0">
                <a:latin typeface="Book Antiqua"/>
              </a:rPr>
              <a:t>No Cars Available</a:t>
            </a:r>
            <a:r>
              <a:rPr lang="en-US" sz="2000" dirty="0">
                <a:latin typeface="Book Antiqua"/>
                <a:ea typeface="+mn-lt"/>
                <a:cs typeface="+mn-lt"/>
              </a:rPr>
              <a:t> are in the </a:t>
            </a:r>
            <a:r>
              <a:rPr lang="en-US" sz="2000" dirty="0">
                <a:latin typeface="Book Antiqua"/>
              </a:rPr>
              <a:t>Evening</a:t>
            </a:r>
            <a:r>
              <a:rPr lang="en-US" sz="2000" dirty="0">
                <a:latin typeface="Book Antiqua"/>
                <a:ea typeface="+mn-lt"/>
                <a:cs typeface="+mn-lt"/>
              </a:rPr>
              <a:t>.</a:t>
            </a:r>
            <a:endParaRPr lang="en-US" sz="2000" dirty="0">
              <a:latin typeface="Book Antiqua"/>
            </a:endParaRPr>
          </a:p>
          <a:p>
            <a:r>
              <a:rPr lang="en-US" sz="2000" dirty="0">
                <a:latin typeface="Book Antiqua"/>
                <a:ea typeface="+mn-lt"/>
                <a:cs typeface="+mn-lt"/>
              </a:rPr>
              <a:t>Most </a:t>
            </a:r>
            <a:r>
              <a:rPr lang="en-US" sz="2000" dirty="0">
                <a:latin typeface="Book Antiqua"/>
              </a:rPr>
              <a:t>Cancelled</a:t>
            </a:r>
            <a:r>
              <a:rPr lang="en-US" sz="2000" dirty="0">
                <a:latin typeface="Book Antiqua"/>
                <a:ea typeface="+mn-lt"/>
                <a:cs typeface="+mn-lt"/>
              </a:rPr>
              <a:t> trips are in the </a:t>
            </a:r>
            <a:r>
              <a:rPr lang="en-US" sz="2000" dirty="0">
                <a:latin typeface="Book Antiqua"/>
              </a:rPr>
              <a:t>Morning</a:t>
            </a:r>
            <a:r>
              <a:rPr lang="en-US" sz="2000" dirty="0">
                <a:latin typeface="Book Antiqua"/>
                <a:ea typeface="+mn-lt"/>
                <a:cs typeface="+mn-lt"/>
              </a:rPr>
              <a:t>.</a:t>
            </a:r>
            <a:endParaRPr lang="en-US" dirty="0">
              <a:latin typeface="Book Antiqua"/>
            </a:endParaRPr>
          </a:p>
          <a:p>
            <a:endParaRPr lang="en-US" sz="2000" dirty="0">
              <a:cs typeface="Calibri"/>
            </a:endParaRPr>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descr="Chart, bar chart&#10;&#10;Description automatically generated">
            <a:extLst>
              <a:ext uri="{FF2B5EF4-FFF2-40B4-BE49-F238E27FC236}">
                <a16:creationId xmlns:a16="http://schemas.microsoft.com/office/drawing/2014/main" id="{141364CD-01A0-40BF-A39F-E8686A6F626B}"/>
              </a:ext>
            </a:extLst>
          </p:cNvPr>
          <p:cNvPicPr>
            <a:picLocks noChangeAspect="1"/>
          </p:cNvPicPr>
          <p:nvPr/>
        </p:nvPicPr>
        <p:blipFill>
          <a:blip r:embed="rId2"/>
          <a:stretch>
            <a:fillRect/>
          </a:stretch>
        </p:blipFill>
        <p:spPr>
          <a:xfrm>
            <a:off x="5013485" y="1461810"/>
            <a:ext cx="6524609" cy="4440563"/>
          </a:xfrm>
          <a:prstGeom prst="rect">
            <a:avLst/>
          </a:prstGeom>
        </p:spPr>
      </p:pic>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45273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3C9859E2-AA66-4D90-B940-0850089E5D74}"/>
              </a:ext>
            </a:extLst>
          </p:cNvPr>
          <p:cNvSpPr txBox="1"/>
          <p:nvPr/>
        </p:nvSpPr>
        <p:spPr>
          <a:xfrm>
            <a:off x="643469" y="1271502"/>
            <a:ext cx="4008384" cy="488458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2000" u="sng" dirty="0">
                <a:solidFill>
                  <a:schemeClr val="accent2">
                    <a:lumMod val="75000"/>
                  </a:schemeClr>
                </a:solidFill>
                <a:latin typeface="Book Antiqua"/>
              </a:rPr>
              <a:t>Observation:</a:t>
            </a:r>
          </a:p>
          <a:p>
            <a:pPr>
              <a:lnSpc>
                <a:spcPct val="90000"/>
              </a:lnSpc>
              <a:spcAft>
                <a:spcPts val="600"/>
              </a:spcAft>
            </a:pPr>
            <a:endParaRPr lang="en-US" sz="2000" dirty="0">
              <a:latin typeface="Book Antiqua"/>
            </a:endParaRPr>
          </a:p>
          <a:p>
            <a:pPr indent="-228600">
              <a:lnSpc>
                <a:spcPct val="90000"/>
              </a:lnSpc>
              <a:spcAft>
                <a:spcPts val="600"/>
              </a:spcAft>
              <a:buFont typeface="Arial" panose="020B0604020202020204" pitchFamily="34" charset="0"/>
              <a:buChar char="•"/>
            </a:pPr>
            <a:r>
              <a:rPr lang="en-US" sz="2000" dirty="0">
                <a:latin typeface="Book Antiqua"/>
              </a:rPr>
              <a:t>Here I display the plot to count the number of requests that was completed and which was not , against pickup point.</a:t>
            </a:r>
          </a:p>
          <a:p>
            <a:pPr indent="-228600">
              <a:lnSpc>
                <a:spcPct val="90000"/>
              </a:lnSpc>
              <a:spcAft>
                <a:spcPts val="600"/>
              </a:spcAft>
              <a:buFont typeface="Arial" panose="020B0604020202020204" pitchFamily="34" charset="0"/>
              <a:buChar char="•"/>
            </a:pPr>
            <a:r>
              <a:rPr lang="en-US" sz="2000" dirty="0">
                <a:latin typeface="Book Antiqua"/>
              </a:rPr>
              <a:t>In the following Graph we can conclude that, The rate of Trip completed is less than the rate of trip is not completed in both Area.</a:t>
            </a:r>
          </a:p>
        </p:txBody>
      </p:sp>
      <p:grpSp>
        <p:nvGrpSpPr>
          <p:cNvPr id="62" name="Group 6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63" name="Isosceles Triangle 6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1" name="Picture 31" descr="Chart, bar chart&#10;&#10;Description automatically generated">
            <a:extLst>
              <a:ext uri="{FF2B5EF4-FFF2-40B4-BE49-F238E27FC236}">
                <a16:creationId xmlns:a16="http://schemas.microsoft.com/office/drawing/2014/main" id="{DDFCE15B-0F4F-46AB-920C-7DBB0147A6CC}"/>
              </a:ext>
            </a:extLst>
          </p:cNvPr>
          <p:cNvPicPr>
            <a:picLocks noChangeAspect="1"/>
          </p:cNvPicPr>
          <p:nvPr/>
        </p:nvPicPr>
        <p:blipFill>
          <a:blip r:embed="rId2"/>
          <a:stretch>
            <a:fillRect/>
          </a:stretch>
        </p:blipFill>
        <p:spPr>
          <a:xfrm>
            <a:off x="5295320" y="1271640"/>
            <a:ext cx="6253212" cy="4883532"/>
          </a:xfrm>
          <a:prstGeom prst="rect">
            <a:avLst/>
          </a:prstGeom>
        </p:spPr>
      </p:pic>
      <p:grpSp>
        <p:nvGrpSpPr>
          <p:cNvPr id="66" name="Group 6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67" name="Rectangle 6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Isosceles Triangle 6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53819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A9ECA6BA-8FE8-44F0-ABC2-AFB9C71E57E5}"/>
              </a:ext>
            </a:extLst>
          </p:cNvPr>
          <p:cNvSpPr txBox="1"/>
          <p:nvPr/>
        </p:nvSpPr>
        <p:spPr>
          <a:xfrm>
            <a:off x="634590" y="1145219"/>
            <a:ext cx="4008384" cy="4012707"/>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sz="2000" u="sng" dirty="0">
                <a:solidFill>
                  <a:schemeClr val="accent2">
                    <a:lumMod val="75000"/>
                  </a:schemeClr>
                </a:solidFill>
                <a:latin typeface="Book Antiqua"/>
              </a:rPr>
              <a:t>Observation:</a:t>
            </a:r>
          </a:p>
          <a:p>
            <a:pPr>
              <a:lnSpc>
                <a:spcPct val="90000"/>
              </a:lnSpc>
              <a:spcAft>
                <a:spcPts val="600"/>
              </a:spcAft>
            </a:pPr>
            <a:endParaRPr lang="en-US" sz="2000" dirty="0">
              <a:latin typeface="Book Antiqua" panose="02040602050305030304" pitchFamily="18" charset="0"/>
            </a:endParaRPr>
          </a:p>
          <a:p>
            <a:pPr indent="-228600">
              <a:lnSpc>
                <a:spcPct val="90000"/>
              </a:lnSpc>
              <a:spcAft>
                <a:spcPts val="600"/>
              </a:spcAft>
              <a:buFont typeface="Arial" panose="020B0604020202020204" pitchFamily="34" charset="0"/>
              <a:buChar char="•"/>
            </a:pPr>
            <a:r>
              <a:rPr lang="en-US" sz="2000" dirty="0">
                <a:latin typeface="Book Antiqua" panose="02040602050305030304" pitchFamily="18" charset="0"/>
              </a:rPr>
              <a:t>Here I display Plot to count number of Request that was completed and which is not.</a:t>
            </a:r>
          </a:p>
          <a:p>
            <a:pPr indent="-228600">
              <a:lnSpc>
                <a:spcPct val="90000"/>
              </a:lnSpc>
              <a:spcAft>
                <a:spcPts val="600"/>
              </a:spcAft>
              <a:buFont typeface="Arial" panose="020B0604020202020204" pitchFamily="34" charset="0"/>
              <a:buChar char="•"/>
            </a:pPr>
            <a:r>
              <a:rPr lang="en-US" sz="2000" dirty="0">
                <a:latin typeface="Book Antiqua" panose="02040602050305030304" pitchFamily="18" charset="0"/>
              </a:rPr>
              <a:t>In the following plot I have concluded that the rate of 'Trip completed' is less than 'Trip not completed’.</a:t>
            </a:r>
          </a:p>
          <a:p>
            <a:pPr indent="-228600">
              <a:lnSpc>
                <a:spcPct val="90000"/>
              </a:lnSpc>
              <a:spcAft>
                <a:spcPts val="600"/>
              </a:spcAft>
              <a:buFont typeface="Arial" panose="020B0604020202020204" pitchFamily="34" charset="0"/>
              <a:buChar char="•"/>
            </a:pPr>
            <a:r>
              <a:rPr lang="en-US" sz="2000" dirty="0">
                <a:latin typeface="Book Antiqua" panose="02040602050305030304" pitchFamily="18" charset="0"/>
              </a:rPr>
              <a:t>Or we have to use Bar plot Because it’s help me to easy or understandable Analysis.</a:t>
            </a:r>
          </a:p>
          <a:p>
            <a:pPr indent="-228600">
              <a:lnSpc>
                <a:spcPct val="90000"/>
              </a:lnSpc>
              <a:spcAft>
                <a:spcPts val="600"/>
              </a:spcAft>
              <a:buFont typeface="Arial" panose="020B0604020202020204" pitchFamily="34" charset="0"/>
              <a:buChar char="•"/>
            </a:pPr>
            <a:endParaRPr lang="en-US" sz="2000" dirty="0">
              <a:latin typeface="Book Antiqua" panose="02040602050305030304" pitchFamily="18" charset="0"/>
            </a:endParaRPr>
          </a:p>
        </p:txBody>
      </p:sp>
      <p:grpSp>
        <p:nvGrpSpPr>
          <p:cNvPr id="29" name="Group 2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0"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descr="Chart, bar chart&#10;&#10;Description automatically generated">
            <a:extLst>
              <a:ext uri="{FF2B5EF4-FFF2-40B4-BE49-F238E27FC236}">
                <a16:creationId xmlns:a16="http://schemas.microsoft.com/office/drawing/2014/main" id="{B9981C6D-AF06-4F61-89DF-B4558370304A}"/>
              </a:ext>
            </a:extLst>
          </p:cNvPr>
          <p:cNvPicPr>
            <a:picLocks noGrp="1" noChangeAspect="1"/>
          </p:cNvPicPr>
          <p:nvPr>
            <p:ph idx="1"/>
          </p:nvPr>
        </p:nvPicPr>
        <p:blipFill>
          <a:blip r:embed="rId2"/>
          <a:stretch>
            <a:fillRect/>
          </a:stretch>
        </p:blipFill>
        <p:spPr>
          <a:xfrm>
            <a:off x="5290881" y="1359043"/>
            <a:ext cx="6253212" cy="3798883"/>
          </a:xfrm>
          <a:prstGeom prst="rect">
            <a:avLst/>
          </a:prstGeom>
        </p:spPr>
      </p:pic>
      <p:grpSp>
        <p:nvGrpSpPr>
          <p:cNvPr id="33" name="Group 3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4" name="Rectangle 3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686658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ontent Placeholder 7">
            <a:extLst>
              <a:ext uri="{FF2B5EF4-FFF2-40B4-BE49-F238E27FC236}">
                <a16:creationId xmlns:a16="http://schemas.microsoft.com/office/drawing/2014/main" id="{3974EC1C-72F3-4E00-818A-7BFBBB668D93}"/>
              </a:ext>
            </a:extLst>
          </p:cNvPr>
          <p:cNvSpPr>
            <a:spLocks noGrp="1"/>
          </p:cNvSpPr>
          <p:nvPr>
            <p:ph idx="1"/>
          </p:nvPr>
        </p:nvSpPr>
        <p:spPr>
          <a:xfrm>
            <a:off x="643469" y="972865"/>
            <a:ext cx="4008384" cy="4416353"/>
          </a:xfrm>
        </p:spPr>
        <p:txBody>
          <a:bodyPr vert="horz" lIns="91440" tIns="45720" rIns="91440" bIns="45720" rtlCol="0" anchor="t">
            <a:normAutofit/>
          </a:bodyPr>
          <a:lstStyle/>
          <a:p>
            <a:pPr marL="0" indent="0">
              <a:buNone/>
            </a:pPr>
            <a:r>
              <a:rPr lang="en-US" sz="2000" u="sng" dirty="0">
                <a:solidFill>
                  <a:schemeClr val="accent2">
                    <a:lumMod val="75000"/>
                  </a:schemeClr>
                </a:solidFill>
                <a:latin typeface="Book Antiqua"/>
              </a:rPr>
              <a:t>Observation:</a:t>
            </a:r>
          </a:p>
          <a:p>
            <a:endParaRPr lang="en-US" sz="2000" dirty="0">
              <a:latin typeface="Book Antiqua" panose="02040602050305030304" pitchFamily="18" charset="0"/>
              <a:cs typeface="Calibri"/>
            </a:endParaRPr>
          </a:p>
          <a:p>
            <a:r>
              <a:rPr lang="en-US" sz="2000" dirty="0">
                <a:latin typeface="Book Antiqua" panose="02040602050305030304" pitchFamily="18" charset="0"/>
                <a:cs typeface="Calibri"/>
              </a:rPr>
              <a:t>In this graph, we can conclude that the rate of trip completed is high in the morning.</a:t>
            </a:r>
          </a:p>
          <a:p>
            <a:r>
              <a:rPr lang="en-US" sz="2000" dirty="0">
                <a:latin typeface="Book Antiqua" panose="02040602050305030304" pitchFamily="18" charset="0"/>
                <a:cs typeface="Calibri"/>
              </a:rPr>
              <a:t>As well as the of trip not completed is high in the Evening.</a:t>
            </a:r>
          </a:p>
          <a:p>
            <a:r>
              <a:rPr lang="en-US" sz="2000" dirty="0">
                <a:latin typeface="Book Antiqua" panose="02040602050305030304" pitchFamily="18" charset="0"/>
                <a:cs typeface="Calibri"/>
              </a:rPr>
              <a:t>Ratio of 'Trip completed' and 'Trip Not completed' are same in Late morning.</a:t>
            </a:r>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descr="Chart, bar chart&#10;&#10;Description automatically generated">
            <a:extLst>
              <a:ext uri="{FF2B5EF4-FFF2-40B4-BE49-F238E27FC236}">
                <a16:creationId xmlns:a16="http://schemas.microsoft.com/office/drawing/2014/main" id="{8E2A3541-8AEF-497E-AA48-5FD1A8061CD3}"/>
              </a:ext>
            </a:extLst>
          </p:cNvPr>
          <p:cNvPicPr>
            <a:picLocks noChangeAspect="1"/>
          </p:cNvPicPr>
          <p:nvPr/>
        </p:nvPicPr>
        <p:blipFill>
          <a:blip r:embed="rId2"/>
          <a:stretch>
            <a:fillRect/>
          </a:stretch>
        </p:blipFill>
        <p:spPr>
          <a:xfrm>
            <a:off x="5594981" y="1323693"/>
            <a:ext cx="5758273" cy="4361892"/>
          </a:xfrm>
          <a:prstGeom prst="rect">
            <a:avLst/>
          </a:prstGeom>
        </p:spPr>
      </p:pic>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4134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F06D8638-0FE0-4BAA-B70D-1ABC9FD7DB17}"/>
              </a:ext>
            </a:extLst>
          </p:cNvPr>
          <p:cNvSpPr txBox="1"/>
          <p:nvPr/>
        </p:nvSpPr>
        <p:spPr>
          <a:xfrm>
            <a:off x="643469" y="1109709"/>
            <a:ext cx="4008384" cy="3790765"/>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114300">
              <a:lnSpc>
                <a:spcPct val="90000"/>
              </a:lnSpc>
              <a:spcAft>
                <a:spcPts val="600"/>
              </a:spcAft>
            </a:pPr>
            <a:r>
              <a:rPr lang="en-US" sz="2000" u="sng" dirty="0">
                <a:solidFill>
                  <a:schemeClr val="accent2">
                    <a:lumMod val="75000"/>
                  </a:schemeClr>
                </a:solidFill>
                <a:latin typeface="Book Antiqua"/>
              </a:rPr>
              <a:t>Observation:</a:t>
            </a:r>
          </a:p>
          <a:p>
            <a:pPr marL="342900" indent="-228600">
              <a:lnSpc>
                <a:spcPct val="90000"/>
              </a:lnSpc>
              <a:spcAft>
                <a:spcPts val="600"/>
              </a:spcAft>
              <a:buFont typeface="Arial" panose="020B0604020202020204" pitchFamily="34" charset="0"/>
              <a:buChar char="•"/>
            </a:pPr>
            <a:endParaRPr lang="en-US" sz="2000" dirty="0">
              <a:latin typeface="Book Antiqua"/>
            </a:endParaRPr>
          </a:p>
          <a:p>
            <a:pPr marL="342900" indent="-228600">
              <a:lnSpc>
                <a:spcPct val="90000"/>
              </a:lnSpc>
              <a:spcAft>
                <a:spcPts val="600"/>
              </a:spcAft>
              <a:buFont typeface="Arial" panose="020B0604020202020204" pitchFamily="34" charset="0"/>
              <a:buChar char="•"/>
            </a:pPr>
            <a:endParaRPr lang="en-US" sz="2000" dirty="0">
              <a:latin typeface="Book Antiqua"/>
            </a:endParaRPr>
          </a:p>
          <a:p>
            <a:pPr marL="342900" indent="-228600">
              <a:lnSpc>
                <a:spcPct val="90000"/>
              </a:lnSpc>
              <a:spcAft>
                <a:spcPts val="600"/>
              </a:spcAft>
              <a:buFont typeface="Arial" panose="020B0604020202020204" pitchFamily="34" charset="0"/>
              <a:buChar char="•"/>
            </a:pPr>
            <a:r>
              <a:rPr lang="en-US" sz="2000" dirty="0">
                <a:latin typeface="Book Antiqua"/>
              </a:rPr>
              <a:t>Plot to count the number of requests that was completed and which was not, for the final analysis.</a:t>
            </a:r>
          </a:p>
          <a:p>
            <a:pPr indent="-228600">
              <a:lnSpc>
                <a:spcPct val="90000"/>
              </a:lnSpc>
              <a:spcAft>
                <a:spcPts val="600"/>
              </a:spcAft>
              <a:buFont typeface="Arial" panose="020B0604020202020204" pitchFamily="34" charset="0"/>
              <a:buChar char="•"/>
            </a:pPr>
            <a:endParaRPr lang="en-US" sz="2000" i="1" dirty="0"/>
          </a:p>
          <a:p>
            <a:pPr indent="-228600">
              <a:lnSpc>
                <a:spcPct val="90000"/>
              </a:lnSpc>
              <a:spcAft>
                <a:spcPts val="600"/>
              </a:spcAft>
              <a:buFont typeface="Arial" panose="020B0604020202020204" pitchFamily="34" charset="0"/>
              <a:buChar char="•"/>
            </a:pPr>
            <a:endParaRPr lang="en-US" sz="2000" i="1" dirty="0"/>
          </a:p>
        </p:txBody>
      </p:sp>
      <p:grpSp>
        <p:nvGrpSpPr>
          <p:cNvPr id="19"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descr="Chart, bar chart&#10;&#10;Description automatically generated">
            <a:extLst>
              <a:ext uri="{FF2B5EF4-FFF2-40B4-BE49-F238E27FC236}">
                <a16:creationId xmlns:a16="http://schemas.microsoft.com/office/drawing/2014/main" id="{F1585D93-CB6B-424D-95A3-9D61142D2EA2}"/>
              </a:ext>
            </a:extLst>
          </p:cNvPr>
          <p:cNvPicPr>
            <a:picLocks noGrp="1" noChangeAspect="1"/>
          </p:cNvPicPr>
          <p:nvPr>
            <p:ph idx="1"/>
          </p:nvPr>
        </p:nvPicPr>
        <p:blipFill>
          <a:blip r:embed="rId2"/>
          <a:stretch>
            <a:fillRect/>
          </a:stretch>
        </p:blipFill>
        <p:spPr>
          <a:xfrm>
            <a:off x="5644353" y="967654"/>
            <a:ext cx="5146774" cy="4361892"/>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68070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8EB6B-B579-4DE4-ADE4-BEBFA3090F36}"/>
              </a:ext>
            </a:extLst>
          </p:cNvPr>
          <p:cNvSpPr>
            <a:spLocks noGrp="1"/>
          </p:cNvSpPr>
          <p:nvPr>
            <p:ph type="title"/>
          </p:nvPr>
        </p:nvSpPr>
        <p:spPr/>
        <p:txBody>
          <a:bodyPr>
            <a:normAutofit/>
          </a:bodyPr>
          <a:lstStyle/>
          <a:p>
            <a:r>
              <a:rPr lang="en-GB" sz="4000" dirty="0">
                <a:latin typeface="Book Antiqua" panose="02040602050305030304" pitchFamily="18" charset="0"/>
                <a:cs typeface="Calibri Light"/>
              </a:rPr>
              <a:t>Demand:</a:t>
            </a:r>
            <a:endParaRPr lang="en-GB" sz="4000" dirty="0">
              <a:latin typeface="Book Antiqua" panose="02040602050305030304" pitchFamily="18" charset="0"/>
            </a:endParaRPr>
          </a:p>
        </p:txBody>
      </p:sp>
      <p:pic>
        <p:nvPicPr>
          <p:cNvPr id="4" name="Picture 4" descr="Chart&#10;&#10;Description automatically generated">
            <a:extLst>
              <a:ext uri="{FF2B5EF4-FFF2-40B4-BE49-F238E27FC236}">
                <a16:creationId xmlns:a16="http://schemas.microsoft.com/office/drawing/2014/main" id="{DF52D0B4-40EA-42F7-966F-5AA210B754D3}"/>
              </a:ext>
            </a:extLst>
          </p:cNvPr>
          <p:cNvPicPr>
            <a:picLocks noGrp="1" noChangeAspect="1"/>
          </p:cNvPicPr>
          <p:nvPr>
            <p:ph idx="1"/>
          </p:nvPr>
        </p:nvPicPr>
        <p:blipFill>
          <a:blip r:embed="rId2"/>
          <a:stretch>
            <a:fillRect/>
          </a:stretch>
        </p:blipFill>
        <p:spPr>
          <a:xfrm>
            <a:off x="146981" y="1491598"/>
            <a:ext cx="5196615" cy="4351338"/>
          </a:xfrm>
        </p:spPr>
      </p:pic>
      <p:sp>
        <p:nvSpPr>
          <p:cNvPr id="5" name="TextBox 4">
            <a:extLst>
              <a:ext uri="{FF2B5EF4-FFF2-40B4-BE49-F238E27FC236}">
                <a16:creationId xmlns:a16="http://schemas.microsoft.com/office/drawing/2014/main" id="{6751D7B4-5DDC-4C63-9D98-3DA96BA89A94}"/>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cs typeface="Calibri"/>
            </a:endParaRPr>
          </a:p>
        </p:txBody>
      </p:sp>
      <p:sp>
        <p:nvSpPr>
          <p:cNvPr id="6" name="TextBox 5">
            <a:extLst>
              <a:ext uri="{FF2B5EF4-FFF2-40B4-BE49-F238E27FC236}">
                <a16:creationId xmlns:a16="http://schemas.microsoft.com/office/drawing/2014/main" id="{EF0509C3-5B4A-40BA-925D-43224ECFFD0F}"/>
              </a:ext>
            </a:extLst>
          </p:cNvPr>
          <p:cNvSpPr txBox="1"/>
          <p:nvPr/>
        </p:nvSpPr>
        <p:spPr>
          <a:xfrm>
            <a:off x="5350702" y="1488510"/>
            <a:ext cx="6605390" cy="38779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28600">
              <a:lnSpc>
                <a:spcPct val="90000"/>
              </a:lnSpc>
              <a:spcAft>
                <a:spcPts val="600"/>
              </a:spcAft>
              <a:buFont typeface="Arial,Sans-Serif"/>
              <a:buChar char="•"/>
            </a:pPr>
            <a:r>
              <a:rPr lang="en-US" sz="2000" dirty="0">
                <a:latin typeface="Book Antiqua"/>
                <a:ea typeface="+mn-lt"/>
                <a:cs typeface="+mn-lt"/>
              </a:rPr>
              <a:t>In this graph, I have grouped data on Pickup point , Request Time Slot, Status and plot the graph that if car is available near to city or airport.</a:t>
            </a:r>
          </a:p>
          <a:p>
            <a:pPr marL="285750" indent="-228600">
              <a:lnSpc>
                <a:spcPct val="90000"/>
              </a:lnSpc>
              <a:spcAft>
                <a:spcPts val="600"/>
              </a:spcAft>
              <a:buFont typeface="Arial,Sans-Serif"/>
              <a:buChar char="•"/>
            </a:pPr>
            <a:r>
              <a:rPr lang="en-US" sz="2000" dirty="0">
                <a:latin typeface="Book Antiqua"/>
                <a:ea typeface="+mn-lt"/>
                <a:cs typeface="+mn-lt"/>
              </a:rPr>
              <a:t>I have concluded that the cars are not available near to airport at evening time.</a:t>
            </a:r>
          </a:p>
          <a:p>
            <a:pPr marL="285750" indent="-228600">
              <a:lnSpc>
                <a:spcPct val="90000"/>
              </a:lnSpc>
              <a:spcAft>
                <a:spcPts val="600"/>
              </a:spcAft>
              <a:buFont typeface="Arial,Sans-Serif"/>
              <a:buChar char="•"/>
            </a:pPr>
            <a:r>
              <a:rPr lang="en-US" sz="2000" dirty="0">
                <a:latin typeface="Book Antiqua"/>
                <a:ea typeface="+mn-lt"/>
                <a:cs typeface="+mn-lt"/>
              </a:rPr>
              <a:t>Low cancellation rate of cars near airport at early morning.</a:t>
            </a:r>
          </a:p>
          <a:p>
            <a:pPr marL="285750" indent="-228600">
              <a:lnSpc>
                <a:spcPct val="90000"/>
              </a:lnSpc>
              <a:spcAft>
                <a:spcPts val="600"/>
              </a:spcAft>
              <a:buFont typeface="Arial,Sans-Serif"/>
              <a:buChar char="•"/>
            </a:pPr>
            <a:r>
              <a:rPr lang="en-US" sz="2000" dirty="0">
                <a:latin typeface="Book Antiqua"/>
                <a:cs typeface="Calibri"/>
              </a:rPr>
              <a:t>High cancellation rate of cars in city at morning.</a:t>
            </a:r>
          </a:p>
          <a:p>
            <a:pPr marL="285750" indent="-228600">
              <a:lnSpc>
                <a:spcPct val="90000"/>
              </a:lnSpc>
              <a:spcAft>
                <a:spcPts val="600"/>
              </a:spcAft>
              <a:buFont typeface="Arial,Sans-Serif"/>
              <a:buChar char="•"/>
            </a:pPr>
            <a:r>
              <a:rPr lang="en-US" sz="2000" dirty="0">
                <a:latin typeface="Book Antiqua"/>
                <a:cs typeface="Calibri"/>
              </a:rPr>
              <a:t>Rate of High Trip completed is in the city at morning.</a:t>
            </a:r>
          </a:p>
          <a:p>
            <a:pPr marL="285750" indent="-228600">
              <a:lnSpc>
                <a:spcPct val="90000"/>
              </a:lnSpc>
              <a:spcAft>
                <a:spcPts val="600"/>
              </a:spcAft>
              <a:buFont typeface="Arial,Sans-Serif"/>
              <a:buChar char="•"/>
            </a:pPr>
            <a:r>
              <a:rPr lang="en-US" sz="2000" dirty="0">
                <a:latin typeface="Book Antiqua"/>
                <a:cs typeface="Calibri"/>
              </a:rPr>
              <a:t>Rate of Low Trip completed is near to airport at Early Morning, as well as In the city at Early morning.</a:t>
            </a:r>
          </a:p>
          <a:p>
            <a:endParaRPr lang="en-GB" dirty="0">
              <a:cs typeface="Calibri"/>
            </a:endParaRPr>
          </a:p>
        </p:txBody>
      </p:sp>
    </p:spTree>
    <p:extLst>
      <p:ext uri="{BB962C8B-B14F-4D97-AF65-F5344CB8AC3E}">
        <p14:creationId xmlns:p14="http://schemas.microsoft.com/office/powerpoint/2010/main" val="342286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TotalTime>
  <Words>621</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Arial,Sans-Serif</vt:lpstr>
      <vt:lpstr>Book Antiqua</vt:lpstr>
      <vt:lpstr>Calibri</vt:lpstr>
      <vt:lpstr>Calibri Light</vt:lpstr>
      <vt:lpstr>Century</vt:lpstr>
      <vt:lpstr>Office Theme</vt:lpstr>
      <vt:lpstr>UBER DATA  ANALYSIS</vt:lpstr>
      <vt:lpstr>Problem Statement:</vt:lpstr>
      <vt:lpstr>Analysis:</vt:lpstr>
      <vt:lpstr>Graphs:</vt:lpstr>
      <vt:lpstr>PowerPoint Presentation</vt:lpstr>
      <vt:lpstr>PowerPoint Presentation</vt:lpstr>
      <vt:lpstr>PowerPoint Presentation</vt:lpstr>
      <vt:lpstr>PowerPoint Presentation</vt:lpstr>
      <vt:lpstr>Demand:</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Data Analysis</dc:title>
  <dc:creator>Pooja Gurav</dc:creator>
  <cp:lastModifiedBy>Pooja Gurav</cp:lastModifiedBy>
  <cp:revision>479</cp:revision>
  <dcterms:created xsi:type="dcterms:W3CDTF">2021-07-25T16:32:29Z</dcterms:created>
  <dcterms:modified xsi:type="dcterms:W3CDTF">2021-07-27T16:01:28Z</dcterms:modified>
</cp:coreProperties>
</file>