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 Pooja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312213552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unm1445312213552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A8C8F168B80A816BF074B5968963F042         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kmageshwarivenkat@gmail.com</cp:lastModifiedBy>
  <cp:revision>8</cp:revision>
  <dcterms:created xsi:type="dcterms:W3CDTF">2024-03-29T15:07:22Z</dcterms:created>
  <dcterms:modified xsi:type="dcterms:W3CDTF">2024-09-06T06:15:55Z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