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CBFD-8094-4A10-A685-37FA62006A28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79A2-D880-4ABB-88BF-338AA268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MongoDB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80115"/>
          </a:xfrm>
        </p:spPr>
        <p:txBody>
          <a:bodyPr>
            <a:normAutofit/>
          </a:bodyPr>
          <a:lstStyle/>
          <a:p>
            <a:r>
              <a:rPr lang="en-US" dirty="0"/>
              <a:t>Combining the critical capabilities of relational databases with the innovations of NoSQL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521541"/>
            <a:ext cx="1544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</a:p>
          <a:p>
            <a:r>
              <a:rPr lang="en-US" sz="800" dirty="0"/>
              <a:t>https://www.google.com/imghp</a:t>
            </a:r>
          </a:p>
        </p:txBody>
      </p:sp>
      <p:pic>
        <p:nvPicPr>
          <p:cNvPr id="2050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79" y="5196915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736x/fe/cf/45/fecf45b593afe8f6dc0603a4740de4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0" y="2889172"/>
            <a:ext cx="1771109" cy="2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73" y="5667153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46" y="3433157"/>
            <a:ext cx="2753802" cy="1549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8823" y="566715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NoSQL</a:t>
            </a:r>
          </a:p>
        </p:txBody>
      </p:sp>
      <p:pic>
        <p:nvPicPr>
          <p:cNvPr id="2054" name="Picture 6" descr="http://cdn-static.denofgeek.com/sites/denofgeek/files/styles/article_main_wide_image/public/0/37/the-mask-world-cup-630x349.jpg?itok=ziA7Qhh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46" y="3142118"/>
            <a:ext cx="3650354" cy="20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8"/>
          <p:cNvSpPr/>
          <p:nvPr/>
        </p:nvSpPr>
        <p:spPr>
          <a:xfrm>
            <a:off x="3525079" y="3789798"/>
            <a:ext cx="901147" cy="9541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6392474" y="3949148"/>
            <a:ext cx="901148" cy="5565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3"/>
    </mc:Choice>
    <mc:Fallback xmlns="">
      <p:transition spd="slow" advTm="234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Mongo DB !</a:t>
            </a:r>
          </a:p>
        </p:txBody>
      </p:sp>
      <p:pic>
        <p:nvPicPr>
          <p:cNvPr id="5" name="Picture 2" descr="Nexu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9" y="1219200"/>
            <a:ext cx="10709801" cy="50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919538" y="6642556"/>
            <a:ext cx="234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https://www.mongodb.com/mongodb-architecture</a:t>
            </a:r>
          </a:p>
        </p:txBody>
      </p:sp>
      <p:pic>
        <p:nvPicPr>
          <p:cNvPr id="7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8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DB – Relational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Expressive query language - </a:t>
            </a:r>
            <a:r>
              <a:rPr lang="en-US" dirty="0"/>
              <a:t>Users should be able to access and manipulate their data in sophisticated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Strong consistency - </a:t>
            </a:r>
            <a:r>
              <a:rPr lang="en-US" dirty="0"/>
              <a:t>Applications should be able to immediately read what has been written to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Enterprise Management and Integrations - </a:t>
            </a:r>
            <a:r>
              <a:rPr lang="en-US" dirty="0"/>
              <a:t>A database that can be secured, monitored, automated, and integrated with their existing technology infrastructure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114" y="6642556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6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86"/>
    </mc:Choice>
    <mc:Fallback xmlns="">
      <p:transition spd="slow" advTm="377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DB – NoSQL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Flexible Data Model - </a:t>
            </a:r>
            <a:r>
              <a:rPr lang="en-US" dirty="0"/>
              <a:t>Easy to store and combine data of any structure</a:t>
            </a:r>
          </a:p>
          <a:p>
            <a:endParaRPr lang="en-US" dirty="0"/>
          </a:p>
          <a:p>
            <a:r>
              <a:rPr lang="en-US" b="1" dirty="0"/>
              <a:t>Scalability and Performance - </a:t>
            </a:r>
            <a:r>
              <a:rPr lang="en-US" dirty="0"/>
              <a:t>Enable almost unlimited growth with higher throughput and lower latency than relational databases.</a:t>
            </a:r>
          </a:p>
          <a:p>
            <a:endParaRPr lang="en-US" dirty="0"/>
          </a:p>
          <a:p>
            <a:r>
              <a:rPr lang="en-US" b="1" dirty="0"/>
              <a:t>Always-On Global Deployments – </a:t>
            </a:r>
            <a:r>
              <a:rPr lang="en-US" dirty="0"/>
              <a:t>Available systems across many nodes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0"/>
    </mc:Choice>
    <mc:Fallback xmlns="">
      <p:transition spd="slow" advTm="227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As Documents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MongoDB stores data as documents in a binary representation called BSON (Binary JSON)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BSON extends the popular JSON (JavaScript Object Notation) representation to include additional types such as </a:t>
            </a:r>
            <a:r>
              <a:rPr lang="en-US" dirty="0" err="1"/>
              <a:t>int</a:t>
            </a:r>
            <a:r>
              <a:rPr lang="en-US" dirty="0"/>
              <a:t>, long, date, and floating point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Documents that tend to share a similar structure are organized as collections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9643" y="6519446"/>
            <a:ext cx="4052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MongoDB Architecture Guide</a:t>
            </a:r>
          </a:p>
          <a:p>
            <a:pPr algn="ctr"/>
            <a:r>
              <a:rPr lang="en-US" sz="800" dirty="0"/>
              <a:t>https://cdn.tutsplus.com/net/uploads/2013/11/Figure-1-Mapping-Table-to-Collection-1.png</a:t>
            </a:r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dn.tutsplus.com/net/uploads/2013/11/Figure-1-Mapping-Table-to-Collection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7" y="580459"/>
            <a:ext cx="8189843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3"/>
    </mc:Choice>
    <mc:Fallback xmlns="">
      <p:transition spd="slow" advTm="256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documents are composed of field-and-value pairs and have the following structure: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341"/>
            <a:ext cx="1933333" cy="1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81" y="2844341"/>
            <a:ext cx="6228571" cy="2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24521" y="6642556"/>
            <a:ext cx="35429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https://docs.mongodb.org/manual/core/databases-and-collections/#collections</a:t>
            </a:r>
            <a:endParaRPr lang="en-US" sz="400" dirty="0"/>
          </a:p>
        </p:txBody>
      </p:sp>
      <p:pic>
        <p:nvPicPr>
          <p:cNvPr id="8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0"/>
    </mc:Choice>
    <mc:Fallback xmlns="">
      <p:transition spd="slow" advTm="211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Dynamic Schema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Fields can vary from document to document</a:t>
            </a:r>
          </a:p>
          <a:p>
            <a:pPr lvl="1"/>
            <a:r>
              <a:rPr lang="en-US" dirty="0"/>
              <a:t>There is no need to declare the structure of documents to the system –documents are self describing</a:t>
            </a:r>
          </a:p>
          <a:p>
            <a:pPr lvl="1"/>
            <a:endParaRPr lang="en-US" dirty="0"/>
          </a:p>
          <a:p>
            <a:r>
              <a:rPr lang="en-US" dirty="0"/>
              <a:t>Document Validation</a:t>
            </a:r>
          </a:p>
          <a:p>
            <a:pPr lvl="1"/>
            <a:r>
              <a:rPr lang="en-US" dirty="0"/>
              <a:t>Users can enforce checks on document structure, data types, data ranges and the</a:t>
            </a:r>
            <a:br>
              <a:rPr lang="en-US" dirty="0"/>
            </a:br>
            <a:r>
              <a:rPr lang="en-US" dirty="0"/>
              <a:t>presence of mandatory fields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8114" y="6682313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MongoDB Architecture Guide</a:t>
            </a:r>
            <a:endParaRPr lang="en-US" sz="400" dirty="0"/>
          </a:p>
        </p:txBody>
      </p:sp>
      <p:pic>
        <p:nvPicPr>
          <p:cNvPr id="5" name="Picture 2" descr="https://webassets.mongodb.com/_com_assets/cms/MongoDB-Logo-5c3a7405a85675366beb3a5ec4c032348c390b3f142f5e6dddf1d78e2df5cb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13" y="5996926"/>
            <a:ext cx="2968487" cy="8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8"/>
    </mc:Choice>
    <mc:Fallback xmlns="">
      <p:transition spd="slow" advTm="1720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MongoDB Design Philosophy</vt:lpstr>
      <vt:lpstr>Mongo DB !</vt:lpstr>
      <vt:lpstr>Traditional DB – Relational DB</vt:lpstr>
      <vt:lpstr>Modern DB – NoSQL DB</vt:lpstr>
      <vt:lpstr>MongoDB Data Model</vt:lpstr>
      <vt:lpstr>MongoDB Data Model</vt:lpstr>
      <vt:lpstr>MongoDB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Design Philosophy</dc:title>
  <dc:creator>Shubham Vadhera</dc:creator>
  <cp:lastModifiedBy>Shubham Vadhera</cp:lastModifiedBy>
  <cp:revision>13</cp:revision>
  <dcterms:created xsi:type="dcterms:W3CDTF">2016-04-15T20:30:51Z</dcterms:created>
  <dcterms:modified xsi:type="dcterms:W3CDTF">2016-04-16T16:57:40Z</dcterms:modified>
</cp:coreProperties>
</file>