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70" autoAdjust="0"/>
    <p:restoredTop sz="94660"/>
  </p:normalViewPr>
  <p:slideViewPr>
    <p:cSldViewPr>
      <p:cViewPr varScale="1">
        <p:scale>
          <a:sx n="86" d="100"/>
          <a:sy n="8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A6180F6-D91F-4583-A8FD-3FF682526A41}" type="slidenum">
              <a:rPr lang="en-US" smtClean="0"/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3DF2413-5053-4A39-8B0D-54AB9E1AFA72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A6180F6-D91F-4583-A8FD-3FF682526A41}" type="slidenum">
              <a:rPr lang="en-US" smtClean="0"/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 smtClean="0"/>
              <a:t>A Detailed Project Report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dirty="0" smtClean="0"/>
              <a:t>INVESTMENT ANALYSIS</a:t>
            </a:r>
            <a:endParaRPr lang="en-US" sz="5400" b="1" dirty="0"/>
          </a:p>
        </p:txBody>
      </p:sp>
      <p:sp>
        <p:nvSpPr>
          <p:cNvPr id="4" name="Subtitle 2"/>
          <p:cNvSpPr txBox="1"/>
          <p:nvPr/>
        </p:nvSpPr>
        <p:spPr>
          <a:xfrm>
            <a:off x="552450" y="5084774"/>
            <a:ext cx="8305800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defRPr/>
            </a:pPr>
            <a:r>
              <a:rPr kumimoji="0" 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Pooja Kaware</a:t>
            </a:r>
            <a:endParaRPr kumimoji="0" 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/>
          <p:nvPr/>
        </p:nvSpPr>
        <p:spPr>
          <a:xfrm rot="10800000" flipV="1">
            <a:off x="7429520" y="6215082"/>
            <a:ext cx="1428760" cy="35719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defRPr/>
            </a:pPr>
            <a:r>
              <a:rPr lang="en-IN" sz="2200" spc="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ineuron</a:t>
            </a:r>
            <a:endParaRPr kumimoji="0" lang="en-US" sz="220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5 Sector Investment Wise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357422" y="1643050"/>
            <a:ext cx="4357718" cy="44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5 Investment in term of years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071670" y="1714488"/>
            <a:ext cx="4615945" cy="43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Total Investment In a Sector </a:t>
            </a:r>
            <a:r>
              <a:rPr lang="en-IN" dirty="0" err="1" smtClean="0"/>
              <a:t>YearWise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457200" y="1574884"/>
            <a:ext cx="8229600" cy="447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Year Wise Investment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457200" y="1555924"/>
            <a:ext cx="8229600" cy="450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dirty="0" smtClean="0"/>
              <a:t>Sector Wise Analysis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457200" y="1630525"/>
            <a:ext cx="8229600" cy="435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108" y="152400"/>
            <a:ext cx="6543692" cy="1219200"/>
          </a:xfrm>
        </p:spPr>
        <p:txBody>
          <a:bodyPr/>
          <a:lstStyle/>
          <a:p>
            <a:r>
              <a:rPr lang="en-IN" dirty="0" smtClean="0"/>
              <a:t>Year Wise Analysis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457200" y="1563575"/>
            <a:ext cx="8229600" cy="4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4612" y="1857364"/>
            <a:ext cx="5972188" cy="1571636"/>
          </a:xfrm>
        </p:spPr>
        <p:txBody>
          <a:bodyPr/>
          <a:lstStyle/>
          <a:p>
            <a:r>
              <a:rPr lang="en-IN" b="1" smtClean="0"/>
              <a:t>THANK YOU 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2571744"/>
          <a:ext cx="790101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Investment Analysis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Business Intelligence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Difficulty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Intermediate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Programming Language</a:t>
                      </a:r>
                      <a:r>
                        <a:rPr lang="en-IN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err="1" smtClean="0">
                          <a:latin typeface="Verdana" panose="020B0604030504040204"/>
                          <a:cs typeface="Verdana" panose="020B0604030504040204"/>
                        </a:rPr>
                        <a:t>J</a:t>
                      </a:r>
                      <a:r>
                        <a:rPr lang="en-US" sz="1600" spc="-10" dirty="0" err="1" smtClean="0"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lang="en-US" sz="1600" spc="-5" dirty="0" err="1" smtClean="0"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lang="en-US" sz="1600" spc="-10" dirty="0" err="1" smtClean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lang="en-US" sz="1600" dirty="0" err="1" smtClean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lang="en-US" sz="1600" spc="5" dirty="0" err="1" smtClean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lang="en-US" sz="1600" dirty="0" err="1" smtClean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lang="en-US" sz="1600" spc="-135" dirty="0" smtClean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lang="en-US" sz="1600" dirty="0" smtClean="0">
                          <a:latin typeface="Verdana" panose="020B0604030504040204"/>
                          <a:cs typeface="Verdana" panose="020B0604030504040204"/>
                        </a:rPr>
                        <a:t>Not</a:t>
                      </a:r>
                      <a:r>
                        <a:rPr lang="en-US" sz="1600" spc="5" dirty="0" smtClean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lang="en-US" sz="1600" spc="-5" dirty="0" smtClean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lang="en-US" sz="1600" spc="-10" dirty="0" smtClean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lang="en-US" sz="1600" dirty="0" smtClean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lang="en-US" sz="1600" spc="-10" dirty="0" smtClean="0"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lang="en-US" sz="1600" dirty="0" smtClean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lang="en-US" sz="1600" spc="-125" dirty="0" smtClean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lang="en-US" sz="1600" dirty="0" smtClean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lang="en-US" sz="1600" spc="45" dirty="0" smtClean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lang="en-US" sz="1600" dirty="0" smtClean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lang="en-US" sz="1600" spc="-5" dirty="0" smtClean="0">
                          <a:latin typeface="Verdana" panose="020B0604030504040204"/>
                          <a:cs typeface="Verdana" panose="020B0604030504040204"/>
                        </a:rPr>
                        <a:t>Ex</a:t>
                      </a:r>
                      <a:r>
                        <a:rPr lang="en-US" sz="1600" spc="-10" dirty="0" smtClean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lang="en-US" sz="1600" dirty="0" smtClean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lang="en-US" sz="1600" spc="-5" dirty="0" smtClean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lang="en-US" sz="1600" dirty="0" smtClean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lang="en-US" sz="1600" spc="-135" dirty="0" smtClean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lang="en-US" sz="1600" spc="5" dirty="0" smtClean="0">
                          <a:latin typeface="Verdana" panose="020B0604030504040204"/>
                          <a:cs typeface="Verdana" panose="020B0604030504040204"/>
                        </a:rPr>
                        <a:t>Tableau</a:t>
                      </a:r>
                      <a:endParaRPr lang="en-US" sz="1600" dirty="0" smtClean="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b="1" dirty="0" smtClean="0"/>
              <a:t>PROJECT DETAILS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881446"/>
          </a:xfrm>
        </p:spPr>
        <p:txBody>
          <a:bodyPr/>
          <a:lstStyle/>
          <a:p>
            <a:pPr>
              <a:buNone/>
            </a:pPr>
            <a:r>
              <a:rPr lang="en-US" sz="3200" spc="-322" baseline="19000" dirty="0" smtClean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lang="en-US" sz="3200" spc="-322" dirty="0" smtClean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lang="en-US" sz="3200" spc="-322" baseline="19000" dirty="0" smtClean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lang="en-US" sz="2400" spc="-155" dirty="0" smtClean="0">
                <a:latin typeface="Verdana" panose="020B0604030504040204"/>
                <a:cs typeface="Verdana" panose="020B0604030504040204"/>
              </a:rPr>
              <a:t>The </a:t>
            </a:r>
            <a:r>
              <a:rPr lang="en-US" sz="2400" spc="70" dirty="0" smtClean="0">
                <a:latin typeface="Verdana" panose="020B0604030504040204"/>
                <a:cs typeface="Verdana" panose="020B0604030504040204"/>
              </a:rPr>
              <a:t>goal </a:t>
            </a:r>
            <a:r>
              <a:rPr lang="en-US" sz="2400" spc="10" dirty="0" smtClean="0">
                <a:latin typeface="Verdana" panose="020B0604030504040204"/>
                <a:cs typeface="Verdana" panose="020B0604030504040204"/>
              </a:rPr>
              <a:t>of </a:t>
            </a:r>
            <a:r>
              <a:rPr lang="en-US" sz="2400" spc="-204" dirty="0" smtClean="0">
                <a:latin typeface="Verdana" panose="020B0604030504040204"/>
                <a:cs typeface="Verdana" panose="020B0604030504040204"/>
              </a:rPr>
              <a:t>this </a:t>
            </a:r>
            <a:r>
              <a:rPr lang="en-US" sz="2400" spc="-20" dirty="0" smtClean="0">
                <a:latin typeface="Verdana" panose="020B0604030504040204"/>
                <a:cs typeface="Verdana" panose="020B0604030504040204"/>
              </a:rPr>
              <a:t>project </a:t>
            </a:r>
            <a:r>
              <a:rPr lang="en-US" sz="2400" spc="-295" dirty="0" smtClean="0">
                <a:latin typeface="Verdana" panose="020B0604030504040204"/>
                <a:cs typeface="Verdana" panose="020B0604030504040204"/>
              </a:rPr>
              <a:t>is to find the equilibrium investment</a:t>
            </a:r>
            <a:r>
              <a:rPr lang="en-US" sz="2400" spc="-50" dirty="0" smtClean="0">
                <a:latin typeface="Verdana" panose="020B0604030504040204"/>
                <a:cs typeface="Verdana" panose="020B0604030504040204"/>
              </a:rPr>
              <a:t> from the given dataset.</a:t>
            </a:r>
            <a:endParaRPr lang="en-US" sz="2400" dirty="0" smtClean="0">
              <a:latin typeface="Verdana" panose="020B0604030504040204"/>
              <a:cs typeface="Verdana" panose="020B060403050404020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 :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Investment is a game of understanding historic data of investment objects under different events but it is still a game of chances to minimize the risk we apply analytics to find the equilibrium investment.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To understand the Foreign direct investment in India for the last 17 years from 2000-01 to 2016-17. This dataset contains sector and financial year-wise data of FDI in India </a:t>
            </a:r>
            <a:endParaRPr lang="en-US" sz="1600" dirty="0" smtClean="0"/>
          </a:p>
          <a:p>
            <a:r>
              <a:rPr lang="en-US" sz="1600" dirty="0" smtClean="0"/>
              <a:t>Sector-wise investment analysis </a:t>
            </a:r>
            <a:endParaRPr lang="en-US" sz="1600" dirty="0" smtClean="0"/>
          </a:p>
          <a:p>
            <a:r>
              <a:rPr lang="en-US" sz="1600" dirty="0" smtClean="0"/>
              <a:t>Year-wise investment analysis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Find key metrics and factors and show the meaningful relationships between attributes.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3174" y="152400"/>
            <a:ext cx="6043626" cy="1219200"/>
          </a:xfrm>
        </p:spPr>
        <p:txBody>
          <a:bodyPr/>
          <a:lstStyle/>
          <a:p>
            <a:r>
              <a:rPr lang="en-IN" b="1" dirty="0" smtClean="0"/>
              <a:t>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424112"/>
            <a:ext cx="6934200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spc="10" dirty="0" smtClean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Sector:</a:t>
            </a:r>
            <a:r>
              <a:rPr lang="en-US" sz="1600" b="1" spc="-15" dirty="0" smtClean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1400" spc="65" dirty="0" smtClean="0">
                <a:solidFill>
                  <a:srgbClr val="23292E"/>
                </a:solidFill>
                <a:latin typeface="Verdana" panose="020B0604030504040204"/>
                <a:cs typeface="Tahoma" panose="020B0604030504040204"/>
              </a:rPr>
              <a:t>In the 1</a:t>
            </a:r>
            <a:r>
              <a:rPr lang="en-US" sz="1400" spc="65" baseline="30000" dirty="0" smtClean="0">
                <a:solidFill>
                  <a:srgbClr val="23292E"/>
                </a:solidFill>
                <a:latin typeface="Verdana" panose="020B0604030504040204"/>
                <a:cs typeface="Tahoma" panose="020B0604030504040204"/>
              </a:rPr>
              <a:t>st</a:t>
            </a:r>
            <a:r>
              <a:rPr lang="en-US" sz="1400" spc="65" dirty="0" smtClean="0">
                <a:solidFill>
                  <a:srgbClr val="23292E"/>
                </a:solidFill>
                <a:latin typeface="Verdana" panose="020B0604030504040204"/>
                <a:cs typeface="Tahoma" panose="020B0604030504040204"/>
              </a:rPr>
              <a:t> column, Sector names are mentioned. There are total different 63 sectors, some of them are AGRICULTURAL MACHINERY, AGRICULTURE SERVICES, AUTOMOBILE INDUSTRY, COMPUTER SOFTWARE &amp; HARDWARE etc.</a:t>
            </a:r>
            <a:endParaRPr lang="en-US" sz="1400" dirty="0" smtClean="0">
              <a:latin typeface="Verdana" panose="020B0604030504040204"/>
              <a:cs typeface="Verdana" panose="020B0604030504040204"/>
            </a:endParaRPr>
          </a:p>
          <a:p>
            <a:endParaRPr lang="en-IN" dirty="0" smtClean="0"/>
          </a:p>
          <a:p>
            <a:r>
              <a:rPr lang="en-US" sz="1400" b="1" spc="-75" dirty="0" smtClean="0">
                <a:solidFill>
                  <a:srgbClr val="23292E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/>
              </a:rPr>
              <a:t>Year wise – </a:t>
            </a:r>
            <a:r>
              <a:rPr lang="en-US" sz="1400" spc="-75" dirty="0" smtClean="0">
                <a:solidFill>
                  <a:srgbClr val="23292E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/>
              </a:rPr>
              <a:t>Except 1</a:t>
            </a:r>
            <a:r>
              <a:rPr lang="en-US" sz="1400" spc="-75" baseline="30000" dirty="0" smtClean="0">
                <a:solidFill>
                  <a:srgbClr val="23292E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/>
              </a:rPr>
              <a:t>st</a:t>
            </a:r>
            <a:r>
              <a:rPr lang="en-US" sz="1400" spc="-75" dirty="0" smtClean="0">
                <a:solidFill>
                  <a:srgbClr val="23292E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/>
              </a:rPr>
              <a:t> column, There are different 17 columns  and in the columns years are mentioned from 2000-01 to 2016-17. In these column, Investment are mentioned.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parameters are important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6050" y="1285860"/>
            <a:ext cx="5900750" cy="1071570"/>
          </a:xfrm>
        </p:spPr>
        <p:txBody>
          <a:bodyPr>
            <a:normAutofit/>
          </a:bodyPr>
          <a:lstStyle/>
          <a:p>
            <a:r>
              <a:rPr lang="en-IN" b="1" dirty="0" smtClean="0"/>
              <a:t>Totals Sectors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3576"/>
            <a:ext cx="8229600" cy="752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0166" y="152400"/>
            <a:ext cx="7186634" cy="1219200"/>
          </a:xfrm>
        </p:spPr>
        <p:txBody>
          <a:bodyPr/>
          <a:lstStyle/>
          <a:p>
            <a:r>
              <a:rPr lang="en-IN" b="1" dirty="0" smtClean="0"/>
              <a:t>Total Investment Year Wise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142977" y="1866010"/>
            <a:ext cx="7215238" cy="409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Maximum investment is done in SERVICES SECTOR in 2016-17 whereas minimum investment is done in COIR.</a:t>
            </a:r>
            <a:endParaRPr lang="en-US" sz="1600" dirty="0" smtClean="0"/>
          </a:p>
          <a:p>
            <a:endParaRPr lang="en-IN" sz="1600" dirty="0" smtClean="0"/>
          </a:p>
          <a:p>
            <a:r>
              <a:rPr lang="en-US" sz="1600" dirty="0" smtClean="0"/>
              <a:t>It is also observed in 2000-01, There are 23 sectors in which no investment is done which is also maximum of no investment in any year.</a:t>
            </a:r>
            <a:endParaRPr lang="en-IN" sz="1600" dirty="0" smtClean="0"/>
          </a:p>
          <a:p>
            <a:endParaRPr lang="en-IN" sz="1600" dirty="0" smtClean="0"/>
          </a:p>
          <a:p>
            <a:r>
              <a:rPr lang="en-US" sz="1600" dirty="0" smtClean="0"/>
              <a:t>Out of 63 sectors, In 36 sectors average investment is under 100.</a:t>
            </a:r>
            <a:endParaRPr lang="en-IN" sz="1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5918" y="152400"/>
            <a:ext cx="6900882" cy="1219200"/>
          </a:xfrm>
        </p:spPr>
        <p:txBody>
          <a:bodyPr/>
          <a:lstStyle/>
          <a:p>
            <a:r>
              <a:rPr lang="en-IN" b="1" dirty="0" smtClean="0"/>
              <a:t>Other Observations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1856</Words>
  <Application>WPS Presentation</Application>
  <PresentationFormat>On-screen Show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Wingdings 2</vt:lpstr>
      <vt:lpstr>Wingdings</vt:lpstr>
      <vt:lpstr>Wingdings 2</vt:lpstr>
      <vt:lpstr>Verdana</vt:lpstr>
      <vt:lpstr>Lucida Sans Unicode</vt:lpstr>
      <vt:lpstr>Tahoma</vt:lpstr>
      <vt:lpstr>Verdana</vt:lpstr>
      <vt:lpstr>Constantia</vt:lpstr>
      <vt:lpstr>Microsoft YaHei</vt:lpstr>
      <vt:lpstr>Arial Unicode MS</vt:lpstr>
      <vt:lpstr>Calibri</vt:lpstr>
      <vt:lpstr>Paper</vt:lpstr>
      <vt:lpstr>INVESTMENT ANALYSIS</vt:lpstr>
      <vt:lpstr>PROJECT DETAILS</vt:lpstr>
      <vt:lpstr>Objective :</vt:lpstr>
      <vt:lpstr>Problem Statement</vt:lpstr>
      <vt:lpstr>Architecture</vt:lpstr>
      <vt:lpstr>Why parameters are important</vt:lpstr>
      <vt:lpstr>Totals Sectors </vt:lpstr>
      <vt:lpstr>Total Investment Year Wise</vt:lpstr>
      <vt:lpstr>Other Observations</vt:lpstr>
      <vt:lpstr>Top 5 Sector Investment Wise</vt:lpstr>
      <vt:lpstr>Top 5 Investment in term of years</vt:lpstr>
      <vt:lpstr>Total Investment In a Sector YearWise</vt:lpstr>
      <vt:lpstr>Year Wise Investment</vt:lpstr>
      <vt:lpstr>Sector Wise Analysis</vt:lpstr>
      <vt:lpstr>Year Wise Analysis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ANALYSIS</dc:title>
  <dc:creator>hp</dc:creator>
  <cp:lastModifiedBy>Lenovo</cp:lastModifiedBy>
  <cp:revision>9</cp:revision>
  <dcterms:created xsi:type="dcterms:W3CDTF">2022-08-08T15:56:00Z</dcterms:created>
  <dcterms:modified xsi:type="dcterms:W3CDTF">2022-12-03T14:43:13Z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AD5699DF257F4D7A960E413349882AE2</vt:lpwstr>
  </property>
  <property fmtid="{D5CDD505-2E9C-101B-9397-08002B2CF9AE}" pid="3" name="KSOProductBuildVer">
    <vt:lpwstr>1033-11.2.0.11417</vt:lpwstr>
  </property>
</Properties>
</file>