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80" r:id="rId6"/>
  </p:sldMasterIdLst>
  <p:notesMasterIdLst>
    <p:notesMasterId r:id="rId22"/>
  </p:notesMasterIdLst>
  <p:sldIdLst>
    <p:sldId id="301" r:id="rId7"/>
    <p:sldId id="302" r:id="rId8"/>
    <p:sldId id="323" r:id="rId9"/>
    <p:sldId id="351" r:id="rId10"/>
    <p:sldId id="320" r:id="rId11"/>
    <p:sldId id="348" r:id="rId12"/>
    <p:sldId id="340" r:id="rId13"/>
    <p:sldId id="356" r:id="rId14"/>
    <p:sldId id="357" r:id="rId15"/>
    <p:sldId id="358" r:id="rId16"/>
    <p:sldId id="344" r:id="rId17"/>
    <p:sldId id="359" r:id="rId18"/>
    <p:sldId id="347" r:id="rId19"/>
    <p:sldId id="350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F46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C917-511C-4C77-900B-AF35C2365F25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DE9C5-9156-4051-98D2-8CD2C06D5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B4332-E755-4306-9ED7-B2DCC237A5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4F263-A6AE-4C62-A957-ED76B21D1F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0ABDD-F5D0-4928-876B-84EDA6FD3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7E502-45F9-4862-A7D5-CAA0FA8A4C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90B8-0236-42CC-A01C-9541751A51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9D1B6-162D-4B00-AC85-D21A28D4BE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8A89B-6B39-479B-A779-F3A16D3065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6322-DC2C-49BB-9F92-CF3895AAE9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EB15C-3A3C-4464-B28A-A6646DFCD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A035E-3535-457E-894B-E6BBEBDFB1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93F1C-1290-40C8-B741-F651C8F371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75F9F-C891-4C0F-8F59-4C0E6E74A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679C4-B25A-49FD-841E-07DA21F90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A767D-F79A-482F-BA57-0677C589F7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48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848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83F6-DA3A-40B2-8A53-D8CAEFF68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2EC7-15C1-41E5-81DA-4DBB6DB0A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FC377-781D-4AEC-8DED-0313F937C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F0A83-FF3C-4D28-9BD6-17032CFDF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598FC-43DB-43F9-982C-C4CA438ED8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14C84-3F25-4D56-97F1-549244335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CABEF-BBC3-4E25-869E-69411C9047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64DF1-FC44-48A7-9485-E374310B8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D1B8-DC13-4546-AEB0-57123820B8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FEA1E-BEC5-4C6C-A8DE-9C8C4ADB5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159BB-8629-4461-9B1A-3C049CF70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600200"/>
            <a:ext cx="3238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5500" y="1600200"/>
            <a:ext cx="3238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47B5D-2AE0-48BF-AB76-6317C5A33D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502B2-FF84-4515-8BCF-9CEA499D3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59C4D-99AF-4376-B7DE-D23FF28DE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29C31-C767-48B2-A4FD-2A82FD86EF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1DB1-A78D-4E87-9677-401265541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71690-F83C-4451-9A3F-217E2A0749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96A6A-F37F-4834-B420-6B0C83D5E0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50" y="274638"/>
            <a:ext cx="16573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274638"/>
            <a:ext cx="48196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B16DC-D6A5-461E-824E-1E647E1D1B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4332-E755-4306-9ED7-B2DCC237A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ABDD-F5D0-4928-876B-84EDA6FD3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E502-45F9-4862-A7D5-CAA0FA8A4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90B8-0236-42CC-A01C-9541751A5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D1B6-162D-4B00-AC85-D21A28D4B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A89B-6B39-479B-A779-F3A16D306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322-DC2C-49BB-9F92-CF3895AAE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1EB15C-3A3C-4464-B28A-A6646DFCD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35E-3535-457E-894B-E6BBEBDFB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3F1C-1290-40C8-B741-F651C8F37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8C550A-DC59-43AD-AECB-AA30DAD3A57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84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96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F026FA-BF22-42B7-A74A-15025E6614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0" y="1600200"/>
            <a:ext cx="6629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C14B9A-BC61-4454-901D-A28E8455E9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BE1A8D-E26A-49F1-A5D9-2AAEFCD314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Localization of prostate cancer using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multiparametric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MRI based on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semisupervised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technique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90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Mr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U.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My self-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Madnaik Pooja B.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 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-14MEETRX12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Anisotropic filtering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Anisotropic diffusion is also called as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Perona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-Malik diffusion.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This technique reducing image noise without removing significant parts of image content like edges, line and other details.</a:t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diffusion equation for an image u is given by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0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𝑑𝑖𝑣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</m:e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Where div(.) is the divergence operator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𝛻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𝑢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a local image gradient ,</a:t>
                </a:r>
                <a:r>
                  <a:rPr lang="el-GR" sz="2000" dirty="0" smtClean="0">
                    <a:latin typeface="Times New Roman" pitchFamily="18" charset="0"/>
                    <a:cs typeface="Times New Roman" pitchFamily="18" charset="0"/>
                  </a:rPr>
                  <a:t>ρ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(.) is the diffusion coefficient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  <a:blipFill rotWithShape="1">
                <a:blip r:embed="rId2"/>
                <a:stretch>
                  <a:fillRect l="-741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Block diagram for segmentation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/>
          </a:blip>
          <a:srcRect/>
          <a:stretch>
            <a:fillRect/>
          </a:stretch>
        </p:blipFill>
        <p:spPr bwMode="auto">
          <a:xfrm>
            <a:off x="838200" y="3124200"/>
            <a:ext cx="7543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Prostate 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Illustration of the zones of the prostate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6482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66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Performance parameter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dirty="0" smtClean="0"/>
              <a:t>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Sensitivity-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Specificity</a:t>
            </a:r>
            <a:r>
              <a:rPr lang="en-US" dirty="0" smtClean="0"/>
              <a:t>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2667000" y="1600200"/>
            <a:ext cx="2057400" cy="5334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" contrast="-1000"/>
          </a:blip>
          <a:srcRect/>
          <a:stretch>
            <a:fillRect/>
          </a:stretch>
        </p:blipFill>
        <p:spPr bwMode="auto">
          <a:xfrm>
            <a:off x="2667000" y="2895600"/>
            <a:ext cx="1447800" cy="533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572000"/>
            <a:ext cx="13716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Automatically localizing prostate cancer with multiparametric MR images using a new approach of semisupervised segmentation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RW method with automated seed initialization is able to produce improved segmentation results by assigning more weights to the images with more discriminative power.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Yusuf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Artan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Imam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Samil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Yetik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Senior Member, IEEE, “Prostate Cancer Localization Using Multiparametric MRI based o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SemisupervisedTechniques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With Automated Seed Initialization” IEEE trans. on information technology in biomedicine, vol.16,no.6, November 2012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Robert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Student Member, IEEE, Oleg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Michailovich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Member, IEEE,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Magdy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Salama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Fellow, IEEE,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Information tracking approach to segmentation of ultrasound imagery of the prostate.” IEEE trans. on ultrasound, ferroelectrics, and  frequency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control,vol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57, no. 8,August 2010.</a:t>
            </a: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Jennifer S. Huber, Member, IEEE,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Qiyu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Member, IEEE, William W. Moses, Fellow, IEEE, Bryan W. Reutter, Senior Member, IEEE, Jean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Pouliot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I. Chow Hsu, “Development of a PET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Transrectal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Ultrasound Prostate Imaging System.” IEEE trans. on nuclear science , vol.58, no.3, June 2011.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Artan,M.A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Haider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D. Langer, T.H. van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Kwast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A. Evans, Y. Yang,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M.Wernick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I.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Yetik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“Prostate cancer localization with multispectral MRI using cost-sensitive support vector machines and conditional random fields,” IEEE Trans. Image Process., vol. 19, no. 9, pp. 2444– 2455, Oct. 2010.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L. Grady, “Random walks for image segmentation,” IEEE Trans. Pattern Anal. Mach.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Intell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., vol. 28, no. 11, pp. 1–17, Nov. 2006.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Contents-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Relevance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 parameter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Prostate cancer is a major health problem 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MRI provides the best description of the contours of the prostate as well as its internal anatomy.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 walker algorithm is a seeded segmentation technique 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Relevance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Recent cancer studies have determined that 217 730 men were diagnosed, and 32 050 died because of prostate cancer in the U.S.in 2010.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Cancer may be missed due to limited number of biopsy samples and low resolution of TRUS.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Multispectral MRI provides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anotomical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fuctional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information of body.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53400" cy="838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Localizing prostate cancer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multiparametric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magnetic resonance images based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semisupervised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technique  adapting random walker algorithm for seed segmentation.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buNone/>
            </a:pPr>
            <a:r>
              <a:rPr lang="en-US" sz="1800" dirty="0" smtClean="0"/>
              <a:t>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Objective-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collect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multiparametric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MRI images from different hospital.</a:t>
            </a:r>
          </a:p>
          <a:p>
            <a:pPr marL="0" lv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preprocess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multiparametric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magnetic resonance images using median filter, normalization and anisotropic filtering.</a:t>
            </a:r>
          </a:p>
          <a:p>
            <a:pPr marL="0" lv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implement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laplacian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 vector machine to initialize the seed location .</a:t>
            </a:r>
          </a:p>
          <a:p>
            <a:pPr marL="0" lv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identify random walker seeds using morphological operation.</a:t>
            </a:r>
          </a:p>
          <a:p>
            <a:pPr marL="0" lv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implement random walker algorithm for seed segmentation.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diagram for preprocessing-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Preprocessing involve three main steps as follow.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1. Median Filter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2.Normalization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3.Anisotropic Filter</a:t>
            </a:r>
          </a:p>
          <a:p>
            <a:pPr marL="457200" indent="-45720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47800" y="3505200"/>
            <a:ext cx="624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Median Filter</a:t>
            </a:r>
            <a:endParaRPr lang="en-US" sz="40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Nonlinear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reduces noise.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median filter work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replace the center value in the window with median of all the pixel values in the window.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75% of prostate cancer is present in the peripheral zone.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Normalization nothing but rescaling.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Normalization formula-                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cs typeface="Times New Roman" pitchFamily="18" charset="0"/>
                              </a:rPr>
                              <m:t>min</m:t>
                            </m:r>
                          </m:e>
                        </m:d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∗255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max</m:t>
                        </m:r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min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Y  is the normalized image, X is  input image,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the minimum pixel value and the max is the maximum pixel value.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00600"/>
              </a:xfrm>
              <a:blipFill rotWithShape="1">
                <a:blip r:embed="rId2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F263-A6AE-4C62-A957-ED76B21D1F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1403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master">
  <a:themeElements>
    <a:clrScheme name="master 3">
      <a:dk1>
        <a:srgbClr val="C0C0C0"/>
      </a:dk1>
      <a:lt1>
        <a:srgbClr val="FFFFFF"/>
      </a:lt1>
      <a:dk2>
        <a:srgbClr val="800000"/>
      </a:dk2>
      <a:lt2>
        <a:srgbClr val="FFCC99"/>
      </a:lt2>
      <a:accent1>
        <a:srgbClr val="FF9900"/>
      </a:accent1>
      <a:accent2>
        <a:srgbClr val="CC0000"/>
      </a:accent2>
      <a:accent3>
        <a:srgbClr val="C0AAAA"/>
      </a:accent3>
      <a:accent4>
        <a:srgbClr val="DADADA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lormaster">
  <a:themeElements>
    <a:clrScheme name="1_colormaster 3">
      <a:dk1>
        <a:srgbClr val="C0C0C0"/>
      </a:dk1>
      <a:lt1>
        <a:srgbClr val="FFFFFF"/>
      </a:lt1>
      <a:dk2>
        <a:srgbClr val="800000"/>
      </a:dk2>
      <a:lt2>
        <a:srgbClr val="FFCC99"/>
      </a:lt2>
      <a:accent1>
        <a:srgbClr val="FF9900"/>
      </a:accent1>
      <a:accent2>
        <a:srgbClr val="CC0000"/>
      </a:accent2>
      <a:accent3>
        <a:srgbClr val="C0AAAA"/>
      </a:accent3>
      <a:accent4>
        <a:srgbClr val="DADADA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lormaster">
  <a:themeElements>
    <a:clrScheme name="">
      <a:dk1>
        <a:srgbClr val="000000"/>
      </a:dk1>
      <a:lt1>
        <a:srgbClr val="800000"/>
      </a:lt1>
      <a:dk2>
        <a:srgbClr val="CC3300"/>
      </a:dk2>
      <a:lt2>
        <a:srgbClr val="C0C0C0"/>
      </a:lt2>
      <a:accent1>
        <a:srgbClr val="FF9900"/>
      </a:accent1>
      <a:accent2>
        <a:srgbClr val="CC0000"/>
      </a:accent2>
      <a:accent3>
        <a:srgbClr val="C0AAAA"/>
      </a:accent3>
      <a:accent4>
        <a:srgbClr val="000000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aster">
  <a:themeElements>
    <a:clrScheme name="master 13">
      <a:dk1>
        <a:srgbClr val="C0C0C0"/>
      </a:dk1>
      <a:lt1>
        <a:srgbClr val="FFFFFF"/>
      </a:lt1>
      <a:dk2>
        <a:srgbClr val="CC0066"/>
      </a:dk2>
      <a:lt2>
        <a:srgbClr val="FFCCCC"/>
      </a:lt2>
      <a:accent1>
        <a:srgbClr val="993366"/>
      </a:accent1>
      <a:accent2>
        <a:srgbClr val="FF9999"/>
      </a:accent2>
      <a:accent3>
        <a:srgbClr val="E2AAB8"/>
      </a:accent3>
      <a:accent4>
        <a:srgbClr val="DADADA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lormaster">
  <a:themeElements>
    <a:clrScheme name="">
      <a:dk1>
        <a:srgbClr val="000000"/>
      </a:dk1>
      <a:lt1>
        <a:srgbClr val="CC0066"/>
      </a:lt1>
      <a:dk2>
        <a:srgbClr val="660033"/>
      </a:dk2>
      <a:lt2>
        <a:srgbClr val="C0C0C0"/>
      </a:lt2>
      <a:accent1>
        <a:srgbClr val="993366"/>
      </a:accent1>
      <a:accent2>
        <a:srgbClr val="FF9999"/>
      </a:accent2>
      <a:accent3>
        <a:srgbClr val="E2AAB8"/>
      </a:accent3>
      <a:accent4>
        <a:srgbClr val="000000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</Template>
  <TotalTime>2598</TotalTime>
  <Words>531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master</vt:lpstr>
      <vt:lpstr>1_colormaster</vt:lpstr>
      <vt:lpstr>2_colormaster</vt:lpstr>
      <vt:lpstr>1_master</vt:lpstr>
      <vt:lpstr>3_colormaster</vt:lpstr>
      <vt:lpstr>Flow</vt:lpstr>
      <vt:lpstr>Localization of prostate cancer using multiparametric MRI based on semisupervised technique</vt:lpstr>
      <vt:lpstr> Contents-</vt:lpstr>
      <vt:lpstr>     Introduction</vt:lpstr>
      <vt:lpstr> Relevance </vt:lpstr>
      <vt:lpstr> Problem statement</vt:lpstr>
      <vt:lpstr> Objective-</vt:lpstr>
      <vt:lpstr> Block Diagram</vt:lpstr>
      <vt:lpstr> Median Filter</vt:lpstr>
      <vt:lpstr>Normalization</vt:lpstr>
      <vt:lpstr> Anisotropic filtering</vt:lpstr>
      <vt:lpstr>Block diagram for segmentation</vt:lpstr>
      <vt:lpstr> Prostate zone</vt:lpstr>
      <vt:lpstr>Performance parameter</vt:lpstr>
      <vt:lpstr>Conclusion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sushant</dc:creator>
  <cp:lastModifiedBy>Admin</cp:lastModifiedBy>
  <cp:revision>584</cp:revision>
  <dcterms:created xsi:type="dcterms:W3CDTF">2012-09-29T18:05:55Z</dcterms:created>
  <dcterms:modified xsi:type="dcterms:W3CDTF">2015-12-18T03:39:35Z</dcterms:modified>
</cp:coreProperties>
</file>