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72" r:id="rId2"/>
    <p:sldId id="257" r:id="rId3"/>
    <p:sldId id="259" r:id="rId4"/>
    <p:sldId id="258" r:id="rId5"/>
    <p:sldId id="271" r:id="rId6"/>
    <p:sldId id="266" r:id="rId7"/>
    <p:sldId id="261" r:id="rId8"/>
    <p:sldId id="267" r:id="rId9"/>
    <p:sldId id="268" r:id="rId10"/>
    <p:sldId id="269" r:id="rId11"/>
    <p:sldId id="270" r:id="rId12"/>
  </p:sldIdLst>
  <p:sldSz cx="18288000" cy="10287000"/>
  <p:notesSz cx="6858000" cy="9144000"/>
  <p:embeddedFontLst>
    <p:embeddedFont>
      <p:font typeface="Barlow Bold" panose="020B0604020202020204" charset="0"/>
      <p:regular r:id="rId14"/>
    </p:embeddedFont>
    <p:embeddedFont>
      <p:font typeface="Barlow Medium" panose="00000600000000000000" pitchFamily="2" charset="0"/>
      <p:regular r:id="rId15"/>
      <p:italic r:id="rId16"/>
    </p:embeddedFon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3" d="100"/>
          <a:sy n="33" d="100"/>
        </p:scale>
        <p:origin x="835"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7F2A1B-9D02-48B4-9BD1-8CA58879D2E7}" type="doc">
      <dgm:prSet loTypeId="urn:microsoft.com/office/officeart/2009/3/layout/OpposingIdeas" loCatId="relationship" qsTypeId="urn:microsoft.com/office/officeart/2005/8/quickstyle/simple2" qsCatId="simple" csTypeId="urn:microsoft.com/office/officeart/2005/8/colors/accent2_1" csCatId="accent2" phldr="1"/>
      <dgm:spPr/>
      <dgm:t>
        <a:bodyPr/>
        <a:lstStyle/>
        <a:p>
          <a:endParaRPr lang="en-IN"/>
        </a:p>
      </dgm:t>
    </dgm:pt>
    <dgm:pt modelId="{C545082D-BB40-437C-BA09-5270C7A2B8B5}">
      <dgm:prSet phldrT="[Text]"/>
      <dgm:spPr/>
      <dgm:t>
        <a:bodyPr/>
        <a:lstStyle/>
        <a:p>
          <a:r>
            <a:rPr lang="en-US" dirty="0"/>
            <a:t>ROS</a:t>
          </a:r>
          <a:endParaRPr lang="en-IN" dirty="0"/>
        </a:p>
      </dgm:t>
    </dgm:pt>
    <dgm:pt modelId="{FD4EA866-DA31-4F54-AF85-3F4E37C078D4}" type="parTrans" cxnId="{F535236A-35EF-4206-982B-4FD30485FC8B}">
      <dgm:prSet/>
      <dgm:spPr/>
      <dgm:t>
        <a:bodyPr/>
        <a:lstStyle/>
        <a:p>
          <a:endParaRPr lang="en-IN"/>
        </a:p>
      </dgm:t>
    </dgm:pt>
    <dgm:pt modelId="{7FE45701-5DE8-4F48-AD03-CAA185350221}" type="sibTrans" cxnId="{F535236A-35EF-4206-982B-4FD30485FC8B}">
      <dgm:prSet/>
      <dgm:spPr/>
      <dgm:t>
        <a:bodyPr/>
        <a:lstStyle/>
        <a:p>
          <a:endParaRPr lang="en-IN"/>
        </a:p>
      </dgm:t>
    </dgm:pt>
    <dgm:pt modelId="{B6F05835-27F8-4607-A75B-26E794631095}">
      <dgm:prSet phldrT="[Text]"/>
      <dgm:spPr/>
      <dgm: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ROS</a:t>
          </a:r>
          <a:endParaRPr lang="en-IN" b="1" dirty="0">
            <a:latin typeface="Times New Roman" panose="02020603050405020304" pitchFamily="18" charset="0"/>
            <a:cs typeface="Times New Roman" panose="02020603050405020304" pitchFamily="18" charset="0"/>
          </a:endParaRPr>
        </a:p>
      </dgm:t>
    </dgm:pt>
    <dgm:pt modelId="{9C71D845-0D6B-4DD7-8FCA-5C07C9B4CBE0}" type="parTrans" cxnId="{0DD0B269-96E1-4F8C-A876-3DF4CC2240F9}">
      <dgm:prSet/>
      <dgm:spPr/>
      <dgm:t>
        <a:bodyPr/>
        <a:lstStyle/>
        <a:p>
          <a:endParaRPr lang="en-IN"/>
        </a:p>
      </dgm:t>
    </dgm:pt>
    <dgm:pt modelId="{CB21F578-885F-4620-8208-1C85921CF78D}" type="sibTrans" cxnId="{0DD0B269-96E1-4F8C-A876-3DF4CC2240F9}">
      <dgm:prSet/>
      <dgm:spPr/>
      <dgm:t>
        <a:bodyPr/>
        <a:lstStyle/>
        <a:p>
          <a:endParaRPr lang="en-IN"/>
        </a:p>
      </dgm:t>
    </dgm:pt>
    <dgm:pt modelId="{DD18C513-27AB-421E-98E2-078DEE7AF317}">
      <dgm:prSet phldrT="[Text]"/>
      <dgm:spPr/>
      <dgm:t>
        <a:bodyPr/>
        <a:lstStyle/>
        <a:p>
          <a:r>
            <a:rPr lang="en-US" dirty="0"/>
            <a:t>Open-CV</a:t>
          </a:r>
          <a:endParaRPr lang="en-IN" dirty="0"/>
        </a:p>
      </dgm:t>
    </dgm:pt>
    <dgm:pt modelId="{656688AD-2FB2-4B95-8726-73DF2EE65511}" type="parTrans" cxnId="{3DC59AB9-57D4-4AC6-B257-3FB06FB1202F}">
      <dgm:prSet/>
      <dgm:spPr/>
      <dgm:t>
        <a:bodyPr/>
        <a:lstStyle/>
        <a:p>
          <a:endParaRPr lang="en-IN"/>
        </a:p>
      </dgm:t>
    </dgm:pt>
    <dgm:pt modelId="{A82C872F-C649-4663-93F7-FA5CC89C0581}" type="sibTrans" cxnId="{3DC59AB9-57D4-4AC6-B257-3FB06FB1202F}">
      <dgm:prSet/>
      <dgm:spPr/>
      <dgm:t>
        <a:bodyPr/>
        <a:lstStyle/>
        <a:p>
          <a:endParaRPr lang="en-IN"/>
        </a:p>
      </dgm:t>
    </dgm:pt>
    <dgm:pt modelId="{DE3B3C71-3779-488A-B725-32634D3F0EC3}">
      <dgm:prSet phldrT="[Text]"/>
      <dgm:spPr/>
      <dgm: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OpenCV</a:t>
          </a:r>
          <a:endParaRPr lang="en-IN" b="1" dirty="0">
            <a:latin typeface="Times New Roman" panose="02020603050405020304" pitchFamily="18" charset="0"/>
            <a:cs typeface="Times New Roman" panose="02020603050405020304" pitchFamily="18" charset="0"/>
          </a:endParaRPr>
        </a:p>
      </dgm:t>
    </dgm:pt>
    <dgm:pt modelId="{451D9047-9363-457E-BAC5-BE275736DDDE}" type="parTrans" cxnId="{F79AD51E-5B2D-47F2-8132-6F6C60DB4664}">
      <dgm:prSet/>
      <dgm:spPr/>
      <dgm:t>
        <a:bodyPr/>
        <a:lstStyle/>
        <a:p>
          <a:endParaRPr lang="en-IN"/>
        </a:p>
      </dgm:t>
    </dgm:pt>
    <dgm:pt modelId="{27249904-0C6E-4EF3-95A8-6ADEA604F3E2}" type="sibTrans" cxnId="{F79AD51E-5B2D-47F2-8132-6F6C60DB4664}">
      <dgm:prSet/>
      <dgm:spPr/>
      <dgm:t>
        <a:bodyPr/>
        <a:lstStyle/>
        <a:p>
          <a:endParaRPr lang="en-IN"/>
        </a:p>
      </dgm:t>
    </dgm:pt>
    <dgm:pt modelId="{C9954AD6-D2BB-4AFC-93E6-EBB46D2BA830}" type="pres">
      <dgm:prSet presAssocID="{8E7F2A1B-9D02-48B4-9BD1-8CA58879D2E7}" presName="Name0" presStyleCnt="0">
        <dgm:presLayoutVars>
          <dgm:chMax val="2"/>
          <dgm:dir/>
          <dgm:animOne val="branch"/>
          <dgm:animLvl val="lvl"/>
          <dgm:resizeHandles val="exact"/>
        </dgm:presLayoutVars>
      </dgm:prSet>
      <dgm:spPr/>
    </dgm:pt>
    <dgm:pt modelId="{6173F89E-9178-4557-B67D-7F6771A0CB38}" type="pres">
      <dgm:prSet presAssocID="{8E7F2A1B-9D02-48B4-9BD1-8CA58879D2E7}" presName="Background" presStyleLbl="node1" presStyleIdx="0" presStyleCnt="1"/>
      <dgm:spPr/>
    </dgm:pt>
    <dgm:pt modelId="{4FA1047C-3E8E-432A-A194-9BAEB487DFB9}" type="pres">
      <dgm:prSet presAssocID="{8E7F2A1B-9D02-48B4-9BD1-8CA58879D2E7}" presName="Divider" presStyleLbl="callout" presStyleIdx="0" presStyleCnt="1"/>
      <dgm:spPr/>
    </dgm:pt>
    <dgm:pt modelId="{75A41C55-1E19-4981-834A-38A2FFF25050}" type="pres">
      <dgm:prSet presAssocID="{8E7F2A1B-9D02-48B4-9BD1-8CA58879D2E7}" presName="ChildText1" presStyleLbl="revTx" presStyleIdx="0" presStyleCnt="0">
        <dgm:presLayoutVars>
          <dgm:chMax val="0"/>
          <dgm:chPref val="0"/>
          <dgm:bulletEnabled val="1"/>
        </dgm:presLayoutVars>
      </dgm:prSet>
      <dgm:spPr/>
    </dgm:pt>
    <dgm:pt modelId="{9C74530F-6BDE-415D-BBEF-962B17782A52}" type="pres">
      <dgm:prSet presAssocID="{8E7F2A1B-9D02-48B4-9BD1-8CA58879D2E7}" presName="ChildText2" presStyleLbl="revTx" presStyleIdx="0" presStyleCnt="0">
        <dgm:presLayoutVars>
          <dgm:chMax val="0"/>
          <dgm:chPref val="0"/>
          <dgm:bulletEnabled val="1"/>
        </dgm:presLayoutVars>
      </dgm:prSet>
      <dgm:spPr/>
    </dgm:pt>
    <dgm:pt modelId="{DA357B39-40C4-40A4-97CC-E9FF7604B086}" type="pres">
      <dgm:prSet presAssocID="{8E7F2A1B-9D02-48B4-9BD1-8CA58879D2E7}" presName="ParentText1" presStyleLbl="revTx" presStyleIdx="0" presStyleCnt="0">
        <dgm:presLayoutVars>
          <dgm:chMax val="1"/>
          <dgm:chPref val="1"/>
        </dgm:presLayoutVars>
      </dgm:prSet>
      <dgm:spPr/>
    </dgm:pt>
    <dgm:pt modelId="{3E1F9FB2-9890-4FDA-9375-045F55550EC8}" type="pres">
      <dgm:prSet presAssocID="{8E7F2A1B-9D02-48B4-9BD1-8CA58879D2E7}" presName="ParentShape1" presStyleLbl="alignImgPlace1" presStyleIdx="0" presStyleCnt="2">
        <dgm:presLayoutVars/>
      </dgm:prSet>
      <dgm:spPr/>
    </dgm:pt>
    <dgm:pt modelId="{FBC8E595-6101-463E-813D-57A01A57DEA9}" type="pres">
      <dgm:prSet presAssocID="{8E7F2A1B-9D02-48B4-9BD1-8CA58879D2E7}" presName="ParentText2" presStyleLbl="revTx" presStyleIdx="0" presStyleCnt="0">
        <dgm:presLayoutVars>
          <dgm:chMax val="1"/>
          <dgm:chPref val="1"/>
        </dgm:presLayoutVars>
      </dgm:prSet>
      <dgm:spPr/>
    </dgm:pt>
    <dgm:pt modelId="{9885C209-7D5E-4CF7-B363-065BB2B266AF}" type="pres">
      <dgm:prSet presAssocID="{8E7F2A1B-9D02-48B4-9BD1-8CA58879D2E7}" presName="ParentShape2" presStyleLbl="alignImgPlace1" presStyleIdx="1" presStyleCnt="2">
        <dgm:presLayoutVars/>
      </dgm:prSet>
      <dgm:spPr/>
    </dgm:pt>
  </dgm:ptLst>
  <dgm:cxnLst>
    <dgm:cxn modelId="{08815C16-F206-4709-8EBA-BB665FF72712}" type="presOf" srcId="{DE3B3C71-3779-488A-B725-32634D3F0EC3}" destId="{9C74530F-6BDE-415D-BBEF-962B17782A52}" srcOrd="0" destOrd="0" presId="urn:microsoft.com/office/officeart/2009/3/layout/OpposingIdeas"/>
    <dgm:cxn modelId="{96A7CE1E-E7F6-4A66-BCC2-291B81F32183}" type="presOf" srcId="{B6F05835-27F8-4607-A75B-26E794631095}" destId="{75A41C55-1E19-4981-834A-38A2FFF25050}" srcOrd="0" destOrd="0" presId="urn:microsoft.com/office/officeart/2009/3/layout/OpposingIdeas"/>
    <dgm:cxn modelId="{F79AD51E-5B2D-47F2-8132-6F6C60DB4664}" srcId="{DD18C513-27AB-421E-98E2-078DEE7AF317}" destId="{DE3B3C71-3779-488A-B725-32634D3F0EC3}" srcOrd="0" destOrd="0" parTransId="{451D9047-9363-457E-BAC5-BE275736DDDE}" sibTransId="{27249904-0C6E-4EF3-95A8-6ADEA604F3E2}"/>
    <dgm:cxn modelId="{BD5BCD28-3F1A-49C4-AA00-9300F7AAD6B2}" type="presOf" srcId="{DD18C513-27AB-421E-98E2-078DEE7AF317}" destId="{FBC8E595-6101-463E-813D-57A01A57DEA9}" srcOrd="0" destOrd="0" presId="urn:microsoft.com/office/officeart/2009/3/layout/OpposingIdeas"/>
    <dgm:cxn modelId="{0DD0B269-96E1-4F8C-A876-3DF4CC2240F9}" srcId="{C545082D-BB40-437C-BA09-5270C7A2B8B5}" destId="{B6F05835-27F8-4607-A75B-26E794631095}" srcOrd="0" destOrd="0" parTransId="{9C71D845-0D6B-4DD7-8FCA-5C07C9B4CBE0}" sibTransId="{CB21F578-885F-4620-8208-1C85921CF78D}"/>
    <dgm:cxn modelId="{F535236A-35EF-4206-982B-4FD30485FC8B}" srcId="{8E7F2A1B-9D02-48B4-9BD1-8CA58879D2E7}" destId="{C545082D-BB40-437C-BA09-5270C7A2B8B5}" srcOrd="0" destOrd="0" parTransId="{FD4EA866-DA31-4F54-AF85-3F4E37C078D4}" sibTransId="{7FE45701-5DE8-4F48-AD03-CAA185350221}"/>
    <dgm:cxn modelId="{4B8AD99B-847F-42E2-9CDA-C392410C692D}" type="presOf" srcId="{8E7F2A1B-9D02-48B4-9BD1-8CA58879D2E7}" destId="{C9954AD6-D2BB-4AFC-93E6-EBB46D2BA830}" srcOrd="0" destOrd="0" presId="urn:microsoft.com/office/officeart/2009/3/layout/OpposingIdeas"/>
    <dgm:cxn modelId="{3DC59AB9-57D4-4AC6-B257-3FB06FB1202F}" srcId="{8E7F2A1B-9D02-48B4-9BD1-8CA58879D2E7}" destId="{DD18C513-27AB-421E-98E2-078DEE7AF317}" srcOrd="1" destOrd="0" parTransId="{656688AD-2FB2-4B95-8726-73DF2EE65511}" sibTransId="{A82C872F-C649-4663-93F7-FA5CC89C0581}"/>
    <dgm:cxn modelId="{599245CD-7B20-4169-92E0-C60AC2C9954C}" type="presOf" srcId="{DD18C513-27AB-421E-98E2-078DEE7AF317}" destId="{9885C209-7D5E-4CF7-B363-065BB2B266AF}" srcOrd="1" destOrd="0" presId="urn:microsoft.com/office/officeart/2009/3/layout/OpposingIdeas"/>
    <dgm:cxn modelId="{F54158DE-6123-4DF5-A50C-B7FE1A4D55BB}" type="presOf" srcId="{C545082D-BB40-437C-BA09-5270C7A2B8B5}" destId="{DA357B39-40C4-40A4-97CC-E9FF7604B086}" srcOrd="0" destOrd="0" presId="urn:microsoft.com/office/officeart/2009/3/layout/OpposingIdeas"/>
    <dgm:cxn modelId="{FEBCB5F1-69EF-41B3-AA6A-6B40AA40D716}" type="presOf" srcId="{C545082D-BB40-437C-BA09-5270C7A2B8B5}" destId="{3E1F9FB2-9890-4FDA-9375-045F55550EC8}" srcOrd="1" destOrd="0" presId="urn:microsoft.com/office/officeart/2009/3/layout/OpposingIdeas"/>
    <dgm:cxn modelId="{59E0170B-3C39-4E5E-AF00-449D152A2A4F}" type="presParOf" srcId="{C9954AD6-D2BB-4AFC-93E6-EBB46D2BA830}" destId="{6173F89E-9178-4557-B67D-7F6771A0CB38}" srcOrd="0" destOrd="0" presId="urn:microsoft.com/office/officeart/2009/3/layout/OpposingIdeas"/>
    <dgm:cxn modelId="{F3A11C94-4A2A-4C27-865A-80F1253E44C9}" type="presParOf" srcId="{C9954AD6-D2BB-4AFC-93E6-EBB46D2BA830}" destId="{4FA1047C-3E8E-432A-A194-9BAEB487DFB9}" srcOrd="1" destOrd="0" presId="urn:microsoft.com/office/officeart/2009/3/layout/OpposingIdeas"/>
    <dgm:cxn modelId="{F5018A03-8BFF-4A71-818D-200F21AC5FF3}" type="presParOf" srcId="{C9954AD6-D2BB-4AFC-93E6-EBB46D2BA830}" destId="{75A41C55-1E19-4981-834A-38A2FFF25050}" srcOrd="2" destOrd="0" presId="urn:microsoft.com/office/officeart/2009/3/layout/OpposingIdeas"/>
    <dgm:cxn modelId="{D4FF63FE-7967-4392-B4A9-8B6A9884DCB8}" type="presParOf" srcId="{C9954AD6-D2BB-4AFC-93E6-EBB46D2BA830}" destId="{9C74530F-6BDE-415D-BBEF-962B17782A52}" srcOrd="3" destOrd="0" presId="urn:microsoft.com/office/officeart/2009/3/layout/OpposingIdeas"/>
    <dgm:cxn modelId="{73F8EFF2-A92C-4CEB-8529-DB69BCE56C42}" type="presParOf" srcId="{C9954AD6-D2BB-4AFC-93E6-EBB46D2BA830}" destId="{DA357B39-40C4-40A4-97CC-E9FF7604B086}" srcOrd="4" destOrd="0" presId="urn:microsoft.com/office/officeart/2009/3/layout/OpposingIdeas"/>
    <dgm:cxn modelId="{BA19E666-BE87-4CEE-A185-4A29C7E9377F}" type="presParOf" srcId="{C9954AD6-D2BB-4AFC-93E6-EBB46D2BA830}" destId="{3E1F9FB2-9890-4FDA-9375-045F55550EC8}" srcOrd="5" destOrd="0" presId="urn:microsoft.com/office/officeart/2009/3/layout/OpposingIdeas"/>
    <dgm:cxn modelId="{9D9D9696-ADC4-4749-8204-25FC80C88201}" type="presParOf" srcId="{C9954AD6-D2BB-4AFC-93E6-EBB46D2BA830}" destId="{FBC8E595-6101-463E-813D-57A01A57DEA9}" srcOrd="6" destOrd="0" presId="urn:microsoft.com/office/officeart/2009/3/layout/OpposingIdeas"/>
    <dgm:cxn modelId="{E9117C5E-86B3-4A3D-83FA-08B58A9287A5}" type="presParOf" srcId="{C9954AD6-D2BB-4AFC-93E6-EBB46D2BA830}" destId="{9885C209-7D5E-4CF7-B363-065BB2B266AF}" srcOrd="7" destOrd="0" presId="urn:microsoft.com/office/officeart/2009/3/layout/OpposingIdea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22EF5F-7559-419E-8C25-0001805714A5}" type="doc">
      <dgm:prSet loTypeId="urn:microsoft.com/office/officeart/2005/8/layout/chevronAccent+Icon" loCatId="process" qsTypeId="urn:microsoft.com/office/officeart/2005/8/quickstyle/simple1" qsCatId="simple" csTypeId="urn:microsoft.com/office/officeart/2005/8/colors/accent2_3" csCatId="accent2" phldr="1"/>
      <dgm:spPr/>
    </dgm:pt>
    <dgm:pt modelId="{3EDB03E4-EB94-4F0C-8375-5627E3AA76BB}">
      <dgm:prSet phldrT="[Text]" custT="1"/>
      <dgm:spPr/>
      <dgm:t>
        <a:bodyPr/>
        <a:lstStyle/>
        <a:p>
          <a:pPr algn="ctr"/>
          <a:r>
            <a:rPr lang="en-US" sz="2800" b="1" dirty="0">
              <a:latin typeface="Times New Roman" panose="02020603050405020304" pitchFamily="18" charset="0"/>
              <a:cs typeface="Times New Roman" panose="02020603050405020304" pitchFamily="18" charset="0"/>
            </a:rPr>
            <a:t>Edge Detection Method</a:t>
          </a:r>
          <a:endParaRPr lang="en-IN" sz="2600" b="1" dirty="0">
            <a:latin typeface="Times New Roman" panose="02020603050405020304" pitchFamily="18" charset="0"/>
            <a:cs typeface="Times New Roman" panose="02020603050405020304" pitchFamily="18" charset="0"/>
          </a:endParaRPr>
        </a:p>
      </dgm:t>
    </dgm:pt>
    <dgm:pt modelId="{1CB9BD04-46AC-44B8-A583-189FF38FE1EF}" type="parTrans" cxnId="{C817A0D6-961D-4750-9CED-6BA9C887DB27}">
      <dgm:prSet/>
      <dgm:spPr/>
      <dgm:t>
        <a:bodyPr/>
        <a:lstStyle/>
        <a:p>
          <a:pPr algn="ctr"/>
          <a:endParaRPr lang="en-IN"/>
        </a:p>
      </dgm:t>
    </dgm:pt>
    <dgm:pt modelId="{1948A5EF-7C51-4B5E-AB58-FD441696EFFA}" type="sibTrans" cxnId="{C817A0D6-961D-4750-9CED-6BA9C887DB27}">
      <dgm:prSet/>
      <dgm:spPr/>
      <dgm:t>
        <a:bodyPr/>
        <a:lstStyle/>
        <a:p>
          <a:pPr algn="ctr"/>
          <a:endParaRPr lang="en-IN"/>
        </a:p>
      </dgm:t>
    </dgm:pt>
    <dgm:pt modelId="{31C8D60D-FF88-4D99-BD08-D3B322885615}">
      <dgm:prSet phldrT="[Text]" custT="1"/>
      <dgm:spPr/>
      <dgm:t>
        <a:bodyPr/>
        <a:lstStyle/>
        <a:p>
          <a:pPr algn="ctr"/>
          <a:r>
            <a:rPr lang="en-US" sz="3200" b="1" dirty="0">
              <a:latin typeface="Times New Roman" panose="02020603050405020304" pitchFamily="18" charset="0"/>
              <a:cs typeface="Times New Roman" panose="02020603050405020304" pitchFamily="18" charset="0"/>
            </a:rPr>
            <a:t>Segmentation </a:t>
          </a:r>
          <a:r>
            <a:rPr lang="en-US" sz="2800" b="1" dirty="0">
              <a:latin typeface="Times New Roman" panose="02020603050405020304" pitchFamily="18" charset="0"/>
              <a:cs typeface="Times New Roman" panose="02020603050405020304" pitchFamily="18" charset="0"/>
            </a:rPr>
            <a:t>Method</a:t>
          </a:r>
          <a:endParaRPr lang="en-IN" sz="3200" b="1" dirty="0">
            <a:latin typeface="Times New Roman" panose="02020603050405020304" pitchFamily="18" charset="0"/>
            <a:cs typeface="Times New Roman" panose="02020603050405020304" pitchFamily="18" charset="0"/>
          </a:endParaRPr>
        </a:p>
      </dgm:t>
    </dgm:pt>
    <dgm:pt modelId="{AE7E1A7B-E597-417C-B5FB-7316F1C92CA5}" type="parTrans" cxnId="{9031AEDE-0C30-4B18-8182-DB45E5D539A6}">
      <dgm:prSet/>
      <dgm:spPr/>
      <dgm:t>
        <a:bodyPr/>
        <a:lstStyle/>
        <a:p>
          <a:pPr algn="ctr"/>
          <a:endParaRPr lang="en-IN"/>
        </a:p>
      </dgm:t>
    </dgm:pt>
    <dgm:pt modelId="{ECC843D2-EC73-4D2C-9C14-A28E9417D51C}" type="sibTrans" cxnId="{9031AEDE-0C30-4B18-8182-DB45E5D539A6}">
      <dgm:prSet/>
      <dgm:spPr/>
      <dgm:t>
        <a:bodyPr/>
        <a:lstStyle/>
        <a:p>
          <a:pPr algn="ctr"/>
          <a:endParaRPr lang="en-IN"/>
        </a:p>
      </dgm:t>
    </dgm:pt>
    <dgm:pt modelId="{A0FEC52D-368C-48E0-89CB-E392786F68E7}">
      <dgm:prSet phldrT="[Text]" custT="1"/>
      <dgm:spPr/>
      <dgm:t>
        <a:bodyPr/>
        <a:lstStyle/>
        <a:p>
          <a:pPr algn="ctr"/>
          <a:r>
            <a:rPr lang="en-US" sz="2800" b="1" dirty="0">
              <a:latin typeface="Times New Roman" panose="02020603050405020304" pitchFamily="18" charset="0"/>
              <a:cs typeface="Times New Roman" panose="02020603050405020304" pitchFamily="18" charset="0"/>
            </a:rPr>
            <a:t>Corner Detection Method</a:t>
          </a:r>
          <a:endParaRPr lang="en-IN" sz="2800" b="1" dirty="0">
            <a:latin typeface="Times New Roman" panose="02020603050405020304" pitchFamily="18" charset="0"/>
            <a:cs typeface="Times New Roman" panose="02020603050405020304" pitchFamily="18" charset="0"/>
          </a:endParaRPr>
        </a:p>
      </dgm:t>
    </dgm:pt>
    <dgm:pt modelId="{E34F450E-2665-4496-8843-AA29A22A4ED7}" type="sibTrans" cxnId="{BF8DA36D-652D-44C7-B93F-5461720E8C28}">
      <dgm:prSet/>
      <dgm:spPr/>
      <dgm:t>
        <a:bodyPr/>
        <a:lstStyle/>
        <a:p>
          <a:pPr algn="ctr"/>
          <a:endParaRPr lang="en-IN"/>
        </a:p>
      </dgm:t>
    </dgm:pt>
    <dgm:pt modelId="{C9E39D69-941F-4D5C-9623-F07FC3BE7021}" type="parTrans" cxnId="{BF8DA36D-652D-44C7-B93F-5461720E8C28}">
      <dgm:prSet/>
      <dgm:spPr/>
      <dgm:t>
        <a:bodyPr/>
        <a:lstStyle/>
        <a:p>
          <a:pPr algn="ctr"/>
          <a:endParaRPr lang="en-IN"/>
        </a:p>
      </dgm:t>
    </dgm:pt>
    <dgm:pt modelId="{6BD17AFE-8595-43D6-9284-8545B4248C87}" type="pres">
      <dgm:prSet presAssocID="{9422EF5F-7559-419E-8C25-0001805714A5}" presName="Name0" presStyleCnt="0">
        <dgm:presLayoutVars>
          <dgm:dir/>
          <dgm:resizeHandles val="exact"/>
        </dgm:presLayoutVars>
      </dgm:prSet>
      <dgm:spPr/>
    </dgm:pt>
    <dgm:pt modelId="{61101C98-F439-45CB-987E-E6D2F9BD692F}" type="pres">
      <dgm:prSet presAssocID="{3EDB03E4-EB94-4F0C-8375-5627E3AA76BB}" presName="composite" presStyleCnt="0"/>
      <dgm:spPr/>
    </dgm:pt>
    <dgm:pt modelId="{7AB96CFE-A0D9-4BB1-B66F-B36CAC06E6C1}" type="pres">
      <dgm:prSet presAssocID="{3EDB03E4-EB94-4F0C-8375-5627E3AA76BB}" presName="bgChev" presStyleLbl="node1" presStyleIdx="0" presStyleCnt="3"/>
      <dgm:spPr/>
    </dgm:pt>
    <dgm:pt modelId="{E1EF4883-405F-4612-8F7D-FBD8BE3BEAC9}" type="pres">
      <dgm:prSet presAssocID="{3EDB03E4-EB94-4F0C-8375-5627E3AA76BB}" presName="txNode" presStyleLbl="fgAcc1" presStyleIdx="0" presStyleCnt="3">
        <dgm:presLayoutVars>
          <dgm:bulletEnabled val="1"/>
        </dgm:presLayoutVars>
      </dgm:prSet>
      <dgm:spPr/>
    </dgm:pt>
    <dgm:pt modelId="{A587F931-6987-46D7-96F4-142EF048100A}" type="pres">
      <dgm:prSet presAssocID="{1948A5EF-7C51-4B5E-AB58-FD441696EFFA}" presName="compositeSpace" presStyleCnt="0"/>
      <dgm:spPr/>
    </dgm:pt>
    <dgm:pt modelId="{FFED9D65-CBB4-49FC-BDA8-AACB5046C2A0}" type="pres">
      <dgm:prSet presAssocID="{31C8D60D-FF88-4D99-BD08-D3B322885615}" presName="composite" presStyleCnt="0"/>
      <dgm:spPr/>
    </dgm:pt>
    <dgm:pt modelId="{285B81E0-A5FB-42DB-BA9E-25A7C01AC4CD}" type="pres">
      <dgm:prSet presAssocID="{31C8D60D-FF88-4D99-BD08-D3B322885615}" presName="bgChev" presStyleLbl="node1" presStyleIdx="1" presStyleCnt="3"/>
      <dgm:spPr/>
    </dgm:pt>
    <dgm:pt modelId="{5BA54B6E-2B9D-4F0D-80F6-262DAB141C80}" type="pres">
      <dgm:prSet presAssocID="{31C8D60D-FF88-4D99-BD08-D3B322885615}" presName="txNode" presStyleLbl="fgAcc1" presStyleIdx="1" presStyleCnt="3">
        <dgm:presLayoutVars>
          <dgm:bulletEnabled val="1"/>
        </dgm:presLayoutVars>
      </dgm:prSet>
      <dgm:spPr/>
    </dgm:pt>
    <dgm:pt modelId="{D3C33F52-872D-4947-8030-47FEC635AD43}" type="pres">
      <dgm:prSet presAssocID="{ECC843D2-EC73-4D2C-9C14-A28E9417D51C}" presName="compositeSpace" presStyleCnt="0"/>
      <dgm:spPr/>
    </dgm:pt>
    <dgm:pt modelId="{FBA7C51B-C4D8-414C-960A-F1338853DBC0}" type="pres">
      <dgm:prSet presAssocID="{A0FEC52D-368C-48E0-89CB-E392786F68E7}" presName="composite" presStyleCnt="0"/>
      <dgm:spPr/>
    </dgm:pt>
    <dgm:pt modelId="{5A8FEE06-CC50-41D7-A8DF-0B7FD4969522}" type="pres">
      <dgm:prSet presAssocID="{A0FEC52D-368C-48E0-89CB-E392786F68E7}" presName="bgChev" presStyleLbl="node1" presStyleIdx="2" presStyleCnt="3"/>
      <dgm:spPr/>
    </dgm:pt>
    <dgm:pt modelId="{6E8C3E44-4057-4764-B655-31AEC7A7343F}" type="pres">
      <dgm:prSet presAssocID="{A0FEC52D-368C-48E0-89CB-E392786F68E7}" presName="txNode" presStyleLbl="fgAcc1" presStyleIdx="2" presStyleCnt="3">
        <dgm:presLayoutVars>
          <dgm:bulletEnabled val="1"/>
        </dgm:presLayoutVars>
      </dgm:prSet>
      <dgm:spPr/>
    </dgm:pt>
  </dgm:ptLst>
  <dgm:cxnLst>
    <dgm:cxn modelId="{6EE77320-8CF5-4B81-AFD0-BD2560920357}" type="presOf" srcId="{3EDB03E4-EB94-4F0C-8375-5627E3AA76BB}" destId="{E1EF4883-405F-4612-8F7D-FBD8BE3BEAC9}" srcOrd="0" destOrd="0" presId="urn:microsoft.com/office/officeart/2005/8/layout/chevronAccent+Icon"/>
    <dgm:cxn modelId="{3531B15D-485D-4B87-8C3F-EA412CFB0ED8}" type="presOf" srcId="{9422EF5F-7559-419E-8C25-0001805714A5}" destId="{6BD17AFE-8595-43D6-9284-8545B4248C87}" srcOrd="0" destOrd="0" presId="urn:microsoft.com/office/officeart/2005/8/layout/chevronAccent+Icon"/>
    <dgm:cxn modelId="{BF8DA36D-652D-44C7-B93F-5461720E8C28}" srcId="{9422EF5F-7559-419E-8C25-0001805714A5}" destId="{A0FEC52D-368C-48E0-89CB-E392786F68E7}" srcOrd="2" destOrd="0" parTransId="{C9E39D69-941F-4D5C-9623-F07FC3BE7021}" sibTransId="{E34F450E-2665-4496-8843-AA29A22A4ED7}"/>
    <dgm:cxn modelId="{AE2363C9-0606-4977-833D-4E72108FEFE1}" type="presOf" srcId="{A0FEC52D-368C-48E0-89CB-E392786F68E7}" destId="{6E8C3E44-4057-4764-B655-31AEC7A7343F}" srcOrd="0" destOrd="0" presId="urn:microsoft.com/office/officeart/2005/8/layout/chevronAccent+Icon"/>
    <dgm:cxn modelId="{843E9BCF-C773-4B78-9652-6F8FC3B9E0D6}" type="presOf" srcId="{31C8D60D-FF88-4D99-BD08-D3B322885615}" destId="{5BA54B6E-2B9D-4F0D-80F6-262DAB141C80}" srcOrd="0" destOrd="0" presId="urn:microsoft.com/office/officeart/2005/8/layout/chevronAccent+Icon"/>
    <dgm:cxn modelId="{C817A0D6-961D-4750-9CED-6BA9C887DB27}" srcId="{9422EF5F-7559-419E-8C25-0001805714A5}" destId="{3EDB03E4-EB94-4F0C-8375-5627E3AA76BB}" srcOrd="0" destOrd="0" parTransId="{1CB9BD04-46AC-44B8-A583-189FF38FE1EF}" sibTransId="{1948A5EF-7C51-4B5E-AB58-FD441696EFFA}"/>
    <dgm:cxn modelId="{9031AEDE-0C30-4B18-8182-DB45E5D539A6}" srcId="{9422EF5F-7559-419E-8C25-0001805714A5}" destId="{31C8D60D-FF88-4D99-BD08-D3B322885615}" srcOrd="1" destOrd="0" parTransId="{AE7E1A7B-E597-417C-B5FB-7316F1C92CA5}" sibTransId="{ECC843D2-EC73-4D2C-9C14-A28E9417D51C}"/>
    <dgm:cxn modelId="{C5FA0374-713E-482D-96FF-2BCCD9BF570C}" type="presParOf" srcId="{6BD17AFE-8595-43D6-9284-8545B4248C87}" destId="{61101C98-F439-45CB-987E-E6D2F9BD692F}" srcOrd="0" destOrd="0" presId="urn:microsoft.com/office/officeart/2005/8/layout/chevronAccent+Icon"/>
    <dgm:cxn modelId="{72778818-6984-4C6A-B8B9-D28A761521BB}" type="presParOf" srcId="{61101C98-F439-45CB-987E-E6D2F9BD692F}" destId="{7AB96CFE-A0D9-4BB1-B66F-B36CAC06E6C1}" srcOrd="0" destOrd="0" presId="urn:microsoft.com/office/officeart/2005/8/layout/chevronAccent+Icon"/>
    <dgm:cxn modelId="{BBE94DB8-C83F-48F5-8424-D212225E023F}" type="presParOf" srcId="{61101C98-F439-45CB-987E-E6D2F9BD692F}" destId="{E1EF4883-405F-4612-8F7D-FBD8BE3BEAC9}" srcOrd="1" destOrd="0" presId="urn:microsoft.com/office/officeart/2005/8/layout/chevronAccent+Icon"/>
    <dgm:cxn modelId="{A01EE4CB-523B-490A-9FE2-70AB0BAACFC1}" type="presParOf" srcId="{6BD17AFE-8595-43D6-9284-8545B4248C87}" destId="{A587F931-6987-46D7-96F4-142EF048100A}" srcOrd="1" destOrd="0" presId="urn:microsoft.com/office/officeart/2005/8/layout/chevronAccent+Icon"/>
    <dgm:cxn modelId="{003D7E44-888D-4B5B-B243-A87DC327EBB9}" type="presParOf" srcId="{6BD17AFE-8595-43D6-9284-8545B4248C87}" destId="{FFED9D65-CBB4-49FC-BDA8-AACB5046C2A0}" srcOrd="2" destOrd="0" presId="urn:microsoft.com/office/officeart/2005/8/layout/chevronAccent+Icon"/>
    <dgm:cxn modelId="{BE5442A4-8954-4E83-ABEA-B9F9FED93810}" type="presParOf" srcId="{FFED9D65-CBB4-49FC-BDA8-AACB5046C2A0}" destId="{285B81E0-A5FB-42DB-BA9E-25A7C01AC4CD}" srcOrd="0" destOrd="0" presId="urn:microsoft.com/office/officeart/2005/8/layout/chevronAccent+Icon"/>
    <dgm:cxn modelId="{DF09C1BC-E5D6-440B-83C3-11D78716C439}" type="presParOf" srcId="{FFED9D65-CBB4-49FC-BDA8-AACB5046C2A0}" destId="{5BA54B6E-2B9D-4F0D-80F6-262DAB141C80}" srcOrd="1" destOrd="0" presId="urn:microsoft.com/office/officeart/2005/8/layout/chevronAccent+Icon"/>
    <dgm:cxn modelId="{A0E77643-2846-46E2-9183-E7E8DCEEE50B}" type="presParOf" srcId="{6BD17AFE-8595-43D6-9284-8545B4248C87}" destId="{D3C33F52-872D-4947-8030-47FEC635AD43}" srcOrd="3" destOrd="0" presId="urn:microsoft.com/office/officeart/2005/8/layout/chevronAccent+Icon"/>
    <dgm:cxn modelId="{0C890367-F0B4-4A5C-B935-149CC5A09801}" type="presParOf" srcId="{6BD17AFE-8595-43D6-9284-8545B4248C87}" destId="{FBA7C51B-C4D8-414C-960A-F1338853DBC0}" srcOrd="4" destOrd="0" presId="urn:microsoft.com/office/officeart/2005/8/layout/chevronAccent+Icon"/>
    <dgm:cxn modelId="{D3D3366F-E8D2-4B68-821D-27D85B03BDFA}" type="presParOf" srcId="{FBA7C51B-C4D8-414C-960A-F1338853DBC0}" destId="{5A8FEE06-CC50-41D7-A8DF-0B7FD4969522}" srcOrd="0" destOrd="0" presId="urn:microsoft.com/office/officeart/2005/8/layout/chevronAccent+Icon"/>
    <dgm:cxn modelId="{0BF8AAD8-01B9-4D0A-87C1-DC5C822A2CC0}" type="presParOf" srcId="{FBA7C51B-C4D8-414C-960A-F1338853DBC0}" destId="{6E8C3E44-4057-4764-B655-31AEC7A7343F}"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CFBFDE-1965-4347-BE44-FA2CF2B586AE}" type="doc">
      <dgm:prSet loTypeId="urn:microsoft.com/office/officeart/2005/8/layout/venn3" loCatId="relationship" qsTypeId="urn:microsoft.com/office/officeart/2005/8/quickstyle/simple1" qsCatId="simple" csTypeId="urn:microsoft.com/office/officeart/2005/8/colors/accent2_1" csCatId="accent2" phldr="1"/>
      <dgm:spPr/>
      <dgm:t>
        <a:bodyPr/>
        <a:lstStyle/>
        <a:p>
          <a:endParaRPr lang="en-IN"/>
        </a:p>
      </dgm:t>
    </dgm:pt>
    <dgm:pt modelId="{351C19D3-0519-4811-9D8D-5025F4F7FFB1}">
      <dgm:prSet phldrT="[Text]" custT="1"/>
      <dgm:spPr/>
      <dgm:t>
        <a:bodyPr/>
        <a:lstStyle/>
        <a:p>
          <a:r>
            <a:rPr lang="en-US" sz="2800" b="1" dirty="0">
              <a:latin typeface="Times New Roman" panose="02020603050405020304" pitchFamily="18" charset="0"/>
              <a:cs typeface="Times New Roman" panose="02020603050405020304" pitchFamily="18" charset="0"/>
            </a:rPr>
            <a:t>Sorts of Joints</a:t>
          </a:r>
          <a:endParaRPr lang="en-IN" sz="2800" dirty="0"/>
        </a:p>
      </dgm:t>
    </dgm:pt>
    <dgm:pt modelId="{055AF154-52ED-4778-94D9-1F58C0FCBAEB}" type="parTrans" cxnId="{957C431A-13D4-45C0-99F0-15090EF1F903}">
      <dgm:prSet/>
      <dgm:spPr/>
      <dgm:t>
        <a:bodyPr/>
        <a:lstStyle/>
        <a:p>
          <a:endParaRPr lang="en-IN"/>
        </a:p>
      </dgm:t>
    </dgm:pt>
    <dgm:pt modelId="{9B8296D2-5377-4E1D-826D-71FE289D44DD}" type="sibTrans" cxnId="{957C431A-13D4-45C0-99F0-15090EF1F903}">
      <dgm:prSet/>
      <dgm:spPr/>
      <dgm:t>
        <a:bodyPr/>
        <a:lstStyle/>
        <a:p>
          <a:endParaRPr lang="en-IN"/>
        </a:p>
      </dgm:t>
    </dgm:pt>
    <dgm:pt modelId="{94DA6547-005A-473C-801E-C04D48E26E25}">
      <dgm:prSet phldrT="[Text]" custT="1"/>
      <dgm:spPr/>
      <dgm:t>
        <a:bodyPr/>
        <a:lstStyle/>
        <a:p>
          <a:r>
            <a:rPr lang="en-US" sz="2800" b="1" dirty="0">
              <a:latin typeface="Times New Roman" panose="02020603050405020304" pitchFamily="18" charset="0"/>
              <a:cs typeface="Times New Roman" panose="02020603050405020304" pitchFamily="18" charset="0"/>
            </a:rPr>
            <a:t>Kinds of Movement </a:t>
          </a:r>
          <a:endParaRPr lang="en-IN" sz="2800" b="1" dirty="0">
            <a:latin typeface="Times New Roman" panose="02020603050405020304" pitchFamily="18" charset="0"/>
            <a:cs typeface="Times New Roman" panose="02020603050405020304" pitchFamily="18" charset="0"/>
          </a:endParaRPr>
        </a:p>
      </dgm:t>
    </dgm:pt>
    <dgm:pt modelId="{14315329-A2B3-4C59-8FB5-37238C3CF223}" type="parTrans" cxnId="{9A8D4B4D-9121-40B3-9A59-176A5181BD1F}">
      <dgm:prSet/>
      <dgm:spPr/>
      <dgm:t>
        <a:bodyPr/>
        <a:lstStyle/>
        <a:p>
          <a:endParaRPr lang="en-IN"/>
        </a:p>
      </dgm:t>
    </dgm:pt>
    <dgm:pt modelId="{30A62D4D-6A8A-488D-80C9-8C1BBAD29932}" type="sibTrans" cxnId="{9A8D4B4D-9121-40B3-9A59-176A5181BD1F}">
      <dgm:prSet/>
      <dgm:spPr/>
      <dgm:t>
        <a:bodyPr/>
        <a:lstStyle/>
        <a:p>
          <a:endParaRPr lang="en-IN"/>
        </a:p>
      </dgm:t>
    </dgm:pt>
    <dgm:pt modelId="{09740553-8455-41F7-B16A-E270D2C29987}">
      <dgm:prSet phldrT="[Text]" custT="1"/>
      <dgm:spPr/>
      <dgm:t>
        <a:bodyPr/>
        <a:lstStyle/>
        <a:p>
          <a:r>
            <a:rPr lang="en-US" sz="2800" b="1" dirty="0">
              <a:latin typeface="Times New Roman" panose="02020603050405020304" pitchFamily="18" charset="0"/>
              <a:cs typeface="Times New Roman" panose="02020603050405020304" pitchFamily="18" charset="0"/>
            </a:rPr>
            <a:t>Interpolation of Movement</a:t>
          </a:r>
          <a:endParaRPr lang="en-IN" sz="2800" b="1" dirty="0">
            <a:latin typeface="Times New Roman" panose="02020603050405020304" pitchFamily="18" charset="0"/>
            <a:cs typeface="Times New Roman" panose="02020603050405020304" pitchFamily="18" charset="0"/>
          </a:endParaRPr>
        </a:p>
      </dgm:t>
    </dgm:pt>
    <dgm:pt modelId="{60C53D75-AB79-42D3-9503-90112D852A97}" type="parTrans" cxnId="{B3149F2D-D67D-4D7E-B7AC-95E9018E2B89}">
      <dgm:prSet/>
      <dgm:spPr/>
      <dgm:t>
        <a:bodyPr/>
        <a:lstStyle/>
        <a:p>
          <a:endParaRPr lang="en-IN"/>
        </a:p>
      </dgm:t>
    </dgm:pt>
    <dgm:pt modelId="{DF644C56-BCE8-40F4-B3C3-11BE6E13FA23}" type="sibTrans" cxnId="{B3149F2D-D67D-4D7E-B7AC-95E9018E2B89}">
      <dgm:prSet/>
      <dgm:spPr/>
      <dgm:t>
        <a:bodyPr/>
        <a:lstStyle/>
        <a:p>
          <a:endParaRPr lang="en-IN"/>
        </a:p>
      </dgm:t>
    </dgm:pt>
    <dgm:pt modelId="{61B47FB8-FA07-4286-8417-8E6B196C84F2}">
      <dgm:prSet phldrT="[Text]" custT="1"/>
      <dgm:spPr/>
      <dgm:t>
        <a:bodyPr/>
        <a:lstStyle/>
        <a:p>
          <a:r>
            <a:rPr lang="en-US" sz="2800" b="1" dirty="0">
              <a:latin typeface="Times New Roman" panose="02020603050405020304" pitchFamily="18" charset="0"/>
              <a:cs typeface="Times New Roman" panose="02020603050405020304" pitchFamily="18" charset="0"/>
            </a:rPr>
            <a:t>Controllers</a:t>
          </a:r>
          <a:endParaRPr lang="en-IN" sz="2800" b="1" dirty="0">
            <a:latin typeface="Times New Roman" panose="02020603050405020304" pitchFamily="18" charset="0"/>
            <a:cs typeface="Times New Roman" panose="02020603050405020304" pitchFamily="18" charset="0"/>
          </a:endParaRPr>
        </a:p>
      </dgm:t>
    </dgm:pt>
    <dgm:pt modelId="{47160BCF-1DBE-41C4-A178-E13846AD16AA}" type="parTrans" cxnId="{C54C10A4-FA9C-490E-9DB0-C2A6B70EFF72}">
      <dgm:prSet/>
      <dgm:spPr/>
      <dgm:t>
        <a:bodyPr/>
        <a:lstStyle/>
        <a:p>
          <a:endParaRPr lang="en-IN"/>
        </a:p>
      </dgm:t>
    </dgm:pt>
    <dgm:pt modelId="{0EE90E85-51D2-4469-BD27-778C81189457}" type="sibTrans" cxnId="{C54C10A4-FA9C-490E-9DB0-C2A6B70EFF72}">
      <dgm:prSet/>
      <dgm:spPr/>
      <dgm:t>
        <a:bodyPr/>
        <a:lstStyle/>
        <a:p>
          <a:endParaRPr lang="en-IN"/>
        </a:p>
      </dgm:t>
    </dgm:pt>
    <dgm:pt modelId="{2BCFD891-F3FC-440A-8EB3-5C4D01A5B4E9}">
      <dgm:prSet phldrT="[Text]" custT="1"/>
      <dgm:spPr/>
      <dgm:t>
        <a:bodyPr/>
        <a:lstStyle/>
        <a:p>
          <a:r>
            <a:rPr lang="en-US" sz="2800" b="1" dirty="0">
              <a:latin typeface="Times New Roman" panose="02020603050405020304" pitchFamily="18" charset="0"/>
              <a:cs typeface="Times New Roman" panose="02020603050405020304" pitchFamily="18" charset="0"/>
            </a:rPr>
            <a:t>Feedback</a:t>
          </a:r>
          <a:endParaRPr lang="en-IN" sz="2800" b="1" dirty="0">
            <a:latin typeface="Times New Roman" panose="02020603050405020304" pitchFamily="18" charset="0"/>
            <a:cs typeface="Times New Roman" panose="02020603050405020304" pitchFamily="18" charset="0"/>
          </a:endParaRPr>
        </a:p>
      </dgm:t>
    </dgm:pt>
    <dgm:pt modelId="{C07523F4-85F4-4B26-BE1E-0AF6BA703E6A}" type="parTrans" cxnId="{92F2EB38-CE55-4D01-8564-167594104755}">
      <dgm:prSet/>
      <dgm:spPr/>
      <dgm:t>
        <a:bodyPr/>
        <a:lstStyle/>
        <a:p>
          <a:endParaRPr lang="en-IN"/>
        </a:p>
      </dgm:t>
    </dgm:pt>
    <dgm:pt modelId="{D7D2BFFE-2637-4BE0-A608-DCD63A70AFA4}" type="sibTrans" cxnId="{92F2EB38-CE55-4D01-8564-167594104755}">
      <dgm:prSet/>
      <dgm:spPr/>
      <dgm:t>
        <a:bodyPr/>
        <a:lstStyle/>
        <a:p>
          <a:endParaRPr lang="en-IN"/>
        </a:p>
      </dgm:t>
    </dgm:pt>
    <dgm:pt modelId="{39F9413C-22D7-432B-AF8C-85E2CA5F0438}" type="pres">
      <dgm:prSet presAssocID="{4ECFBFDE-1965-4347-BE44-FA2CF2B586AE}" presName="Name0" presStyleCnt="0">
        <dgm:presLayoutVars>
          <dgm:dir/>
          <dgm:resizeHandles val="exact"/>
        </dgm:presLayoutVars>
      </dgm:prSet>
      <dgm:spPr/>
    </dgm:pt>
    <dgm:pt modelId="{CA2BC89C-82E4-4202-9A15-BF8079F2501B}" type="pres">
      <dgm:prSet presAssocID="{351C19D3-0519-4811-9D8D-5025F4F7FFB1}" presName="Name5" presStyleLbl="vennNode1" presStyleIdx="0" presStyleCnt="5" custScaleX="94346" custScaleY="89438" custRadScaleRad="97226" custRadScaleInc="825">
        <dgm:presLayoutVars>
          <dgm:bulletEnabled val="1"/>
        </dgm:presLayoutVars>
      </dgm:prSet>
      <dgm:spPr/>
    </dgm:pt>
    <dgm:pt modelId="{E28386AA-1435-490C-A14F-7E90E7B4CD72}" type="pres">
      <dgm:prSet presAssocID="{9B8296D2-5377-4E1D-826D-71FE289D44DD}" presName="space" presStyleCnt="0"/>
      <dgm:spPr/>
    </dgm:pt>
    <dgm:pt modelId="{B096C29D-2E5A-45AD-9F47-39ADD647F550}" type="pres">
      <dgm:prSet presAssocID="{94DA6547-005A-473C-801E-C04D48E26E25}" presName="Name5" presStyleLbl="vennNode1" presStyleIdx="1" presStyleCnt="5">
        <dgm:presLayoutVars>
          <dgm:bulletEnabled val="1"/>
        </dgm:presLayoutVars>
      </dgm:prSet>
      <dgm:spPr/>
    </dgm:pt>
    <dgm:pt modelId="{20AA410F-E2A0-4BAF-BEC0-204BBD6440AD}" type="pres">
      <dgm:prSet presAssocID="{30A62D4D-6A8A-488D-80C9-8C1BBAD29932}" presName="space" presStyleCnt="0"/>
      <dgm:spPr/>
    </dgm:pt>
    <dgm:pt modelId="{DD1869B6-6B01-4709-BB3A-5EFAFE2FF579}" type="pres">
      <dgm:prSet presAssocID="{09740553-8455-41F7-B16A-E270D2C29987}" presName="Name5" presStyleLbl="vennNode1" presStyleIdx="2" presStyleCnt="5">
        <dgm:presLayoutVars>
          <dgm:bulletEnabled val="1"/>
        </dgm:presLayoutVars>
      </dgm:prSet>
      <dgm:spPr/>
    </dgm:pt>
    <dgm:pt modelId="{91171503-84E0-4166-AE34-B9373C83DC2A}" type="pres">
      <dgm:prSet presAssocID="{DF644C56-BCE8-40F4-B3C3-11BE6E13FA23}" presName="space" presStyleCnt="0"/>
      <dgm:spPr/>
    </dgm:pt>
    <dgm:pt modelId="{C9C70665-1DC3-483F-800B-D72A6CFF25DB}" type="pres">
      <dgm:prSet presAssocID="{61B47FB8-FA07-4286-8417-8E6B196C84F2}" presName="Name5" presStyleLbl="vennNode1" presStyleIdx="3" presStyleCnt="5">
        <dgm:presLayoutVars>
          <dgm:bulletEnabled val="1"/>
        </dgm:presLayoutVars>
      </dgm:prSet>
      <dgm:spPr/>
    </dgm:pt>
    <dgm:pt modelId="{8419DEB9-E54D-4A3F-B42A-4DDC6D61F561}" type="pres">
      <dgm:prSet presAssocID="{0EE90E85-51D2-4469-BD27-778C81189457}" presName="space" presStyleCnt="0"/>
      <dgm:spPr/>
    </dgm:pt>
    <dgm:pt modelId="{424F5242-AE9B-4970-8A0F-98ECCE0052AA}" type="pres">
      <dgm:prSet presAssocID="{2BCFD891-F3FC-440A-8EB3-5C4D01A5B4E9}" presName="Name5" presStyleLbl="vennNode1" presStyleIdx="4" presStyleCnt="5">
        <dgm:presLayoutVars>
          <dgm:bulletEnabled val="1"/>
        </dgm:presLayoutVars>
      </dgm:prSet>
      <dgm:spPr/>
    </dgm:pt>
  </dgm:ptLst>
  <dgm:cxnLst>
    <dgm:cxn modelId="{E4DBD910-248C-480C-8D3F-9BCEFB105676}" type="presOf" srcId="{351C19D3-0519-4811-9D8D-5025F4F7FFB1}" destId="{CA2BC89C-82E4-4202-9A15-BF8079F2501B}" srcOrd="0" destOrd="0" presId="urn:microsoft.com/office/officeart/2005/8/layout/venn3"/>
    <dgm:cxn modelId="{957C431A-13D4-45C0-99F0-15090EF1F903}" srcId="{4ECFBFDE-1965-4347-BE44-FA2CF2B586AE}" destId="{351C19D3-0519-4811-9D8D-5025F4F7FFB1}" srcOrd="0" destOrd="0" parTransId="{055AF154-52ED-4778-94D9-1F58C0FCBAEB}" sibTransId="{9B8296D2-5377-4E1D-826D-71FE289D44DD}"/>
    <dgm:cxn modelId="{B3149F2D-D67D-4D7E-B7AC-95E9018E2B89}" srcId="{4ECFBFDE-1965-4347-BE44-FA2CF2B586AE}" destId="{09740553-8455-41F7-B16A-E270D2C29987}" srcOrd="2" destOrd="0" parTransId="{60C53D75-AB79-42D3-9503-90112D852A97}" sibTransId="{DF644C56-BCE8-40F4-B3C3-11BE6E13FA23}"/>
    <dgm:cxn modelId="{92F2EB38-CE55-4D01-8564-167594104755}" srcId="{4ECFBFDE-1965-4347-BE44-FA2CF2B586AE}" destId="{2BCFD891-F3FC-440A-8EB3-5C4D01A5B4E9}" srcOrd="4" destOrd="0" parTransId="{C07523F4-85F4-4B26-BE1E-0AF6BA703E6A}" sibTransId="{D7D2BFFE-2637-4BE0-A608-DCD63A70AFA4}"/>
    <dgm:cxn modelId="{A246F93C-4269-4D73-9386-C39C718E11F1}" type="presOf" srcId="{2BCFD891-F3FC-440A-8EB3-5C4D01A5B4E9}" destId="{424F5242-AE9B-4970-8A0F-98ECCE0052AA}" srcOrd="0" destOrd="0" presId="urn:microsoft.com/office/officeart/2005/8/layout/venn3"/>
    <dgm:cxn modelId="{9A8D4B4D-9121-40B3-9A59-176A5181BD1F}" srcId="{4ECFBFDE-1965-4347-BE44-FA2CF2B586AE}" destId="{94DA6547-005A-473C-801E-C04D48E26E25}" srcOrd="1" destOrd="0" parTransId="{14315329-A2B3-4C59-8FB5-37238C3CF223}" sibTransId="{30A62D4D-6A8A-488D-80C9-8C1BBAD29932}"/>
    <dgm:cxn modelId="{B1B49F56-2426-4C5A-AB31-B5F48A2554EA}" type="presOf" srcId="{09740553-8455-41F7-B16A-E270D2C29987}" destId="{DD1869B6-6B01-4709-BB3A-5EFAFE2FF579}" srcOrd="0" destOrd="0" presId="urn:microsoft.com/office/officeart/2005/8/layout/venn3"/>
    <dgm:cxn modelId="{60B2628C-79FA-40A8-8D02-6B8ADBC2D9B0}" type="presOf" srcId="{94DA6547-005A-473C-801E-C04D48E26E25}" destId="{B096C29D-2E5A-45AD-9F47-39ADD647F550}" srcOrd="0" destOrd="0" presId="urn:microsoft.com/office/officeart/2005/8/layout/venn3"/>
    <dgm:cxn modelId="{C54C10A4-FA9C-490E-9DB0-C2A6B70EFF72}" srcId="{4ECFBFDE-1965-4347-BE44-FA2CF2B586AE}" destId="{61B47FB8-FA07-4286-8417-8E6B196C84F2}" srcOrd="3" destOrd="0" parTransId="{47160BCF-1DBE-41C4-A178-E13846AD16AA}" sibTransId="{0EE90E85-51D2-4469-BD27-778C81189457}"/>
    <dgm:cxn modelId="{8D385ABB-0F4F-4821-A62D-2EF89215DAEF}" type="presOf" srcId="{4ECFBFDE-1965-4347-BE44-FA2CF2B586AE}" destId="{39F9413C-22D7-432B-AF8C-85E2CA5F0438}" srcOrd="0" destOrd="0" presId="urn:microsoft.com/office/officeart/2005/8/layout/venn3"/>
    <dgm:cxn modelId="{B2B205E2-9F08-45A2-8A9A-624DA27A89EC}" type="presOf" srcId="{61B47FB8-FA07-4286-8417-8E6B196C84F2}" destId="{C9C70665-1DC3-483F-800B-D72A6CFF25DB}" srcOrd="0" destOrd="0" presId="urn:microsoft.com/office/officeart/2005/8/layout/venn3"/>
    <dgm:cxn modelId="{9DC3FC95-C163-4C23-8B27-54CFF86C6E82}" type="presParOf" srcId="{39F9413C-22D7-432B-AF8C-85E2CA5F0438}" destId="{CA2BC89C-82E4-4202-9A15-BF8079F2501B}" srcOrd="0" destOrd="0" presId="urn:microsoft.com/office/officeart/2005/8/layout/venn3"/>
    <dgm:cxn modelId="{2C9C4E8B-74D7-477C-8B27-520843BA8C2F}" type="presParOf" srcId="{39F9413C-22D7-432B-AF8C-85E2CA5F0438}" destId="{E28386AA-1435-490C-A14F-7E90E7B4CD72}" srcOrd="1" destOrd="0" presId="urn:microsoft.com/office/officeart/2005/8/layout/venn3"/>
    <dgm:cxn modelId="{E82848E3-A543-4096-A8B2-0571679FAA51}" type="presParOf" srcId="{39F9413C-22D7-432B-AF8C-85E2CA5F0438}" destId="{B096C29D-2E5A-45AD-9F47-39ADD647F550}" srcOrd="2" destOrd="0" presId="urn:microsoft.com/office/officeart/2005/8/layout/venn3"/>
    <dgm:cxn modelId="{896126C9-1EF6-4E30-801E-441ED9752B56}" type="presParOf" srcId="{39F9413C-22D7-432B-AF8C-85E2CA5F0438}" destId="{20AA410F-E2A0-4BAF-BEC0-204BBD6440AD}" srcOrd="3" destOrd="0" presId="urn:microsoft.com/office/officeart/2005/8/layout/venn3"/>
    <dgm:cxn modelId="{13E2181D-757A-4734-8E13-788B6536D121}" type="presParOf" srcId="{39F9413C-22D7-432B-AF8C-85E2CA5F0438}" destId="{DD1869B6-6B01-4709-BB3A-5EFAFE2FF579}" srcOrd="4" destOrd="0" presId="urn:microsoft.com/office/officeart/2005/8/layout/venn3"/>
    <dgm:cxn modelId="{D5FA743A-9CA0-4DA0-B5B7-7E07552A7C8F}" type="presParOf" srcId="{39F9413C-22D7-432B-AF8C-85E2CA5F0438}" destId="{91171503-84E0-4166-AE34-B9373C83DC2A}" srcOrd="5" destOrd="0" presId="urn:microsoft.com/office/officeart/2005/8/layout/venn3"/>
    <dgm:cxn modelId="{5A759958-4FFA-4645-B9ED-ECF9E655CEA0}" type="presParOf" srcId="{39F9413C-22D7-432B-AF8C-85E2CA5F0438}" destId="{C9C70665-1DC3-483F-800B-D72A6CFF25DB}" srcOrd="6" destOrd="0" presId="urn:microsoft.com/office/officeart/2005/8/layout/venn3"/>
    <dgm:cxn modelId="{3BB55B93-E401-4469-8A83-B100B5D08DB8}" type="presParOf" srcId="{39F9413C-22D7-432B-AF8C-85E2CA5F0438}" destId="{8419DEB9-E54D-4A3F-B42A-4DDC6D61F561}" srcOrd="7" destOrd="0" presId="urn:microsoft.com/office/officeart/2005/8/layout/venn3"/>
    <dgm:cxn modelId="{23B25516-F849-4B9B-B443-D539FC4723E0}" type="presParOf" srcId="{39F9413C-22D7-432B-AF8C-85E2CA5F0438}" destId="{424F5242-AE9B-4970-8A0F-98ECCE0052AA}" srcOrd="8" destOrd="0" presId="urn:microsoft.com/office/officeart/2005/8/layout/ven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3F89E-9178-4557-B67D-7F6771A0CB38}">
      <dsp:nvSpPr>
        <dsp:cNvPr id="0" name=""/>
        <dsp:cNvSpPr/>
      </dsp:nvSpPr>
      <dsp:spPr>
        <a:xfrm>
          <a:off x="3068726" y="690880"/>
          <a:ext cx="4987747" cy="2682240"/>
        </a:xfrm>
        <a:prstGeom prst="round2DiagRect">
          <a:avLst>
            <a:gd name="adj1" fmla="val 0"/>
            <a:gd name="adj2" fmla="val 166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FA1047C-3E8E-432A-A194-9BAEB487DFB9}">
      <dsp:nvSpPr>
        <dsp:cNvPr id="0" name=""/>
        <dsp:cNvSpPr/>
      </dsp:nvSpPr>
      <dsp:spPr>
        <a:xfrm>
          <a:off x="5562599" y="975360"/>
          <a:ext cx="665" cy="211328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75A41C55-1E19-4981-834A-38A2FFF25050}">
      <dsp:nvSpPr>
        <dsp:cNvPr id="0" name=""/>
        <dsp:cNvSpPr/>
      </dsp:nvSpPr>
      <dsp:spPr>
        <a:xfrm>
          <a:off x="3234984" y="894080"/>
          <a:ext cx="2161357" cy="22758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endParaRPr lang="en-US" sz="3800" b="1" kern="1200" dirty="0">
            <a:latin typeface="Times New Roman" panose="02020603050405020304" pitchFamily="18" charset="0"/>
            <a:cs typeface="Times New Roman" panose="02020603050405020304" pitchFamily="18" charset="0"/>
          </a:endParaRPr>
        </a:p>
        <a:p>
          <a:pPr marL="0" lvl="0" indent="0" algn="l" defTabSz="1689100">
            <a:lnSpc>
              <a:spcPct val="90000"/>
            </a:lnSpc>
            <a:spcBef>
              <a:spcPct val="0"/>
            </a:spcBef>
            <a:spcAft>
              <a:spcPct val="35000"/>
            </a:spcAft>
            <a:buNone/>
          </a:pPr>
          <a:r>
            <a:rPr lang="en-US" sz="3800" b="1" kern="1200" dirty="0">
              <a:latin typeface="Times New Roman" panose="02020603050405020304" pitchFamily="18" charset="0"/>
              <a:cs typeface="Times New Roman" panose="02020603050405020304" pitchFamily="18" charset="0"/>
            </a:rPr>
            <a:t>ROS</a:t>
          </a:r>
          <a:endParaRPr lang="en-IN" sz="3800" b="1" kern="1200" dirty="0">
            <a:latin typeface="Times New Roman" panose="02020603050405020304" pitchFamily="18" charset="0"/>
            <a:cs typeface="Times New Roman" panose="02020603050405020304" pitchFamily="18" charset="0"/>
          </a:endParaRPr>
        </a:p>
      </dsp:txBody>
      <dsp:txXfrm>
        <a:off x="3234984" y="894080"/>
        <a:ext cx="2161357" cy="2275840"/>
      </dsp:txXfrm>
    </dsp:sp>
    <dsp:sp modelId="{9C74530F-6BDE-415D-BBEF-962B17782A52}">
      <dsp:nvSpPr>
        <dsp:cNvPr id="0" name=""/>
        <dsp:cNvSpPr/>
      </dsp:nvSpPr>
      <dsp:spPr>
        <a:xfrm>
          <a:off x="5728858" y="894080"/>
          <a:ext cx="2161357" cy="22758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endParaRPr lang="en-US" sz="3800" b="1" kern="1200" dirty="0">
            <a:latin typeface="Times New Roman" panose="02020603050405020304" pitchFamily="18" charset="0"/>
            <a:cs typeface="Times New Roman" panose="02020603050405020304" pitchFamily="18" charset="0"/>
          </a:endParaRPr>
        </a:p>
        <a:p>
          <a:pPr marL="0" lvl="0" indent="0" algn="l" defTabSz="1689100">
            <a:lnSpc>
              <a:spcPct val="90000"/>
            </a:lnSpc>
            <a:spcBef>
              <a:spcPct val="0"/>
            </a:spcBef>
            <a:spcAft>
              <a:spcPct val="35000"/>
            </a:spcAft>
            <a:buNone/>
          </a:pPr>
          <a:r>
            <a:rPr lang="en-US" sz="3800" b="1" kern="1200" dirty="0">
              <a:latin typeface="Times New Roman" panose="02020603050405020304" pitchFamily="18" charset="0"/>
              <a:cs typeface="Times New Roman" panose="02020603050405020304" pitchFamily="18" charset="0"/>
            </a:rPr>
            <a:t>OpenCV</a:t>
          </a:r>
          <a:endParaRPr lang="en-IN" sz="3800" b="1" kern="1200" dirty="0">
            <a:latin typeface="Times New Roman" panose="02020603050405020304" pitchFamily="18" charset="0"/>
            <a:cs typeface="Times New Roman" panose="02020603050405020304" pitchFamily="18" charset="0"/>
          </a:endParaRPr>
        </a:p>
      </dsp:txBody>
      <dsp:txXfrm>
        <a:off x="5728858" y="894080"/>
        <a:ext cx="2161357" cy="2275840"/>
      </dsp:txXfrm>
    </dsp:sp>
    <dsp:sp modelId="{3E1F9FB2-9890-4FDA-9375-045F55550EC8}">
      <dsp:nvSpPr>
        <dsp:cNvPr id="0" name=""/>
        <dsp:cNvSpPr/>
      </dsp:nvSpPr>
      <dsp:spPr>
        <a:xfrm rot="16200000">
          <a:off x="1190040" y="1047394"/>
          <a:ext cx="2926080" cy="831291"/>
        </a:xfrm>
        <a:prstGeom prst="rightArrow">
          <a:avLst>
            <a:gd name="adj1" fmla="val 49830"/>
            <a:gd name="adj2" fmla="val 60660"/>
          </a:avLst>
        </a:prstGeom>
        <a:solidFill>
          <a:schemeClr val="accent2">
            <a:tint val="40000"/>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r" defTabSz="844550">
            <a:lnSpc>
              <a:spcPct val="90000"/>
            </a:lnSpc>
            <a:spcBef>
              <a:spcPct val="0"/>
            </a:spcBef>
            <a:spcAft>
              <a:spcPct val="35000"/>
            </a:spcAft>
            <a:buNone/>
          </a:pPr>
          <a:r>
            <a:rPr lang="en-US" sz="1900" kern="1200" dirty="0"/>
            <a:t>ROS</a:t>
          </a:r>
          <a:endParaRPr lang="en-IN" sz="1900" kern="1200" dirty="0"/>
        </a:p>
      </dsp:txBody>
      <dsp:txXfrm>
        <a:off x="1315677" y="1381560"/>
        <a:ext cx="2674807" cy="414233"/>
      </dsp:txXfrm>
    </dsp:sp>
    <dsp:sp modelId="{9885C209-7D5E-4CF7-B363-065BB2B266AF}">
      <dsp:nvSpPr>
        <dsp:cNvPr id="0" name=""/>
        <dsp:cNvSpPr/>
      </dsp:nvSpPr>
      <dsp:spPr>
        <a:xfrm rot="5400000">
          <a:off x="7009079" y="2185314"/>
          <a:ext cx="2926080" cy="831291"/>
        </a:xfrm>
        <a:prstGeom prst="rightArrow">
          <a:avLst>
            <a:gd name="adj1" fmla="val 49830"/>
            <a:gd name="adj2" fmla="val 60660"/>
          </a:avLst>
        </a:prstGeom>
        <a:solidFill>
          <a:schemeClr val="accent2">
            <a:tint val="40000"/>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r" defTabSz="844550">
            <a:lnSpc>
              <a:spcPct val="90000"/>
            </a:lnSpc>
            <a:spcBef>
              <a:spcPct val="0"/>
            </a:spcBef>
            <a:spcAft>
              <a:spcPct val="35000"/>
            </a:spcAft>
            <a:buNone/>
          </a:pPr>
          <a:r>
            <a:rPr lang="en-US" sz="1900" kern="1200" dirty="0"/>
            <a:t>Open-CV</a:t>
          </a:r>
          <a:endParaRPr lang="en-IN" sz="1900" kern="1200" dirty="0"/>
        </a:p>
      </dsp:txBody>
      <dsp:txXfrm>
        <a:off x="7134716" y="2268207"/>
        <a:ext cx="2674807" cy="4142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96CFE-A0D9-4BB1-B66F-B36CAC06E6C1}">
      <dsp:nvSpPr>
        <dsp:cNvPr id="0" name=""/>
        <dsp:cNvSpPr/>
      </dsp:nvSpPr>
      <dsp:spPr>
        <a:xfrm>
          <a:off x="1607" y="1319441"/>
          <a:ext cx="4038451" cy="1558842"/>
        </a:xfrm>
        <a:prstGeom prst="chevron">
          <a:avLst>
            <a:gd name="adj" fmla="val 4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EF4883-405F-4612-8F7D-FBD8BE3BEAC9}">
      <dsp:nvSpPr>
        <dsp:cNvPr id="0" name=""/>
        <dsp:cNvSpPr/>
      </dsp:nvSpPr>
      <dsp:spPr>
        <a:xfrm>
          <a:off x="1078527" y="1709151"/>
          <a:ext cx="3410247" cy="1558842"/>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Edge Detection Method</a:t>
          </a:r>
          <a:endParaRPr lang="en-IN" sz="2600" b="1" kern="1200" dirty="0">
            <a:latin typeface="Times New Roman" panose="02020603050405020304" pitchFamily="18" charset="0"/>
            <a:cs typeface="Times New Roman" panose="02020603050405020304" pitchFamily="18" charset="0"/>
          </a:endParaRPr>
        </a:p>
      </dsp:txBody>
      <dsp:txXfrm>
        <a:off x="1124184" y="1754808"/>
        <a:ext cx="3318933" cy="1467528"/>
      </dsp:txXfrm>
    </dsp:sp>
    <dsp:sp modelId="{285B81E0-A5FB-42DB-BA9E-25A7C01AC4CD}">
      <dsp:nvSpPr>
        <dsp:cNvPr id="0" name=""/>
        <dsp:cNvSpPr/>
      </dsp:nvSpPr>
      <dsp:spPr>
        <a:xfrm>
          <a:off x="4614416" y="1319441"/>
          <a:ext cx="4038451" cy="1558842"/>
        </a:xfrm>
        <a:prstGeom prst="chevron">
          <a:avLst>
            <a:gd name="adj" fmla="val 40000"/>
          </a:avLst>
        </a:prstGeom>
        <a:solidFill>
          <a:schemeClr val="accent2">
            <a:shade val="80000"/>
            <a:hueOff val="-17936"/>
            <a:satOff val="-2012"/>
            <a:lumOff val="12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A54B6E-2B9D-4F0D-80F6-262DAB141C80}">
      <dsp:nvSpPr>
        <dsp:cNvPr id="0" name=""/>
        <dsp:cNvSpPr/>
      </dsp:nvSpPr>
      <dsp:spPr>
        <a:xfrm>
          <a:off x="5691336" y="1709151"/>
          <a:ext cx="3410247" cy="1558842"/>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17936"/>
              <a:satOff val="-2012"/>
              <a:lumOff val="128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Segmentation </a:t>
          </a:r>
          <a:r>
            <a:rPr lang="en-US" sz="2800" b="1" kern="1200" dirty="0">
              <a:latin typeface="Times New Roman" panose="02020603050405020304" pitchFamily="18" charset="0"/>
              <a:cs typeface="Times New Roman" panose="02020603050405020304" pitchFamily="18" charset="0"/>
            </a:rPr>
            <a:t>Method</a:t>
          </a:r>
          <a:endParaRPr lang="en-IN" sz="3200" b="1" kern="1200" dirty="0">
            <a:latin typeface="Times New Roman" panose="02020603050405020304" pitchFamily="18" charset="0"/>
            <a:cs typeface="Times New Roman" panose="02020603050405020304" pitchFamily="18" charset="0"/>
          </a:endParaRPr>
        </a:p>
      </dsp:txBody>
      <dsp:txXfrm>
        <a:off x="5736993" y="1754808"/>
        <a:ext cx="3318933" cy="1467528"/>
      </dsp:txXfrm>
    </dsp:sp>
    <dsp:sp modelId="{5A8FEE06-CC50-41D7-A8DF-0B7FD4969522}">
      <dsp:nvSpPr>
        <dsp:cNvPr id="0" name=""/>
        <dsp:cNvSpPr/>
      </dsp:nvSpPr>
      <dsp:spPr>
        <a:xfrm>
          <a:off x="9227224" y="1319441"/>
          <a:ext cx="4038451" cy="1558842"/>
        </a:xfrm>
        <a:prstGeom prst="chevron">
          <a:avLst>
            <a:gd name="adj" fmla="val 40000"/>
          </a:avLst>
        </a:prstGeom>
        <a:solidFill>
          <a:schemeClr val="accent2">
            <a:shade val="80000"/>
            <a:hueOff val="-35872"/>
            <a:satOff val="-4024"/>
            <a:lumOff val="25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C3E44-4057-4764-B655-31AEC7A7343F}">
      <dsp:nvSpPr>
        <dsp:cNvPr id="0" name=""/>
        <dsp:cNvSpPr/>
      </dsp:nvSpPr>
      <dsp:spPr>
        <a:xfrm>
          <a:off x="10304145" y="1709151"/>
          <a:ext cx="3410247" cy="1558842"/>
        </a:xfrm>
        <a:prstGeom prst="roundRect">
          <a:avLst>
            <a:gd name="adj" fmla="val 10000"/>
          </a:avLst>
        </a:prstGeom>
        <a:solidFill>
          <a:schemeClr val="lt1">
            <a:alpha val="90000"/>
            <a:hueOff val="0"/>
            <a:satOff val="0"/>
            <a:lumOff val="0"/>
            <a:alphaOff val="0"/>
          </a:schemeClr>
        </a:solidFill>
        <a:ln w="25400" cap="flat" cmpd="sng" algn="ctr">
          <a:solidFill>
            <a:schemeClr val="accent2">
              <a:shade val="80000"/>
              <a:hueOff val="-35872"/>
              <a:satOff val="-4024"/>
              <a:lumOff val="256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Corner Detection Method</a:t>
          </a:r>
          <a:endParaRPr lang="en-IN" sz="2800" b="1" kern="1200" dirty="0">
            <a:latin typeface="Times New Roman" panose="02020603050405020304" pitchFamily="18" charset="0"/>
            <a:cs typeface="Times New Roman" panose="02020603050405020304" pitchFamily="18" charset="0"/>
          </a:endParaRPr>
        </a:p>
      </dsp:txBody>
      <dsp:txXfrm>
        <a:off x="10349802" y="1754808"/>
        <a:ext cx="3318933" cy="14675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BC89C-82E4-4202-9A15-BF8079F2501B}">
      <dsp:nvSpPr>
        <dsp:cNvPr id="0" name=""/>
        <dsp:cNvSpPr/>
      </dsp:nvSpPr>
      <dsp:spPr>
        <a:xfrm>
          <a:off x="3407" y="1569907"/>
          <a:ext cx="2809250" cy="2663109"/>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868" tIns="35560" rIns="163868"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Sorts of Joints</a:t>
          </a:r>
          <a:endParaRPr lang="en-IN" sz="2800" kern="1200" dirty="0"/>
        </a:p>
      </dsp:txBody>
      <dsp:txXfrm>
        <a:off x="414812" y="1959910"/>
        <a:ext cx="1986440" cy="1883103"/>
      </dsp:txXfrm>
    </dsp:sp>
    <dsp:sp modelId="{B096C29D-2E5A-45AD-9F47-39ADD647F550}">
      <dsp:nvSpPr>
        <dsp:cNvPr id="0" name=""/>
        <dsp:cNvSpPr/>
      </dsp:nvSpPr>
      <dsp:spPr>
        <a:xfrm>
          <a:off x="2217137" y="1412659"/>
          <a:ext cx="2977604" cy="297760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868" tIns="35560" rIns="163868"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Kinds of Movement </a:t>
          </a:r>
          <a:endParaRPr lang="en-IN" sz="2800" b="1" kern="1200" dirty="0">
            <a:latin typeface="Times New Roman" panose="02020603050405020304" pitchFamily="18" charset="0"/>
            <a:cs typeface="Times New Roman" panose="02020603050405020304" pitchFamily="18" charset="0"/>
          </a:endParaRPr>
        </a:p>
      </dsp:txBody>
      <dsp:txXfrm>
        <a:off x="2653197" y="1848719"/>
        <a:ext cx="2105484" cy="2105484"/>
      </dsp:txXfrm>
    </dsp:sp>
    <dsp:sp modelId="{DD1869B6-6B01-4709-BB3A-5EFAFE2FF579}">
      <dsp:nvSpPr>
        <dsp:cNvPr id="0" name=""/>
        <dsp:cNvSpPr/>
      </dsp:nvSpPr>
      <dsp:spPr>
        <a:xfrm>
          <a:off x="4599221" y="1412659"/>
          <a:ext cx="2977604" cy="297760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868" tIns="35560" rIns="163868"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Interpolation of Movement</a:t>
          </a:r>
          <a:endParaRPr lang="en-IN" sz="2800" b="1" kern="1200" dirty="0">
            <a:latin typeface="Times New Roman" panose="02020603050405020304" pitchFamily="18" charset="0"/>
            <a:cs typeface="Times New Roman" panose="02020603050405020304" pitchFamily="18" charset="0"/>
          </a:endParaRPr>
        </a:p>
      </dsp:txBody>
      <dsp:txXfrm>
        <a:off x="5035281" y="1848719"/>
        <a:ext cx="2105484" cy="2105484"/>
      </dsp:txXfrm>
    </dsp:sp>
    <dsp:sp modelId="{C9C70665-1DC3-483F-800B-D72A6CFF25DB}">
      <dsp:nvSpPr>
        <dsp:cNvPr id="0" name=""/>
        <dsp:cNvSpPr/>
      </dsp:nvSpPr>
      <dsp:spPr>
        <a:xfrm>
          <a:off x="6981304" y="1412659"/>
          <a:ext cx="2977604" cy="297760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868" tIns="35560" rIns="163868"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Controllers</a:t>
          </a:r>
          <a:endParaRPr lang="en-IN" sz="2800" b="1" kern="1200" dirty="0">
            <a:latin typeface="Times New Roman" panose="02020603050405020304" pitchFamily="18" charset="0"/>
            <a:cs typeface="Times New Roman" panose="02020603050405020304" pitchFamily="18" charset="0"/>
          </a:endParaRPr>
        </a:p>
      </dsp:txBody>
      <dsp:txXfrm>
        <a:off x="7417364" y="1848719"/>
        <a:ext cx="2105484" cy="2105484"/>
      </dsp:txXfrm>
    </dsp:sp>
    <dsp:sp modelId="{424F5242-AE9B-4970-8A0F-98ECCE0052AA}">
      <dsp:nvSpPr>
        <dsp:cNvPr id="0" name=""/>
        <dsp:cNvSpPr/>
      </dsp:nvSpPr>
      <dsp:spPr>
        <a:xfrm>
          <a:off x="9363388" y="1412659"/>
          <a:ext cx="2977604" cy="297760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3868" tIns="35560" rIns="163868"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Feedback</a:t>
          </a:r>
          <a:endParaRPr lang="en-IN" sz="2800" b="1" kern="1200" dirty="0">
            <a:latin typeface="Times New Roman" panose="02020603050405020304" pitchFamily="18" charset="0"/>
            <a:cs typeface="Times New Roman" panose="02020603050405020304" pitchFamily="18" charset="0"/>
          </a:endParaRPr>
        </a:p>
      </dsp:txBody>
      <dsp:txXfrm>
        <a:off x="9799448" y="1848719"/>
        <a:ext cx="2105484" cy="2105484"/>
      </dsp:txXfrm>
    </dsp:sp>
  </dsp:spTree>
</dsp:drawing>
</file>

<file path=ppt/diagrams/layout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A6889-1E42-4A3B-8634-5083D23C03A3}" type="datetimeFigureOut">
              <a:rPr lang="en-IN" smtClean="0"/>
              <a:t>27-08-2023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DBEDE-B920-45E2-B564-5E69FA14A473}" type="slidenum">
              <a:rPr lang="en-IN" smtClean="0"/>
              <a:t>‹#›</a:t>
            </a:fld>
            <a:endParaRPr lang="en-IN"/>
          </a:p>
        </p:txBody>
      </p:sp>
    </p:spTree>
    <p:extLst>
      <p:ext uri="{BB962C8B-B14F-4D97-AF65-F5344CB8AC3E}">
        <p14:creationId xmlns:p14="http://schemas.microsoft.com/office/powerpoint/2010/main" val="342781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DBEDE-B920-45E2-B564-5E69FA14A473}" type="slidenum">
              <a:rPr lang="en-IN" smtClean="0"/>
              <a:t>10</a:t>
            </a:fld>
            <a:endParaRPr lang="en-IN"/>
          </a:p>
        </p:txBody>
      </p:sp>
    </p:spTree>
    <p:extLst>
      <p:ext uri="{BB962C8B-B14F-4D97-AF65-F5344CB8AC3E}">
        <p14:creationId xmlns:p14="http://schemas.microsoft.com/office/powerpoint/2010/main" val="275533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png"/><Relationship Id="rId7" Type="http://schemas.openxmlformats.org/officeDocument/2006/relationships/diagramData" Target="../diagrams/data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11" Type="http://schemas.microsoft.com/office/2007/relationships/diagramDrawing" Target="../diagrams/drawing3.xml"/><Relationship Id="rId5" Type="http://schemas.openxmlformats.org/officeDocument/2006/relationships/image" Target="../media/image5.png"/><Relationship Id="rId10" Type="http://schemas.openxmlformats.org/officeDocument/2006/relationships/diagramColors" Target="../diagrams/colors3.xml"/><Relationship Id="rId4" Type="http://schemas.openxmlformats.org/officeDocument/2006/relationships/image" Target="../media/image2.svg"/><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svg"/><Relationship Id="rId7" Type="http://schemas.openxmlformats.org/officeDocument/2006/relationships/diagramLayout" Target="../diagrams/layout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6.svg"/><Relationship Id="rId10" Type="http://schemas.microsoft.com/office/2007/relationships/diagramDrawing" Target="../diagrams/drawing1.xml"/><Relationship Id="rId4" Type="http://schemas.openxmlformats.org/officeDocument/2006/relationships/image" Target="../media/image5.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svg"/><Relationship Id="rId7" Type="http://schemas.openxmlformats.org/officeDocument/2006/relationships/diagramLayout" Target="../diagrams/layout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Data" Target="../diagrams/data2.xml"/><Relationship Id="rId5" Type="http://schemas.openxmlformats.org/officeDocument/2006/relationships/image" Target="../media/image6.svg"/><Relationship Id="rId10" Type="http://schemas.microsoft.com/office/2007/relationships/diagramDrawing" Target="../diagrams/drawing2.xml"/><Relationship Id="rId4" Type="http://schemas.openxmlformats.org/officeDocument/2006/relationships/image" Target="../media/image5.png"/><Relationship Id="rId9"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
            <a:extLst>
              <a:ext uri="{FF2B5EF4-FFF2-40B4-BE49-F238E27FC236}">
                <a16:creationId xmlns:a16="http://schemas.microsoft.com/office/drawing/2014/main" id="{FE532AB5-9645-7768-1105-864AACCAA218}"/>
              </a:ext>
            </a:extLst>
          </p:cNvPr>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4" name="Freeform 3">
            <a:extLst>
              <a:ext uri="{FF2B5EF4-FFF2-40B4-BE49-F238E27FC236}">
                <a16:creationId xmlns:a16="http://schemas.microsoft.com/office/drawing/2014/main" id="{34B29A79-C956-26F4-24CC-85BAC92FD5A3}"/>
              </a:ext>
            </a:extLst>
          </p:cNvPr>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4">
            <a:extLst>
              <a:ext uri="{FF2B5EF4-FFF2-40B4-BE49-F238E27FC236}">
                <a16:creationId xmlns:a16="http://schemas.microsoft.com/office/drawing/2014/main" id="{A146CD94-0DAB-4435-1ADE-8B86CADE8F4D}"/>
              </a:ext>
            </a:extLst>
          </p:cNvPr>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6" name="Freeform 5">
            <a:extLst>
              <a:ext uri="{FF2B5EF4-FFF2-40B4-BE49-F238E27FC236}">
                <a16:creationId xmlns:a16="http://schemas.microsoft.com/office/drawing/2014/main" id="{136859D9-8F09-9E96-05A7-F6C44C10FE0F}"/>
              </a:ext>
            </a:extLst>
          </p:cNvPr>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7" name="Freeform 6">
            <a:extLst>
              <a:ext uri="{FF2B5EF4-FFF2-40B4-BE49-F238E27FC236}">
                <a16:creationId xmlns:a16="http://schemas.microsoft.com/office/drawing/2014/main" id="{625BFD0A-10A9-573C-4B42-2CD1DBDF3BF8}"/>
              </a:ext>
            </a:extLst>
          </p:cNvPr>
          <p:cNvSpPr/>
          <p:nvPr/>
        </p:nvSpPr>
        <p:spPr>
          <a:xfrm>
            <a:off x="16139356"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8" name="Freeform 7">
            <a:extLst>
              <a:ext uri="{FF2B5EF4-FFF2-40B4-BE49-F238E27FC236}">
                <a16:creationId xmlns:a16="http://schemas.microsoft.com/office/drawing/2014/main" id="{1D2379A4-CF38-7D89-B4F0-EC49394F644C}"/>
              </a:ext>
            </a:extLst>
          </p:cNvPr>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9" name="Freeform 8">
            <a:extLst>
              <a:ext uri="{FF2B5EF4-FFF2-40B4-BE49-F238E27FC236}">
                <a16:creationId xmlns:a16="http://schemas.microsoft.com/office/drawing/2014/main" id="{92C3C083-F961-5251-4A85-B3B7879D8F97}"/>
              </a:ext>
            </a:extLst>
          </p:cNvPr>
          <p:cNvSpPr/>
          <p:nvPr/>
        </p:nvSpPr>
        <p:spPr>
          <a:xfrm>
            <a:off x="909289" y="9619594"/>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0" name="Freeform 9">
            <a:extLst>
              <a:ext uri="{FF2B5EF4-FFF2-40B4-BE49-F238E27FC236}">
                <a16:creationId xmlns:a16="http://schemas.microsoft.com/office/drawing/2014/main" id="{9D29AB56-5EAE-8703-1B7F-6E18E546A2B8}"/>
              </a:ext>
            </a:extLst>
          </p:cNvPr>
          <p:cNvSpPr/>
          <p:nvPr/>
        </p:nvSpPr>
        <p:spPr>
          <a:xfrm>
            <a:off x="17422062" y="9619594"/>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1" name="Freeform 10">
            <a:extLst>
              <a:ext uri="{FF2B5EF4-FFF2-40B4-BE49-F238E27FC236}">
                <a16:creationId xmlns:a16="http://schemas.microsoft.com/office/drawing/2014/main" id="{586703FB-07C9-1BD4-2070-CFD760D84154}"/>
              </a:ext>
            </a:extLst>
          </p:cNvPr>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2" name="TextBox 37">
            <a:extLst>
              <a:ext uri="{FF2B5EF4-FFF2-40B4-BE49-F238E27FC236}">
                <a16:creationId xmlns:a16="http://schemas.microsoft.com/office/drawing/2014/main" id="{0CBF82F1-21B4-9176-38EA-0E89128EA874}"/>
              </a:ext>
            </a:extLst>
          </p:cNvPr>
          <p:cNvSpPr txBox="1"/>
          <p:nvPr/>
        </p:nvSpPr>
        <p:spPr>
          <a:xfrm>
            <a:off x="4332468" y="758694"/>
            <a:ext cx="9623064" cy="1513235"/>
          </a:xfrm>
          <a:prstGeom prst="rect">
            <a:avLst/>
          </a:prstGeom>
        </p:spPr>
        <p:txBody>
          <a:bodyPr lIns="0" tIns="0" rIns="0" bIns="0" rtlCol="0" anchor="t">
            <a:spAutoFit/>
          </a:bodyPr>
          <a:lstStyle/>
          <a:p>
            <a:pPr algn="ctr">
              <a:lnSpc>
                <a:spcPts val="5880"/>
              </a:lnSpc>
            </a:pPr>
            <a:endParaRPr lang="en-US" sz="5400" spc="176" dirty="0">
              <a:solidFill>
                <a:srgbClr val="0D0D0D"/>
              </a:solidFill>
              <a:latin typeface="Barlow Bold"/>
            </a:endParaRPr>
          </a:p>
          <a:p>
            <a:pPr algn="ctr">
              <a:lnSpc>
                <a:spcPts val="5880"/>
              </a:lnSpc>
            </a:pPr>
            <a:r>
              <a:rPr lang="en-US" sz="5400" spc="176" dirty="0">
                <a:solidFill>
                  <a:srgbClr val="0D0D0D"/>
                </a:solidFill>
                <a:latin typeface="Barlow Bold"/>
              </a:rPr>
              <a:t>Hologlyph Bots</a:t>
            </a:r>
          </a:p>
        </p:txBody>
      </p:sp>
      <p:sp>
        <p:nvSpPr>
          <p:cNvPr id="33" name="TextBox 32">
            <a:extLst>
              <a:ext uri="{FF2B5EF4-FFF2-40B4-BE49-F238E27FC236}">
                <a16:creationId xmlns:a16="http://schemas.microsoft.com/office/drawing/2014/main" id="{38E24314-BD93-3287-3338-0170E68A844D}"/>
              </a:ext>
            </a:extLst>
          </p:cNvPr>
          <p:cNvSpPr txBox="1"/>
          <p:nvPr/>
        </p:nvSpPr>
        <p:spPr>
          <a:xfrm>
            <a:off x="1903053" y="3144054"/>
            <a:ext cx="14481893" cy="4524315"/>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*Team Member Detail*</a:t>
            </a:r>
            <a:endParaRPr lang="en-US" sz="2400" b="1" dirty="0">
              <a:latin typeface="Times New Roman" panose="02020603050405020304" pitchFamily="18" charset="0"/>
              <a:cs typeface="Times New Roman" panose="02020603050405020304" pitchFamily="18" charset="0"/>
            </a:endParaRPr>
          </a:p>
          <a:p>
            <a:pPr algn="ctr"/>
            <a:endParaRPr lang="en-US" sz="4800" b="1" dirty="0">
              <a:latin typeface="Times New Roman" panose="02020603050405020304" pitchFamily="18" charset="0"/>
              <a:cs typeface="Times New Roman" panose="02020603050405020304" pitchFamily="18" charset="0"/>
            </a:endParaRPr>
          </a:p>
          <a:p>
            <a:pPr algn="ctr"/>
            <a:r>
              <a:rPr lang="en-US" sz="4800" b="1" dirty="0">
                <a:latin typeface="Times New Roman" panose="02020603050405020304" pitchFamily="18" charset="0"/>
                <a:cs typeface="Times New Roman" panose="02020603050405020304" pitchFamily="18" charset="0"/>
              </a:rPr>
              <a:t>Pooja Ramani(22ce106)</a:t>
            </a:r>
          </a:p>
          <a:p>
            <a:pPr algn="ctr"/>
            <a:r>
              <a:rPr lang="en-US" sz="4800" b="1" dirty="0">
                <a:latin typeface="Times New Roman" panose="02020603050405020304" pitchFamily="18" charset="0"/>
                <a:cs typeface="Times New Roman" panose="02020603050405020304" pitchFamily="18" charset="0"/>
              </a:rPr>
              <a:t>Kaushal Bhanderi(22ce005)</a:t>
            </a:r>
          </a:p>
          <a:p>
            <a:pPr algn="ctr"/>
            <a:r>
              <a:rPr lang="en-US" sz="4800" b="1" dirty="0">
                <a:latin typeface="Times New Roman" panose="02020603050405020304" pitchFamily="18" charset="0"/>
                <a:cs typeface="Times New Roman" panose="02020603050405020304" pitchFamily="18" charset="0"/>
              </a:rPr>
              <a:t>Jalay Movaliya(22ce071)</a:t>
            </a:r>
          </a:p>
          <a:p>
            <a:pPr algn="ctr"/>
            <a:r>
              <a:rPr lang="en-US" sz="4800" b="1" dirty="0">
                <a:latin typeface="Times New Roman" panose="02020603050405020304" pitchFamily="18" charset="0"/>
                <a:cs typeface="Times New Roman" panose="02020603050405020304" pitchFamily="18" charset="0"/>
              </a:rPr>
              <a:t>Yash Nasit(22cd043)</a:t>
            </a:r>
            <a:endParaRPr lang="en-IN" sz="6600" b="0" dirty="0">
              <a:solidFill>
                <a:srgbClr val="0000FF"/>
              </a:solidFill>
              <a:effectLst/>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647306D-2AF8-BBED-489F-E037E5AD7EC6}"/>
              </a:ext>
            </a:extLst>
          </p:cNvPr>
          <p:cNvSpPr txBox="1"/>
          <p:nvPr/>
        </p:nvSpPr>
        <p:spPr>
          <a:xfrm>
            <a:off x="3781960" y="297029"/>
            <a:ext cx="9752468" cy="461665"/>
          </a:xfrm>
          <a:prstGeom prst="rect">
            <a:avLst/>
          </a:prstGeom>
          <a:noFill/>
        </p:spPr>
        <p:txBody>
          <a:bodyPr wrap="square" rtlCol="0">
            <a:spAutoFit/>
          </a:bodyPr>
          <a:lstStyle/>
          <a:p>
            <a:r>
              <a:rPr lang="en-US" sz="2400" dirty="0"/>
              <a:t>The e-Yantra Robotics Competition (eYRC) hosted by e-Yantra, IIT Bombay</a:t>
            </a:r>
            <a:endParaRPr lang="en-IN" dirty="0"/>
          </a:p>
        </p:txBody>
      </p:sp>
    </p:spTree>
    <p:extLst>
      <p:ext uri="{BB962C8B-B14F-4D97-AF65-F5344CB8AC3E}">
        <p14:creationId xmlns:p14="http://schemas.microsoft.com/office/powerpoint/2010/main" val="181632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909289" y="9896842"/>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7422062" y="9619594"/>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9" name="Freeform 9"/>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35" name="TextBox 35"/>
          <p:cNvSpPr txBox="1"/>
          <p:nvPr/>
        </p:nvSpPr>
        <p:spPr>
          <a:xfrm>
            <a:off x="4988190" y="763088"/>
            <a:ext cx="9623064" cy="756617"/>
          </a:xfrm>
          <a:prstGeom prst="rect">
            <a:avLst/>
          </a:prstGeom>
        </p:spPr>
        <p:txBody>
          <a:bodyPr lIns="0" tIns="0" rIns="0" bIns="0" rtlCol="0" anchor="t">
            <a:spAutoFit/>
          </a:bodyPr>
          <a:lstStyle/>
          <a:p>
            <a:pPr algn="ctr">
              <a:lnSpc>
                <a:spcPts val="5880"/>
              </a:lnSpc>
            </a:pPr>
            <a:r>
              <a:rPr lang="en-US" sz="6000" b="1" spc="176" dirty="0">
                <a:solidFill>
                  <a:srgbClr val="0D0D0D"/>
                </a:solidFill>
                <a:latin typeface="Times New Roman" panose="02020603050405020304" pitchFamily="18" charset="0"/>
                <a:cs typeface="Times New Roman" panose="02020603050405020304" pitchFamily="18" charset="0"/>
              </a:rPr>
              <a:t>Movement And Control</a:t>
            </a:r>
          </a:p>
        </p:txBody>
      </p:sp>
      <p:sp>
        <p:nvSpPr>
          <p:cNvPr id="43" name="TextBox 43"/>
          <p:cNvSpPr txBox="1"/>
          <p:nvPr/>
        </p:nvSpPr>
        <p:spPr>
          <a:xfrm>
            <a:off x="10795308" y="2334271"/>
            <a:ext cx="5009003" cy="537779"/>
          </a:xfrm>
          <a:prstGeom prst="rect">
            <a:avLst/>
          </a:prstGeom>
        </p:spPr>
        <p:txBody>
          <a:bodyPr lIns="0" tIns="0" rIns="0" bIns="0" rtlCol="0" anchor="t">
            <a:spAutoFit/>
          </a:bodyPr>
          <a:lstStyle/>
          <a:p>
            <a:pPr marL="0" lvl="1" indent="0" algn="ctr">
              <a:lnSpc>
                <a:spcPts val="4480"/>
              </a:lnSpc>
              <a:spcBef>
                <a:spcPct val="0"/>
              </a:spcBef>
            </a:pPr>
            <a:r>
              <a:rPr lang="en-US" sz="3200" spc="102">
                <a:solidFill>
                  <a:srgbClr val="FFFFFF"/>
                </a:solidFill>
                <a:latin typeface="Barlow Medium"/>
              </a:rPr>
              <a:t>Secondary Research</a:t>
            </a:r>
          </a:p>
        </p:txBody>
      </p:sp>
      <p:sp>
        <p:nvSpPr>
          <p:cNvPr id="45" name="TextBox 44">
            <a:extLst>
              <a:ext uri="{FF2B5EF4-FFF2-40B4-BE49-F238E27FC236}">
                <a16:creationId xmlns:a16="http://schemas.microsoft.com/office/drawing/2014/main" id="{26EA2F1C-FE6A-8A76-E4CB-9144E1DE6FED}"/>
              </a:ext>
            </a:extLst>
          </p:cNvPr>
          <p:cNvSpPr txBox="1"/>
          <p:nvPr/>
        </p:nvSpPr>
        <p:spPr>
          <a:xfrm>
            <a:off x="1219200" y="1739789"/>
            <a:ext cx="16611600" cy="3477875"/>
          </a:xfrm>
          <a:prstGeom prst="rect">
            <a:avLst/>
          </a:prstGeom>
          <a:noFill/>
        </p:spPr>
        <p:txBody>
          <a:bodyPr wrap="square">
            <a:spAutoFit/>
          </a:bodyPr>
          <a:lstStyle/>
          <a:p>
            <a:pPr algn="just"/>
            <a:r>
              <a:rPr lang="en-US" sz="4400" dirty="0">
                <a:latin typeface="Times New Roman" panose="02020603050405020304" pitchFamily="18" charset="0"/>
                <a:cs typeface="Times New Roman" panose="02020603050405020304" pitchFamily="18" charset="0"/>
              </a:rPr>
              <a:t>Once the image has been processed, the robot must perform the movements along a path to draw the final sketch. To perform the movements in the best possible way, it is necessary to take into account concepts about how these movements are performed, how they are limited and how they are controlled.</a:t>
            </a:r>
            <a:endParaRPr lang="en-IN" sz="4400" dirty="0">
              <a:latin typeface="Times New Roman" panose="02020603050405020304" pitchFamily="18" charset="0"/>
              <a:cs typeface="Times New Roman" panose="02020603050405020304" pitchFamily="18" charset="0"/>
            </a:endParaRPr>
          </a:p>
        </p:txBody>
      </p:sp>
      <p:graphicFrame>
        <p:nvGraphicFramePr>
          <p:cNvPr id="15" name="Diagram 14">
            <a:extLst>
              <a:ext uri="{FF2B5EF4-FFF2-40B4-BE49-F238E27FC236}">
                <a16:creationId xmlns:a16="http://schemas.microsoft.com/office/drawing/2014/main" id="{02FDCBA4-A0BF-2C2A-9B74-AF3CFFFEAC16}"/>
              </a:ext>
            </a:extLst>
          </p:cNvPr>
          <p:cNvGraphicFramePr/>
          <p:nvPr>
            <p:extLst>
              <p:ext uri="{D42A27DB-BD31-4B8C-83A1-F6EECF244321}">
                <p14:modId xmlns:p14="http://schemas.microsoft.com/office/powerpoint/2010/main" val="4278711796"/>
              </p:ext>
            </p:extLst>
          </p:nvPr>
        </p:nvGraphicFramePr>
        <p:xfrm>
          <a:off x="2971799" y="4539259"/>
          <a:ext cx="12344401" cy="58029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2089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909289" y="9896842"/>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7422062" y="9619594"/>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5" name="TextBox 35"/>
          <p:cNvSpPr txBox="1"/>
          <p:nvPr/>
        </p:nvSpPr>
        <p:spPr>
          <a:xfrm>
            <a:off x="4988190" y="763088"/>
            <a:ext cx="9623064" cy="756617"/>
          </a:xfrm>
          <a:prstGeom prst="rect">
            <a:avLst/>
          </a:prstGeom>
        </p:spPr>
        <p:txBody>
          <a:bodyPr lIns="0" tIns="0" rIns="0" bIns="0" rtlCol="0" anchor="t">
            <a:spAutoFit/>
          </a:bodyPr>
          <a:lstStyle/>
          <a:p>
            <a:pPr algn="ctr">
              <a:lnSpc>
                <a:spcPts val="5880"/>
              </a:lnSpc>
            </a:pPr>
            <a:r>
              <a:rPr lang="en-US" sz="6000" b="1" spc="176" dirty="0">
                <a:solidFill>
                  <a:srgbClr val="0D0D0D"/>
                </a:solidFill>
                <a:latin typeface="Times New Roman" panose="02020603050405020304" pitchFamily="18" charset="0"/>
                <a:cs typeface="Times New Roman" panose="02020603050405020304" pitchFamily="18" charset="0"/>
              </a:rPr>
              <a:t>Path Planning </a:t>
            </a:r>
          </a:p>
        </p:txBody>
      </p:sp>
      <p:sp>
        <p:nvSpPr>
          <p:cNvPr id="43" name="TextBox 43"/>
          <p:cNvSpPr txBox="1"/>
          <p:nvPr/>
        </p:nvSpPr>
        <p:spPr>
          <a:xfrm>
            <a:off x="10795308" y="2334271"/>
            <a:ext cx="5009003" cy="537779"/>
          </a:xfrm>
          <a:prstGeom prst="rect">
            <a:avLst/>
          </a:prstGeom>
        </p:spPr>
        <p:txBody>
          <a:bodyPr lIns="0" tIns="0" rIns="0" bIns="0" rtlCol="0" anchor="t">
            <a:spAutoFit/>
          </a:bodyPr>
          <a:lstStyle/>
          <a:p>
            <a:pPr marL="0" lvl="1" indent="0" algn="ctr">
              <a:lnSpc>
                <a:spcPts val="4480"/>
              </a:lnSpc>
              <a:spcBef>
                <a:spcPct val="0"/>
              </a:spcBef>
            </a:pPr>
            <a:r>
              <a:rPr lang="en-US" sz="3200" spc="102">
                <a:solidFill>
                  <a:srgbClr val="FFFFFF"/>
                </a:solidFill>
                <a:latin typeface="Barlow Medium"/>
              </a:rPr>
              <a:t>Secondary Research</a:t>
            </a:r>
          </a:p>
        </p:txBody>
      </p:sp>
      <p:sp>
        <p:nvSpPr>
          <p:cNvPr id="45" name="TextBox 44">
            <a:extLst>
              <a:ext uri="{FF2B5EF4-FFF2-40B4-BE49-F238E27FC236}">
                <a16:creationId xmlns:a16="http://schemas.microsoft.com/office/drawing/2014/main" id="{26EA2F1C-FE6A-8A76-E4CB-9144E1DE6FED}"/>
              </a:ext>
            </a:extLst>
          </p:cNvPr>
          <p:cNvSpPr txBox="1"/>
          <p:nvPr/>
        </p:nvSpPr>
        <p:spPr>
          <a:xfrm>
            <a:off x="1219200" y="1739789"/>
            <a:ext cx="16002000" cy="6186309"/>
          </a:xfrm>
          <a:prstGeom prst="rect">
            <a:avLst/>
          </a:prstGeom>
          <a:noFill/>
        </p:spPr>
        <p:txBody>
          <a:bodyPr wrap="square">
            <a:spAutoFit/>
          </a:bodyPr>
          <a:lstStyle/>
          <a:p>
            <a:pPr algn="just"/>
            <a:r>
              <a:rPr lang="en-US" sz="4400" dirty="0">
                <a:latin typeface="Times New Roman" panose="02020603050405020304" pitchFamily="18" charset="0"/>
                <a:cs typeface="Times New Roman" panose="02020603050405020304" pitchFamily="18" charset="0"/>
              </a:rPr>
              <a:t>Once the image has been processed, the next step is to implement the route that the robotic arm will follow to make the sketch. This path planning is done by software using the detected key points of the </a:t>
            </a:r>
          </a:p>
          <a:p>
            <a:pPr algn="just"/>
            <a:r>
              <a:rPr lang="en-US" sz="4400" dirty="0">
                <a:latin typeface="Times New Roman" panose="02020603050405020304" pitchFamily="18" charset="0"/>
                <a:cs typeface="Times New Roman" panose="02020603050405020304" pitchFamily="18" charset="0"/>
              </a:rPr>
              <a:t>contour, the path is also going to change continuously because the robot must perform different sketches, therefore it needs to adapt the route to the draw.</a:t>
            </a:r>
          </a:p>
          <a:p>
            <a:pPr algn="just"/>
            <a:r>
              <a:rPr lang="en-US" sz="4400" dirty="0">
                <a:latin typeface="Times New Roman" panose="02020603050405020304" pitchFamily="18" charset="0"/>
                <a:cs typeface="Times New Roman" panose="02020603050405020304" pitchFamily="18" charset="0"/>
              </a:rPr>
              <a:t>The aim is to create the most efficient path, to obtain it different algorithms can help to obtain the </a:t>
            </a:r>
          </a:p>
          <a:p>
            <a:pPr algn="just"/>
            <a:r>
              <a:rPr lang="en-US" sz="4400" dirty="0">
                <a:latin typeface="Times New Roman" panose="02020603050405020304" pitchFamily="18" charset="0"/>
                <a:cs typeface="Times New Roman" panose="02020603050405020304" pitchFamily="18" charset="0"/>
              </a:rPr>
              <a:t>fastest way to join points.</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55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3" name="Freeform 23"/>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4" name="Freeform 24"/>
          <p:cNvSpPr/>
          <p:nvPr/>
        </p:nvSpPr>
        <p:spPr>
          <a:xfrm>
            <a:off x="5683685" y="98347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25"/>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6" name="Freeform 26"/>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7" name="Freeform 27"/>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8" name="Freeform 28"/>
          <p:cNvSpPr/>
          <p:nvPr/>
        </p:nvSpPr>
        <p:spPr>
          <a:xfrm>
            <a:off x="909289" y="9619594"/>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9" name="Freeform 29"/>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41" name="Picture 40">
            <a:extLst>
              <a:ext uri="{FF2B5EF4-FFF2-40B4-BE49-F238E27FC236}">
                <a16:creationId xmlns:a16="http://schemas.microsoft.com/office/drawing/2014/main" id="{93079F49-9FED-CA25-F173-41855171E1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1401" y="971550"/>
            <a:ext cx="11368682" cy="85265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3" name="TextBox 23"/>
          <p:cNvSpPr txBox="1"/>
          <p:nvPr/>
        </p:nvSpPr>
        <p:spPr>
          <a:xfrm>
            <a:off x="4332468" y="634431"/>
            <a:ext cx="9623064" cy="675185"/>
          </a:xfrm>
          <a:prstGeom prst="rect">
            <a:avLst/>
          </a:prstGeom>
        </p:spPr>
        <p:txBody>
          <a:bodyPr lIns="0" tIns="0" rIns="0" bIns="0" rtlCol="0" anchor="t">
            <a:spAutoFit/>
          </a:bodyPr>
          <a:lstStyle/>
          <a:p>
            <a:pPr algn="ctr">
              <a:lnSpc>
                <a:spcPts val="5880"/>
              </a:lnSpc>
            </a:pPr>
            <a:r>
              <a:rPr lang="en-US" sz="4200" spc="176" dirty="0">
                <a:solidFill>
                  <a:srgbClr val="0D0D0D"/>
                </a:solidFill>
                <a:latin typeface="Barlow Bold"/>
              </a:rPr>
              <a:t>Problem Statement and motivation </a:t>
            </a:r>
          </a:p>
        </p:txBody>
      </p:sp>
      <p:sp>
        <p:nvSpPr>
          <p:cNvPr id="33" name="Freeform 33"/>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4" name="Freeform 34"/>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5" name="Freeform 35"/>
          <p:cNvSpPr/>
          <p:nvPr/>
        </p:nvSpPr>
        <p:spPr>
          <a:xfrm>
            <a:off x="5683685" y="98347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6" name="Freeform 36"/>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7" name="Freeform 37"/>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8" name="Freeform 38"/>
          <p:cNvSpPr/>
          <p:nvPr/>
        </p:nvSpPr>
        <p:spPr>
          <a:xfrm>
            <a:off x="16139356"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9" name="Freeform 39"/>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0" name="Freeform 40"/>
          <p:cNvSpPr/>
          <p:nvPr/>
        </p:nvSpPr>
        <p:spPr>
          <a:xfrm>
            <a:off x="909289" y="9619594"/>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1" name="Freeform 41"/>
          <p:cNvSpPr/>
          <p:nvPr/>
        </p:nvSpPr>
        <p:spPr>
          <a:xfrm>
            <a:off x="17422062" y="9619594"/>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2" name="Freeform 42"/>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4" name="TextBox 43">
            <a:extLst>
              <a:ext uri="{FF2B5EF4-FFF2-40B4-BE49-F238E27FC236}">
                <a16:creationId xmlns:a16="http://schemas.microsoft.com/office/drawing/2014/main" id="{EC8F3BD9-D5A6-5A50-8969-EC28A0E70536}"/>
              </a:ext>
            </a:extLst>
          </p:cNvPr>
          <p:cNvSpPr txBox="1"/>
          <p:nvPr/>
        </p:nvSpPr>
        <p:spPr>
          <a:xfrm>
            <a:off x="1905000" y="1739789"/>
            <a:ext cx="14554200" cy="7478970"/>
          </a:xfrm>
          <a:prstGeom prst="rect">
            <a:avLst/>
          </a:prstGeom>
          <a:noFill/>
        </p:spPr>
        <p:txBody>
          <a:bodyPr wrap="square">
            <a:spAutoFit/>
          </a:bodyPr>
          <a:lstStyle/>
          <a:p>
            <a:pPr marL="571500" indent="-571500" algn="just">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This project aims to create a robotic drawing application based on path generation using 2D images. To complete it, some points have been proposed:</a:t>
            </a:r>
          </a:p>
          <a:p>
            <a:pPr marL="571500" indent="-571500" algn="just">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1. Image acquisition. This picture can be taken from the robot's cameras (head camera or arm camera) or uploaded from an external device. There should exist the possibility of switching between cameras or choosing an uploaded picture.</a:t>
            </a:r>
          </a:p>
          <a:p>
            <a:pPr marL="571500" indent="-571500" algn="just">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 2 Once the picture has been taken, it will be processed by software to generate a path for the sketch or painting. </a:t>
            </a:r>
          </a:p>
          <a:p>
            <a:pPr marL="571500" indent="-571500" algn="just">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3 The robot must be able to calibrate itself on the surface where the sketch will be performed and the needs of the painting. </a:t>
            </a:r>
          </a:p>
          <a:p>
            <a:pPr marL="571500" indent="-571500" algn="just">
              <a:buFont typeface="Wingdings" panose="05000000000000000000" pitchFamily="2" charset="2"/>
              <a:buChar char="q"/>
            </a:pPr>
            <a:r>
              <a:rPr lang="en-US" sz="4000" dirty="0">
                <a:latin typeface="Times New Roman" panose="02020603050405020304" pitchFamily="18" charset="0"/>
                <a:cs typeface="Times New Roman" panose="02020603050405020304" pitchFamily="18" charset="0"/>
              </a:rPr>
              <a:t>4 Finally, the robot must perform the sketch</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7" name="Freeform 57"/>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8" name="Freeform 58"/>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9" name="Freeform 59"/>
          <p:cNvSpPr/>
          <p:nvPr/>
        </p:nvSpPr>
        <p:spPr>
          <a:xfrm>
            <a:off x="5683685" y="98347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0" name="Freeform 60"/>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1" name="Freeform 61"/>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2" name="Freeform 62"/>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3" name="Freeform 63"/>
          <p:cNvSpPr/>
          <p:nvPr/>
        </p:nvSpPr>
        <p:spPr>
          <a:xfrm>
            <a:off x="909289" y="9619594"/>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4" name="Freeform 64"/>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66" name="Picture 65">
            <a:extLst>
              <a:ext uri="{FF2B5EF4-FFF2-40B4-BE49-F238E27FC236}">
                <a16:creationId xmlns:a16="http://schemas.microsoft.com/office/drawing/2014/main" id="{C1423AB5-188E-8920-3C4E-A32EAA6EDA70}"/>
              </a:ext>
            </a:extLst>
          </p:cNvPr>
          <p:cNvPicPr>
            <a:picLocks noChangeAspect="1"/>
          </p:cNvPicPr>
          <p:nvPr/>
        </p:nvPicPr>
        <p:blipFill rotWithShape="1">
          <a:blip r:embed="rId6">
            <a:extLst>
              <a:ext uri="{28A0092B-C50C-407E-A947-70E740481C1C}">
                <a14:useLocalDpi xmlns:a14="http://schemas.microsoft.com/office/drawing/2010/main" val="0"/>
              </a:ext>
            </a:extLst>
          </a:blip>
          <a:srcRect l="-1" r="12559" b="12096"/>
          <a:stretch/>
        </p:blipFill>
        <p:spPr>
          <a:xfrm>
            <a:off x="4285241" y="1005681"/>
            <a:ext cx="9717518" cy="73267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909289" y="9896842"/>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7422062" y="9619594"/>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5" name="TextBox 35"/>
          <p:cNvSpPr txBox="1"/>
          <p:nvPr/>
        </p:nvSpPr>
        <p:spPr>
          <a:xfrm>
            <a:off x="4988190" y="763088"/>
            <a:ext cx="9623064" cy="756617"/>
          </a:xfrm>
          <a:prstGeom prst="rect">
            <a:avLst/>
          </a:prstGeom>
        </p:spPr>
        <p:txBody>
          <a:bodyPr lIns="0" tIns="0" rIns="0" bIns="0" rtlCol="0" anchor="t">
            <a:spAutoFit/>
          </a:bodyPr>
          <a:lstStyle/>
          <a:p>
            <a:pPr algn="ctr">
              <a:lnSpc>
                <a:spcPts val="5880"/>
              </a:lnSpc>
            </a:pPr>
            <a:r>
              <a:rPr lang="en-US" sz="6000" b="1" spc="176" dirty="0">
                <a:solidFill>
                  <a:srgbClr val="0D0D0D"/>
                </a:solidFill>
                <a:latin typeface="Times New Roman" panose="02020603050405020304" pitchFamily="18" charset="0"/>
                <a:cs typeface="Times New Roman" panose="02020603050405020304" pitchFamily="18" charset="0"/>
              </a:rPr>
              <a:t>Software</a:t>
            </a:r>
          </a:p>
        </p:txBody>
      </p:sp>
      <p:sp>
        <p:nvSpPr>
          <p:cNvPr id="43" name="TextBox 43"/>
          <p:cNvSpPr txBox="1"/>
          <p:nvPr/>
        </p:nvSpPr>
        <p:spPr>
          <a:xfrm>
            <a:off x="10795308" y="2334271"/>
            <a:ext cx="5009003" cy="537779"/>
          </a:xfrm>
          <a:prstGeom prst="rect">
            <a:avLst/>
          </a:prstGeom>
        </p:spPr>
        <p:txBody>
          <a:bodyPr lIns="0" tIns="0" rIns="0" bIns="0" rtlCol="0" anchor="t">
            <a:spAutoFit/>
          </a:bodyPr>
          <a:lstStyle/>
          <a:p>
            <a:pPr marL="0" lvl="1" indent="0" algn="ctr">
              <a:lnSpc>
                <a:spcPts val="4480"/>
              </a:lnSpc>
              <a:spcBef>
                <a:spcPct val="0"/>
              </a:spcBef>
            </a:pPr>
            <a:r>
              <a:rPr lang="en-US" sz="3200" spc="102">
                <a:solidFill>
                  <a:srgbClr val="FFFFFF"/>
                </a:solidFill>
                <a:latin typeface="Barlow Medium"/>
              </a:rPr>
              <a:t>Secondary Research</a:t>
            </a:r>
          </a:p>
        </p:txBody>
      </p:sp>
      <p:sp>
        <p:nvSpPr>
          <p:cNvPr id="45" name="TextBox 44">
            <a:extLst>
              <a:ext uri="{FF2B5EF4-FFF2-40B4-BE49-F238E27FC236}">
                <a16:creationId xmlns:a16="http://schemas.microsoft.com/office/drawing/2014/main" id="{26EA2F1C-FE6A-8A76-E4CB-9144E1DE6FED}"/>
              </a:ext>
            </a:extLst>
          </p:cNvPr>
          <p:cNvSpPr txBox="1"/>
          <p:nvPr/>
        </p:nvSpPr>
        <p:spPr>
          <a:xfrm>
            <a:off x="1769310" y="2176827"/>
            <a:ext cx="15451890" cy="2800767"/>
          </a:xfrm>
          <a:prstGeom prst="rect">
            <a:avLst/>
          </a:prstGeom>
          <a:noFill/>
        </p:spPr>
        <p:txBody>
          <a:bodyPr wrap="square">
            <a:spAutoFit/>
          </a:bodyPr>
          <a:lstStyle/>
          <a:p>
            <a:pPr algn="just"/>
            <a:r>
              <a:rPr lang="en-US" sz="4400" dirty="0">
                <a:latin typeface="Times New Roman" panose="02020603050405020304" pitchFamily="18" charset="0"/>
                <a:cs typeface="Times New Roman" panose="02020603050405020304" pitchFamily="18" charset="0"/>
              </a:rPr>
              <a:t>For this project, it is also important to introduce the software that is going to be used. This software is not only important for the control of the robot but also is important for image processing and path planning. </a:t>
            </a:r>
            <a:endParaRPr lang="en-IN" sz="4400" dirty="0">
              <a:latin typeface="Times New Roman" panose="02020603050405020304" pitchFamily="18" charset="0"/>
              <a:cs typeface="Times New Roman" panose="02020603050405020304" pitchFamily="18" charset="0"/>
            </a:endParaRPr>
          </a:p>
        </p:txBody>
      </p:sp>
      <p:graphicFrame>
        <p:nvGraphicFramePr>
          <p:cNvPr id="10" name="Diagram 9">
            <a:extLst>
              <a:ext uri="{FF2B5EF4-FFF2-40B4-BE49-F238E27FC236}">
                <a16:creationId xmlns:a16="http://schemas.microsoft.com/office/drawing/2014/main" id="{D124FD9B-4C0B-688F-E0C7-39510277A057}"/>
              </a:ext>
            </a:extLst>
          </p:cNvPr>
          <p:cNvGraphicFramePr/>
          <p:nvPr>
            <p:extLst>
              <p:ext uri="{D42A27DB-BD31-4B8C-83A1-F6EECF244321}">
                <p14:modId xmlns:p14="http://schemas.microsoft.com/office/powerpoint/2010/main" val="1683499125"/>
              </p:ext>
            </p:extLst>
          </p:nvPr>
        </p:nvGraphicFramePr>
        <p:xfrm>
          <a:off x="3712409" y="5194300"/>
          <a:ext cx="111252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19022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909289" y="9896842"/>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7422062" y="9619594"/>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5" name="TextBox 35"/>
          <p:cNvSpPr txBox="1"/>
          <p:nvPr/>
        </p:nvSpPr>
        <p:spPr>
          <a:xfrm>
            <a:off x="4988190" y="763088"/>
            <a:ext cx="9623064" cy="756617"/>
          </a:xfrm>
          <a:prstGeom prst="rect">
            <a:avLst/>
          </a:prstGeom>
        </p:spPr>
        <p:txBody>
          <a:bodyPr lIns="0" tIns="0" rIns="0" bIns="0" rtlCol="0" anchor="t">
            <a:spAutoFit/>
          </a:bodyPr>
          <a:lstStyle/>
          <a:p>
            <a:pPr algn="ctr">
              <a:lnSpc>
                <a:spcPts val="5880"/>
              </a:lnSpc>
            </a:pPr>
            <a:r>
              <a:rPr lang="en-US" sz="6000" b="1" spc="176" dirty="0">
                <a:solidFill>
                  <a:srgbClr val="0D0D0D"/>
                </a:solidFill>
                <a:latin typeface="Times New Roman" panose="02020603050405020304" pitchFamily="18" charset="0"/>
                <a:cs typeface="Times New Roman" panose="02020603050405020304" pitchFamily="18" charset="0"/>
              </a:rPr>
              <a:t>Vision System</a:t>
            </a:r>
          </a:p>
        </p:txBody>
      </p:sp>
      <p:sp>
        <p:nvSpPr>
          <p:cNvPr id="43" name="TextBox 43"/>
          <p:cNvSpPr txBox="1"/>
          <p:nvPr/>
        </p:nvSpPr>
        <p:spPr>
          <a:xfrm>
            <a:off x="10795308" y="2334271"/>
            <a:ext cx="5009003" cy="537779"/>
          </a:xfrm>
          <a:prstGeom prst="rect">
            <a:avLst/>
          </a:prstGeom>
        </p:spPr>
        <p:txBody>
          <a:bodyPr lIns="0" tIns="0" rIns="0" bIns="0" rtlCol="0" anchor="t">
            <a:spAutoFit/>
          </a:bodyPr>
          <a:lstStyle/>
          <a:p>
            <a:pPr marL="0" lvl="1" indent="0" algn="ctr">
              <a:lnSpc>
                <a:spcPts val="4480"/>
              </a:lnSpc>
              <a:spcBef>
                <a:spcPct val="0"/>
              </a:spcBef>
            </a:pPr>
            <a:r>
              <a:rPr lang="en-US" sz="3200" spc="102">
                <a:solidFill>
                  <a:srgbClr val="FFFFFF"/>
                </a:solidFill>
                <a:latin typeface="Barlow Medium"/>
              </a:rPr>
              <a:t>Secondary Research</a:t>
            </a:r>
          </a:p>
        </p:txBody>
      </p:sp>
      <p:sp>
        <p:nvSpPr>
          <p:cNvPr id="45" name="TextBox 44">
            <a:extLst>
              <a:ext uri="{FF2B5EF4-FFF2-40B4-BE49-F238E27FC236}">
                <a16:creationId xmlns:a16="http://schemas.microsoft.com/office/drawing/2014/main" id="{26EA2F1C-FE6A-8A76-E4CB-9144E1DE6FED}"/>
              </a:ext>
            </a:extLst>
          </p:cNvPr>
          <p:cNvSpPr txBox="1"/>
          <p:nvPr/>
        </p:nvSpPr>
        <p:spPr>
          <a:xfrm>
            <a:off x="1769310" y="2176827"/>
            <a:ext cx="15451890" cy="5509200"/>
          </a:xfrm>
          <a:prstGeom prst="rect">
            <a:avLst/>
          </a:prstGeom>
          <a:noFill/>
        </p:spPr>
        <p:txBody>
          <a:bodyPr wrap="square">
            <a:spAutoFit/>
          </a:bodyPr>
          <a:lstStyle/>
          <a:p>
            <a:pPr algn="just"/>
            <a:r>
              <a:rPr lang="en-US" sz="4400" dirty="0">
                <a:latin typeface="Times New Roman" panose="02020603050405020304" pitchFamily="18" charset="0"/>
                <a:cs typeface="Times New Roman" panose="02020603050405020304" pitchFamily="18" charset="0"/>
              </a:rPr>
              <a:t>To achieve the goal of this project, it is necessary to introduce what a vision system is and how the codification of an image works. Computer vision is a field that studies how to obtain and extract and </a:t>
            </a:r>
            <a:r>
              <a:rPr lang="en-US" sz="4400" dirty="0" err="1">
                <a:latin typeface="Times New Roman" panose="02020603050405020304" pitchFamily="18" charset="0"/>
                <a:cs typeface="Times New Roman" panose="02020603050405020304" pitchFamily="18" charset="0"/>
              </a:rPr>
              <a:t>analyse</a:t>
            </a:r>
            <a:r>
              <a:rPr lang="en-US" sz="4400" dirty="0">
                <a:latin typeface="Times New Roman" panose="02020603050405020304" pitchFamily="18" charset="0"/>
                <a:cs typeface="Times New Roman" panose="02020603050405020304" pitchFamily="18" charset="0"/>
              </a:rPr>
              <a:t> meaningful information from an image, video, or other inputs (IBM, 2019). To make this possible, different cameras, data and algorithms are used to identify key points of these images. A Vision system is a prebuilt solution that contains not only the sensors but also the processor and the software</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8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6139356"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909289" y="9619594"/>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a:off x="17422062" y="9619594"/>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10"/>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35" name="Picture 34">
            <a:extLst>
              <a:ext uri="{FF2B5EF4-FFF2-40B4-BE49-F238E27FC236}">
                <a16:creationId xmlns:a16="http://schemas.microsoft.com/office/drawing/2014/main" id="{B5F50D99-E448-9E26-A43E-3EC1F9BD9D7F}"/>
              </a:ext>
            </a:extLst>
          </p:cNvPr>
          <p:cNvPicPr>
            <a:picLocks noChangeAspect="1"/>
          </p:cNvPicPr>
          <p:nvPr/>
        </p:nvPicPr>
        <p:blipFill>
          <a:blip r:embed="rId6"/>
          <a:stretch>
            <a:fillRect/>
          </a:stretch>
        </p:blipFill>
        <p:spPr>
          <a:xfrm>
            <a:off x="2209800" y="1410732"/>
            <a:ext cx="5562549" cy="3526258"/>
          </a:xfrm>
          <a:prstGeom prst="rect">
            <a:avLst/>
          </a:prstGeom>
        </p:spPr>
      </p:pic>
      <p:pic>
        <p:nvPicPr>
          <p:cNvPr id="37" name="Picture 36">
            <a:extLst>
              <a:ext uri="{FF2B5EF4-FFF2-40B4-BE49-F238E27FC236}">
                <a16:creationId xmlns:a16="http://schemas.microsoft.com/office/drawing/2014/main" id="{BE8BDAA3-887A-E128-8D28-5B3EB3A87557}"/>
              </a:ext>
            </a:extLst>
          </p:cNvPr>
          <p:cNvPicPr>
            <a:picLocks noChangeAspect="1"/>
          </p:cNvPicPr>
          <p:nvPr/>
        </p:nvPicPr>
        <p:blipFill>
          <a:blip r:embed="rId7"/>
          <a:stretch>
            <a:fillRect/>
          </a:stretch>
        </p:blipFill>
        <p:spPr>
          <a:xfrm>
            <a:off x="6629400" y="4305299"/>
            <a:ext cx="10792662" cy="42498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909289" y="9896842"/>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7422062" y="9619594"/>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5" name="TextBox 35"/>
          <p:cNvSpPr txBox="1"/>
          <p:nvPr/>
        </p:nvSpPr>
        <p:spPr>
          <a:xfrm>
            <a:off x="4988190" y="763088"/>
            <a:ext cx="9623064" cy="756617"/>
          </a:xfrm>
          <a:prstGeom prst="rect">
            <a:avLst/>
          </a:prstGeom>
        </p:spPr>
        <p:txBody>
          <a:bodyPr lIns="0" tIns="0" rIns="0" bIns="0" rtlCol="0" anchor="t">
            <a:spAutoFit/>
          </a:bodyPr>
          <a:lstStyle/>
          <a:p>
            <a:pPr algn="ctr">
              <a:lnSpc>
                <a:spcPts val="5880"/>
              </a:lnSpc>
            </a:pPr>
            <a:r>
              <a:rPr lang="en-US" sz="6000" b="1" spc="176" dirty="0">
                <a:solidFill>
                  <a:srgbClr val="0D0D0D"/>
                </a:solidFill>
                <a:latin typeface="Times New Roman" panose="02020603050405020304" pitchFamily="18" charset="0"/>
                <a:cs typeface="Times New Roman" panose="02020603050405020304" pitchFamily="18" charset="0"/>
              </a:rPr>
              <a:t>Image Processing Methods</a:t>
            </a:r>
          </a:p>
        </p:txBody>
      </p:sp>
      <p:sp>
        <p:nvSpPr>
          <p:cNvPr id="43" name="TextBox 43"/>
          <p:cNvSpPr txBox="1"/>
          <p:nvPr/>
        </p:nvSpPr>
        <p:spPr>
          <a:xfrm>
            <a:off x="10795308" y="2334271"/>
            <a:ext cx="5009003" cy="537779"/>
          </a:xfrm>
          <a:prstGeom prst="rect">
            <a:avLst/>
          </a:prstGeom>
        </p:spPr>
        <p:txBody>
          <a:bodyPr lIns="0" tIns="0" rIns="0" bIns="0" rtlCol="0" anchor="t">
            <a:spAutoFit/>
          </a:bodyPr>
          <a:lstStyle/>
          <a:p>
            <a:pPr marL="0" lvl="1" indent="0" algn="ctr">
              <a:lnSpc>
                <a:spcPts val="4480"/>
              </a:lnSpc>
              <a:spcBef>
                <a:spcPct val="0"/>
              </a:spcBef>
            </a:pPr>
            <a:r>
              <a:rPr lang="en-US" sz="3200" spc="102">
                <a:solidFill>
                  <a:srgbClr val="FFFFFF"/>
                </a:solidFill>
                <a:latin typeface="Barlow Medium"/>
              </a:rPr>
              <a:t>Secondary Research</a:t>
            </a:r>
          </a:p>
        </p:txBody>
      </p:sp>
      <p:sp>
        <p:nvSpPr>
          <p:cNvPr id="45" name="TextBox 44">
            <a:extLst>
              <a:ext uri="{FF2B5EF4-FFF2-40B4-BE49-F238E27FC236}">
                <a16:creationId xmlns:a16="http://schemas.microsoft.com/office/drawing/2014/main" id="{26EA2F1C-FE6A-8A76-E4CB-9144E1DE6FED}"/>
              </a:ext>
            </a:extLst>
          </p:cNvPr>
          <p:cNvSpPr txBox="1"/>
          <p:nvPr/>
        </p:nvSpPr>
        <p:spPr>
          <a:xfrm>
            <a:off x="1769310" y="2176827"/>
            <a:ext cx="15451890" cy="2800767"/>
          </a:xfrm>
          <a:prstGeom prst="rect">
            <a:avLst/>
          </a:prstGeom>
          <a:noFill/>
        </p:spPr>
        <p:txBody>
          <a:bodyPr wrap="square">
            <a:spAutoFit/>
          </a:bodyPr>
          <a:lstStyle/>
          <a:p>
            <a:pPr algn="just"/>
            <a:r>
              <a:rPr lang="en-US" sz="4400" dirty="0">
                <a:latin typeface="Times New Roman" panose="02020603050405020304" pitchFamily="18" charset="0"/>
                <a:cs typeface="Times New Roman" panose="02020603050405020304" pitchFamily="18" charset="0"/>
              </a:rPr>
              <a:t>During this project different image processing methods will be tried and implemented to get the meaningful characteristics associated with the image used. To understand the project is necessary to </a:t>
            </a:r>
          </a:p>
          <a:p>
            <a:pPr algn="just"/>
            <a:r>
              <a:rPr lang="en-US" sz="4400" dirty="0">
                <a:latin typeface="Times New Roman" panose="02020603050405020304" pitchFamily="18" charset="0"/>
                <a:cs typeface="Times New Roman" panose="02020603050405020304" pitchFamily="18" charset="0"/>
              </a:rPr>
              <a:t>introduce which methods are and how they work.</a:t>
            </a:r>
          </a:p>
        </p:txBody>
      </p:sp>
      <p:graphicFrame>
        <p:nvGraphicFramePr>
          <p:cNvPr id="11" name="Diagram 10">
            <a:extLst>
              <a:ext uri="{FF2B5EF4-FFF2-40B4-BE49-F238E27FC236}">
                <a16:creationId xmlns:a16="http://schemas.microsoft.com/office/drawing/2014/main" id="{F0134AE6-B730-3D2D-3BB0-B3F4B5EF0C55}"/>
              </a:ext>
            </a:extLst>
          </p:cNvPr>
          <p:cNvGraphicFramePr/>
          <p:nvPr>
            <p:extLst>
              <p:ext uri="{D42A27DB-BD31-4B8C-83A1-F6EECF244321}">
                <p14:modId xmlns:p14="http://schemas.microsoft.com/office/powerpoint/2010/main" val="4219104858"/>
              </p:ext>
            </p:extLst>
          </p:nvPr>
        </p:nvGraphicFramePr>
        <p:xfrm>
          <a:off x="2895601" y="5309406"/>
          <a:ext cx="13716000" cy="45874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4517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5843" y="2530917"/>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028700" y="-209074"/>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390918" y="404063"/>
            <a:ext cx="1532843" cy="613137"/>
          </a:xfrm>
          <a:custGeom>
            <a:avLst/>
            <a:gdLst/>
            <a:ahLst/>
            <a:cxnLst/>
            <a:rect l="l" t="t" r="r" b="b"/>
            <a:pathLst>
              <a:path w="1532843" h="613137">
                <a:moveTo>
                  <a:pt x="0" y="0"/>
                </a:moveTo>
                <a:lnTo>
                  <a:pt x="1532843" y="0"/>
                </a:lnTo>
                <a:lnTo>
                  <a:pt x="1532843" y="613137"/>
                </a:lnTo>
                <a:lnTo>
                  <a:pt x="0" y="61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373418" y="8897006"/>
            <a:ext cx="1220418" cy="722589"/>
          </a:xfrm>
          <a:custGeom>
            <a:avLst/>
            <a:gdLst/>
            <a:ahLst/>
            <a:cxnLst/>
            <a:rect l="l" t="t" r="r" b="b"/>
            <a:pathLst>
              <a:path w="1220418" h="722589">
                <a:moveTo>
                  <a:pt x="0" y="0"/>
                </a:moveTo>
                <a:lnTo>
                  <a:pt x="1220418" y="0"/>
                </a:lnTo>
                <a:lnTo>
                  <a:pt x="1220418" y="722588"/>
                </a:lnTo>
                <a:lnTo>
                  <a:pt x="0" y="7225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4950083" y="-318526"/>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909289" y="9896842"/>
            <a:ext cx="1220418" cy="722589"/>
          </a:xfrm>
          <a:custGeom>
            <a:avLst/>
            <a:gdLst/>
            <a:ahLst/>
            <a:cxnLst/>
            <a:rect l="l" t="t" r="r" b="b"/>
            <a:pathLst>
              <a:path w="1220418" h="722589">
                <a:moveTo>
                  <a:pt x="0" y="0"/>
                </a:moveTo>
                <a:lnTo>
                  <a:pt x="1220417" y="0"/>
                </a:lnTo>
                <a:lnTo>
                  <a:pt x="1220417"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7422062" y="9619594"/>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a:off x="16170500" y="1017200"/>
            <a:ext cx="1220418" cy="722589"/>
          </a:xfrm>
          <a:custGeom>
            <a:avLst/>
            <a:gdLst/>
            <a:ahLst/>
            <a:cxnLst/>
            <a:rect l="l" t="t" r="r" b="b"/>
            <a:pathLst>
              <a:path w="1220418" h="722589">
                <a:moveTo>
                  <a:pt x="0" y="0"/>
                </a:moveTo>
                <a:lnTo>
                  <a:pt x="1220418" y="0"/>
                </a:lnTo>
                <a:lnTo>
                  <a:pt x="1220418" y="722589"/>
                </a:lnTo>
                <a:lnTo>
                  <a:pt x="0" y="722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5" name="TextBox 35"/>
          <p:cNvSpPr txBox="1"/>
          <p:nvPr/>
        </p:nvSpPr>
        <p:spPr>
          <a:xfrm>
            <a:off x="4408668" y="621877"/>
            <a:ext cx="9623064" cy="756617"/>
          </a:xfrm>
          <a:prstGeom prst="rect">
            <a:avLst/>
          </a:prstGeom>
        </p:spPr>
        <p:txBody>
          <a:bodyPr lIns="0" tIns="0" rIns="0" bIns="0" rtlCol="0" anchor="t">
            <a:spAutoFit/>
          </a:bodyPr>
          <a:lstStyle/>
          <a:p>
            <a:pPr algn="ctr">
              <a:lnSpc>
                <a:spcPts val="5880"/>
              </a:lnSpc>
            </a:pPr>
            <a:r>
              <a:rPr lang="en-US" sz="6000" b="1" spc="176" dirty="0">
                <a:solidFill>
                  <a:srgbClr val="0D0D0D"/>
                </a:solidFill>
                <a:latin typeface="Times New Roman" panose="02020603050405020304" pitchFamily="18" charset="0"/>
                <a:cs typeface="Times New Roman" panose="02020603050405020304" pitchFamily="18" charset="0"/>
              </a:rPr>
              <a:t>Camera Calibration</a:t>
            </a:r>
          </a:p>
        </p:txBody>
      </p:sp>
      <p:sp>
        <p:nvSpPr>
          <p:cNvPr id="43" name="TextBox 43"/>
          <p:cNvSpPr txBox="1"/>
          <p:nvPr/>
        </p:nvSpPr>
        <p:spPr>
          <a:xfrm>
            <a:off x="10795308" y="2334271"/>
            <a:ext cx="5009003" cy="537779"/>
          </a:xfrm>
          <a:prstGeom prst="rect">
            <a:avLst/>
          </a:prstGeom>
        </p:spPr>
        <p:txBody>
          <a:bodyPr lIns="0" tIns="0" rIns="0" bIns="0" rtlCol="0" anchor="t">
            <a:spAutoFit/>
          </a:bodyPr>
          <a:lstStyle/>
          <a:p>
            <a:pPr marL="0" lvl="1" indent="0" algn="ctr">
              <a:lnSpc>
                <a:spcPts val="4480"/>
              </a:lnSpc>
              <a:spcBef>
                <a:spcPct val="0"/>
              </a:spcBef>
            </a:pPr>
            <a:r>
              <a:rPr lang="en-US" sz="3200" spc="102">
                <a:solidFill>
                  <a:srgbClr val="FFFFFF"/>
                </a:solidFill>
                <a:latin typeface="Barlow Medium"/>
              </a:rPr>
              <a:t>Secondary Research</a:t>
            </a:r>
          </a:p>
        </p:txBody>
      </p:sp>
      <p:sp>
        <p:nvSpPr>
          <p:cNvPr id="45" name="TextBox 44">
            <a:extLst>
              <a:ext uri="{FF2B5EF4-FFF2-40B4-BE49-F238E27FC236}">
                <a16:creationId xmlns:a16="http://schemas.microsoft.com/office/drawing/2014/main" id="{26EA2F1C-FE6A-8A76-E4CB-9144E1DE6FED}"/>
              </a:ext>
            </a:extLst>
          </p:cNvPr>
          <p:cNvSpPr txBox="1"/>
          <p:nvPr/>
        </p:nvSpPr>
        <p:spPr>
          <a:xfrm>
            <a:off x="1219200" y="1739789"/>
            <a:ext cx="16002000" cy="7540526"/>
          </a:xfrm>
          <a:prstGeom prst="rect">
            <a:avLst/>
          </a:prstGeom>
          <a:noFill/>
        </p:spPr>
        <p:txBody>
          <a:bodyPr wrap="square">
            <a:spAutoFit/>
          </a:bodyPr>
          <a:lstStyle/>
          <a:p>
            <a:pPr algn="just"/>
            <a:r>
              <a:rPr lang="en-US" sz="4400" dirty="0">
                <a:latin typeface="Times New Roman" panose="02020603050405020304" pitchFamily="18" charset="0"/>
                <a:cs typeface="Times New Roman" panose="02020603050405020304" pitchFamily="18" charset="0"/>
              </a:rPr>
              <a:t>Camera calibration is used to calculate the transformation between a series of points in a scene and a pixel point of a 2D image. To perform this calibration the mathematical model is established, and the parameters of the camera are calculated. These parameters are not only extrinsic such as the transformation matrix that defines the position and orientation of the camera from the coordinate system but also intrinsic such as the radial distortion coefficient, the focal length, the optical center, or tangential distortion coefficient that describes the geometry and optics of the camera. In traditional visual calibration, these intrinsic parameters are considered unchanged and will depend on the camera used (Long and </a:t>
            </a:r>
            <a:r>
              <a:rPr lang="en-US" sz="4400" dirty="0" err="1">
                <a:latin typeface="Times New Roman" panose="02020603050405020304" pitchFamily="18" charset="0"/>
                <a:cs typeface="Times New Roman" panose="02020603050405020304" pitchFamily="18" charset="0"/>
              </a:rPr>
              <a:t>Dongri</a:t>
            </a:r>
            <a:r>
              <a:rPr lang="en-US" sz="4400" dirty="0">
                <a:latin typeface="Times New Roman" panose="02020603050405020304" pitchFamily="18" charset="0"/>
                <a:cs typeface="Times New Roman" panose="02020603050405020304" pitchFamily="18" charset="0"/>
              </a:rPr>
              <a:t>, 2019).</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83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678</Words>
  <Application>Microsoft Office PowerPoint</Application>
  <PresentationFormat>Custom</PresentationFormat>
  <Paragraphs>52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Barlow Bold</vt:lpstr>
      <vt:lpstr>Barlow Medium</vt:lpstr>
      <vt:lpstr>Times New Roman</vt: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Modern Corporate Infographic Slide Presentation</dc:title>
  <dc:creator>hp</dc:creator>
  <cp:lastModifiedBy>POOJA RAMANI</cp:lastModifiedBy>
  <cp:revision>3</cp:revision>
  <dcterms:created xsi:type="dcterms:W3CDTF">2006-08-16T00:00:00Z</dcterms:created>
  <dcterms:modified xsi:type="dcterms:W3CDTF">2023-08-27T08:50:55Z</dcterms:modified>
  <dc:identifier>DAFstCdDeBA</dc:identifier>
</cp:coreProperties>
</file>