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23"/>
  </p:notesMasterIdLst>
  <p:sldIdLst>
    <p:sldId id="256" r:id="rId3"/>
    <p:sldId id="272" r:id="rId4"/>
    <p:sldId id="273" r:id="rId5"/>
    <p:sldId id="259" r:id="rId6"/>
    <p:sldId id="26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9" r:id="rId18"/>
    <p:sldId id="276" r:id="rId19"/>
    <p:sldId id="275" r:id="rId20"/>
    <p:sldId id="274" r:id="rId21"/>
    <p:sldId id="270" r:id="rId22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3108B-22CE-4DA6-85AD-5A6F3246A470}" v="52" dt="2025-04-02T07:59:2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bhade, Pooja" userId="44c2c59b-6270-4b1a-94af-db90bf6b9555" providerId="ADAL" clId="{9A83108B-22CE-4DA6-85AD-5A6F3246A470}"/>
    <pc:docChg chg="undo custSel addSld delSld modSld">
      <pc:chgData name="Dabhade, Pooja" userId="44c2c59b-6270-4b1a-94af-db90bf6b9555" providerId="ADAL" clId="{9A83108B-22CE-4DA6-85AD-5A6F3246A470}" dt="2025-04-02T08:00:13.542" v="1104" actId="14100"/>
      <pc:docMkLst>
        <pc:docMk/>
      </pc:docMkLst>
      <pc:sldChg chg="delSp modSp mod">
        <pc:chgData name="Dabhade, Pooja" userId="44c2c59b-6270-4b1a-94af-db90bf6b9555" providerId="ADAL" clId="{9A83108B-22CE-4DA6-85AD-5A6F3246A470}" dt="2025-04-01T05:15:14.164" v="641" actId="255"/>
        <pc:sldMkLst>
          <pc:docMk/>
          <pc:sldMk cId="0" sldId="256"/>
        </pc:sldMkLst>
        <pc:spChg chg="mod">
          <ac:chgData name="Dabhade, Pooja" userId="44c2c59b-6270-4b1a-94af-db90bf6b9555" providerId="ADAL" clId="{9A83108B-22CE-4DA6-85AD-5A6F3246A470}" dt="2025-04-01T05:15:14.164" v="641" actId="255"/>
          <ac:spMkLst>
            <pc:docMk/>
            <pc:sldMk cId="0" sldId="256"/>
            <ac:spMk id="168" creationId="{00000000-0000-0000-0000-000000000000}"/>
          </ac:spMkLst>
        </pc:spChg>
        <pc:spChg chg="mod">
          <ac:chgData name="Dabhade, Pooja" userId="44c2c59b-6270-4b1a-94af-db90bf6b9555" providerId="ADAL" clId="{9A83108B-22CE-4DA6-85AD-5A6F3246A470}" dt="2025-03-31T08:18:23.436" v="178" actId="14100"/>
          <ac:spMkLst>
            <pc:docMk/>
            <pc:sldMk cId="0" sldId="256"/>
            <ac:spMk id="169" creationId="{00000000-0000-0000-0000-000000000000}"/>
          </ac:spMkLst>
        </pc:spChg>
        <pc:spChg chg="mod">
          <ac:chgData name="Dabhade, Pooja" userId="44c2c59b-6270-4b1a-94af-db90bf6b9555" providerId="ADAL" clId="{9A83108B-22CE-4DA6-85AD-5A6F3246A470}" dt="2025-03-31T08:05:25.380" v="13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del mod">
        <pc:chgData name="Dabhade, Pooja" userId="44c2c59b-6270-4b1a-94af-db90bf6b9555" providerId="ADAL" clId="{9A83108B-22CE-4DA6-85AD-5A6F3246A470}" dt="2025-03-31T08:20:29.801" v="205" actId="2696"/>
        <pc:sldMkLst>
          <pc:docMk/>
          <pc:sldMk cId="0" sldId="257"/>
        </pc:sldMkLst>
      </pc:sldChg>
      <pc:sldChg chg="del modNotes">
        <pc:chgData name="Dabhade, Pooja" userId="44c2c59b-6270-4b1a-94af-db90bf6b9555" providerId="ADAL" clId="{9A83108B-22CE-4DA6-85AD-5A6F3246A470}" dt="2025-03-31T08:23:42.900" v="246" actId="2696"/>
        <pc:sldMkLst>
          <pc:docMk/>
          <pc:sldMk cId="0" sldId="258"/>
        </pc:sldMkLst>
      </pc:sldChg>
      <pc:sldChg chg="addSp delSp modSp mod modNotes">
        <pc:chgData name="Dabhade, Pooja" userId="44c2c59b-6270-4b1a-94af-db90bf6b9555" providerId="ADAL" clId="{9A83108B-22CE-4DA6-85AD-5A6F3246A470}" dt="2025-03-31T08:31:44.512" v="296" actId="20577"/>
        <pc:sldMkLst>
          <pc:docMk/>
          <pc:sldMk cId="0" sldId="259"/>
        </pc:sldMkLst>
        <pc:spChg chg="mod">
          <ac:chgData name="Dabhade, Pooja" userId="44c2c59b-6270-4b1a-94af-db90bf6b9555" providerId="ADAL" clId="{9A83108B-22CE-4DA6-85AD-5A6F3246A470}" dt="2025-03-31T08:31:44.512" v="296" actId="20577"/>
          <ac:spMkLst>
            <pc:docMk/>
            <pc:sldMk cId="0" sldId="259"/>
            <ac:spMk id="190" creationId="{00000000-0000-0000-0000-000000000000}"/>
          </ac:spMkLst>
        </pc:spChg>
        <pc:picChg chg="add mod">
          <ac:chgData name="Dabhade, Pooja" userId="44c2c59b-6270-4b1a-94af-db90bf6b9555" providerId="ADAL" clId="{9A83108B-22CE-4DA6-85AD-5A6F3246A470}" dt="2025-03-31T08:31:10.843" v="271" actId="14100"/>
          <ac:picMkLst>
            <pc:docMk/>
            <pc:sldMk cId="0" sldId="259"/>
            <ac:picMk id="2" creationId="{25CBA867-F615-A729-4FD4-118C7E2EFB2D}"/>
          </ac:picMkLst>
        </pc:picChg>
      </pc:sldChg>
      <pc:sldChg chg="addSp delSp modSp mod modNotes">
        <pc:chgData name="Dabhade, Pooja" userId="44c2c59b-6270-4b1a-94af-db90bf6b9555" providerId="ADAL" clId="{9A83108B-22CE-4DA6-85AD-5A6F3246A470}" dt="2025-04-01T04:10:05.021" v="352" actId="20577"/>
        <pc:sldMkLst>
          <pc:docMk/>
          <pc:sldMk cId="0" sldId="260"/>
        </pc:sldMkLst>
        <pc:spChg chg="mod">
          <ac:chgData name="Dabhade, Pooja" userId="44c2c59b-6270-4b1a-94af-db90bf6b9555" providerId="ADAL" clId="{9A83108B-22CE-4DA6-85AD-5A6F3246A470}" dt="2025-04-01T04:10:05.021" v="352" actId="20577"/>
          <ac:spMkLst>
            <pc:docMk/>
            <pc:sldMk cId="0" sldId="260"/>
            <ac:spMk id="198" creationId="{00000000-0000-0000-0000-000000000000}"/>
          </ac:spMkLst>
        </pc:spChg>
        <pc:spChg chg="del mod">
          <ac:chgData name="Dabhade, Pooja" userId="44c2c59b-6270-4b1a-94af-db90bf6b9555" providerId="ADAL" clId="{9A83108B-22CE-4DA6-85AD-5A6F3246A470}" dt="2025-04-01T04:09:25.231" v="315" actId="21"/>
          <ac:spMkLst>
            <pc:docMk/>
            <pc:sldMk cId="0" sldId="260"/>
            <ac:spMk id="200" creationId="{00000000-0000-0000-0000-000000000000}"/>
          </ac:spMkLst>
        </pc:spChg>
        <pc:picChg chg="add mod">
          <ac:chgData name="Dabhade, Pooja" userId="44c2c59b-6270-4b1a-94af-db90bf6b9555" providerId="ADAL" clId="{9A83108B-22CE-4DA6-85AD-5A6F3246A470}" dt="2025-04-01T04:09:39.626" v="318" actId="1076"/>
          <ac:picMkLst>
            <pc:docMk/>
            <pc:sldMk cId="0" sldId="260"/>
            <ac:picMk id="2" creationId="{4D8BD1BF-5C3B-DE2C-3D8F-9140D6F0CF25}"/>
          </ac:picMkLst>
        </pc:picChg>
        <pc:picChg chg="del">
          <ac:chgData name="Dabhade, Pooja" userId="44c2c59b-6270-4b1a-94af-db90bf6b9555" providerId="ADAL" clId="{9A83108B-22CE-4DA6-85AD-5A6F3246A470}" dt="2025-04-01T04:09:12.187" v="297" actId="478"/>
          <ac:picMkLst>
            <pc:docMk/>
            <pc:sldMk cId="0" sldId="260"/>
            <ac:picMk id="199" creationId="{00000000-0000-0000-0000-000000000000}"/>
          </ac:picMkLst>
        </pc:picChg>
      </pc:sldChg>
      <pc:sldChg chg="del modNotes">
        <pc:chgData name="Dabhade, Pooja" userId="44c2c59b-6270-4b1a-94af-db90bf6b9555" providerId="ADAL" clId="{9A83108B-22CE-4DA6-85AD-5A6F3246A470}" dt="2025-04-02T05:29:57.559" v="1025" actId="2696"/>
        <pc:sldMkLst>
          <pc:docMk/>
          <pc:sldMk cId="0" sldId="261"/>
        </pc:sldMkLst>
      </pc:sldChg>
      <pc:sldChg chg="del modNotes">
        <pc:chgData name="Dabhade, Pooja" userId="44c2c59b-6270-4b1a-94af-db90bf6b9555" providerId="ADAL" clId="{9A83108B-22CE-4DA6-85AD-5A6F3246A470}" dt="2025-04-01T10:54:57.253" v="868" actId="2696"/>
        <pc:sldMkLst>
          <pc:docMk/>
          <pc:sldMk cId="0" sldId="262"/>
        </pc:sldMkLst>
      </pc:sldChg>
      <pc:sldChg chg="del modNotes">
        <pc:chgData name="Dabhade, Pooja" userId="44c2c59b-6270-4b1a-94af-db90bf6b9555" providerId="ADAL" clId="{9A83108B-22CE-4DA6-85AD-5A6F3246A470}" dt="2025-04-01T04:20:33.025" v="405" actId="2696"/>
        <pc:sldMkLst>
          <pc:docMk/>
          <pc:sldMk cId="0" sldId="263"/>
        </pc:sldMkLst>
      </pc:sldChg>
      <pc:sldChg chg="del modNotes">
        <pc:chgData name="Dabhade, Pooja" userId="44c2c59b-6270-4b1a-94af-db90bf6b9555" providerId="ADAL" clId="{9A83108B-22CE-4DA6-85AD-5A6F3246A470}" dt="2025-04-01T04:20:27.439" v="404" actId="2696"/>
        <pc:sldMkLst>
          <pc:docMk/>
          <pc:sldMk cId="0" sldId="264"/>
        </pc:sldMkLst>
      </pc:sldChg>
      <pc:sldChg chg="del modNotes">
        <pc:chgData name="Dabhade, Pooja" userId="44c2c59b-6270-4b1a-94af-db90bf6b9555" providerId="ADAL" clId="{9A83108B-22CE-4DA6-85AD-5A6F3246A470}" dt="2025-04-01T10:55:07.747" v="869" actId="2696"/>
        <pc:sldMkLst>
          <pc:docMk/>
          <pc:sldMk cId="0" sldId="265"/>
        </pc:sldMkLst>
      </pc:sldChg>
      <pc:sldChg chg="del modNotes">
        <pc:chgData name="Dabhade, Pooja" userId="44c2c59b-6270-4b1a-94af-db90bf6b9555" providerId="ADAL" clId="{9A83108B-22CE-4DA6-85AD-5A6F3246A470}" dt="2025-04-01T10:55:30.180" v="870" actId="2696"/>
        <pc:sldMkLst>
          <pc:docMk/>
          <pc:sldMk cId="0" sldId="266"/>
        </pc:sldMkLst>
      </pc:sldChg>
      <pc:sldChg chg="del modNotes">
        <pc:chgData name="Dabhade, Pooja" userId="44c2c59b-6270-4b1a-94af-db90bf6b9555" providerId="ADAL" clId="{9A83108B-22CE-4DA6-85AD-5A6F3246A470}" dt="2025-04-02T05:19:20.421" v="872" actId="2696"/>
        <pc:sldMkLst>
          <pc:docMk/>
          <pc:sldMk cId="0" sldId="267"/>
        </pc:sldMkLst>
      </pc:sldChg>
      <pc:sldChg chg="del modNotes">
        <pc:chgData name="Dabhade, Pooja" userId="44c2c59b-6270-4b1a-94af-db90bf6b9555" providerId="ADAL" clId="{9A83108B-22CE-4DA6-85AD-5A6F3246A470}" dt="2025-04-02T05:19:13.770" v="871" actId="2696"/>
        <pc:sldMkLst>
          <pc:docMk/>
          <pc:sldMk cId="0" sldId="268"/>
        </pc:sldMkLst>
      </pc:sldChg>
      <pc:sldChg chg="modSp mod modNotes">
        <pc:chgData name="Dabhade, Pooja" userId="44c2c59b-6270-4b1a-94af-db90bf6b9555" providerId="ADAL" clId="{9A83108B-22CE-4DA6-85AD-5A6F3246A470}" dt="2025-04-02T05:38:33.414" v="1051" actId="255"/>
        <pc:sldMkLst>
          <pc:docMk/>
          <pc:sldMk cId="0" sldId="269"/>
        </pc:sldMkLst>
        <pc:spChg chg="mod">
          <ac:chgData name="Dabhade, Pooja" userId="44c2c59b-6270-4b1a-94af-db90bf6b9555" providerId="ADAL" clId="{9A83108B-22CE-4DA6-85AD-5A6F3246A470}" dt="2025-04-02T05:38:33.414" v="1051" actId="255"/>
          <ac:spMkLst>
            <pc:docMk/>
            <pc:sldMk cId="0" sldId="269"/>
            <ac:spMk id="266" creationId="{00000000-0000-0000-0000-000000000000}"/>
          </ac:spMkLst>
        </pc:spChg>
      </pc:sldChg>
      <pc:sldChg chg="modSp mod">
        <pc:chgData name="Dabhade, Pooja" userId="44c2c59b-6270-4b1a-94af-db90bf6b9555" providerId="ADAL" clId="{9A83108B-22CE-4DA6-85AD-5A6F3246A470}" dt="2025-04-01T04:19:07.481" v="399" actId="2711"/>
        <pc:sldMkLst>
          <pc:docMk/>
          <pc:sldMk cId="0" sldId="270"/>
        </pc:sldMkLst>
        <pc:spChg chg="mod">
          <ac:chgData name="Dabhade, Pooja" userId="44c2c59b-6270-4b1a-94af-db90bf6b9555" providerId="ADAL" clId="{9A83108B-22CE-4DA6-85AD-5A6F3246A470}" dt="2025-04-01T04:19:07.481" v="399" actId="2711"/>
          <ac:spMkLst>
            <pc:docMk/>
            <pc:sldMk cId="0" sldId="270"/>
            <ac:spMk id="271" creationId="{00000000-0000-0000-0000-000000000000}"/>
          </ac:spMkLst>
        </pc:spChg>
      </pc:sldChg>
      <pc:sldChg chg="new del">
        <pc:chgData name="Dabhade, Pooja" userId="44c2c59b-6270-4b1a-94af-db90bf6b9555" providerId="ADAL" clId="{9A83108B-22CE-4DA6-85AD-5A6F3246A470}" dt="2025-03-31T08:22:17.576" v="223" actId="2696"/>
        <pc:sldMkLst>
          <pc:docMk/>
          <pc:sldMk cId="157797040" sldId="271"/>
        </pc:sldMkLst>
      </pc:sldChg>
      <pc:sldChg chg="addSp delSp modSp new mod modClrScheme chgLayout">
        <pc:chgData name="Dabhade, Pooja" userId="44c2c59b-6270-4b1a-94af-db90bf6b9555" providerId="ADAL" clId="{9A83108B-22CE-4DA6-85AD-5A6F3246A470}" dt="2025-04-01T05:14:58.936" v="640" actId="255"/>
        <pc:sldMkLst>
          <pc:docMk/>
          <pc:sldMk cId="1209654865" sldId="272"/>
        </pc:sldMkLst>
        <pc:spChg chg="mod">
          <ac:chgData name="Dabhade, Pooja" userId="44c2c59b-6270-4b1a-94af-db90bf6b9555" providerId="ADAL" clId="{9A83108B-22CE-4DA6-85AD-5A6F3246A470}" dt="2025-04-01T05:14:48.398" v="639" actId="255"/>
          <ac:spMkLst>
            <pc:docMk/>
            <pc:sldMk cId="1209654865" sldId="272"/>
            <ac:spMk id="2" creationId="{A6A167F0-848E-1FAA-28FD-6A6C5331EBE3}"/>
          </ac:spMkLst>
        </pc:spChg>
        <pc:spChg chg="add mod">
          <ac:chgData name="Dabhade, Pooja" userId="44c2c59b-6270-4b1a-94af-db90bf6b9555" providerId="ADAL" clId="{9A83108B-22CE-4DA6-85AD-5A6F3246A470}" dt="2025-04-01T05:14:58.936" v="640" actId="255"/>
          <ac:spMkLst>
            <pc:docMk/>
            <pc:sldMk cId="1209654865" sldId="272"/>
            <ac:spMk id="4" creationId="{23DD9ABB-8941-D8FB-9E4E-F847ECB13BA0}"/>
          </ac:spMkLst>
        </pc:spChg>
      </pc:sldChg>
      <pc:sldChg chg="addSp delSp modSp mod modClrScheme chgLayout">
        <pc:chgData name="Dabhade, Pooja" userId="44c2c59b-6270-4b1a-94af-db90bf6b9555" providerId="ADAL" clId="{9A83108B-22CE-4DA6-85AD-5A6F3246A470}" dt="2025-04-01T05:15:29.349" v="643" actId="27636"/>
        <pc:sldMkLst>
          <pc:docMk/>
          <pc:sldMk cId="3803148687" sldId="273"/>
        </pc:sldMkLst>
        <pc:spChg chg="mod ord">
          <ac:chgData name="Dabhade, Pooja" userId="44c2c59b-6270-4b1a-94af-db90bf6b9555" providerId="ADAL" clId="{9A83108B-22CE-4DA6-85AD-5A6F3246A470}" dt="2025-04-01T05:14:38.089" v="638" actId="255"/>
          <ac:spMkLst>
            <pc:docMk/>
            <pc:sldMk cId="3803148687" sldId="273"/>
            <ac:spMk id="2" creationId="{65956C9B-7543-10DF-372C-FFE3FAE04625}"/>
          </ac:spMkLst>
        </pc:spChg>
        <pc:spChg chg="add mod ord">
          <ac:chgData name="Dabhade, Pooja" userId="44c2c59b-6270-4b1a-94af-db90bf6b9555" providerId="ADAL" clId="{9A83108B-22CE-4DA6-85AD-5A6F3246A470}" dt="2025-04-01T05:15:29.349" v="643" actId="27636"/>
          <ac:spMkLst>
            <pc:docMk/>
            <pc:sldMk cId="3803148687" sldId="273"/>
            <ac:spMk id="3" creationId="{B58C9B31-9ECB-4218-CDBF-E84779910FF6}"/>
          </ac:spMkLst>
        </pc:spChg>
      </pc:sldChg>
      <pc:sldChg chg="addSp delSp modSp mod modClrScheme chgLayout">
        <pc:chgData name="Dabhade, Pooja" userId="44c2c59b-6270-4b1a-94af-db90bf6b9555" providerId="ADAL" clId="{9A83108B-22CE-4DA6-85AD-5A6F3246A470}" dt="2025-04-01T05:10:18.503" v="563" actId="26606"/>
        <pc:sldMkLst>
          <pc:docMk/>
          <pc:sldMk cId="2736859488" sldId="274"/>
        </pc:sldMkLst>
        <pc:spChg chg="mod">
          <ac:chgData name="Dabhade, Pooja" userId="44c2c59b-6270-4b1a-94af-db90bf6b9555" providerId="ADAL" clId="{9A83108B-22CE-4DA6-85AD-5A6F3246A470}" dt="2025-04-01T05:10:18.503" v="563" actId="26606"/>
          <ac:spMkLst>
            <pc:docMk/>
            <pc:sldMk cId="2736859488" sldId="274"/>
            <ac:spMk id="2" creationId="{2398D4E2-9870-B8FC-1B30-62CF5FB5EB78}"/>
          </ac:spMkLst>
        </pc:spChg>
        <pc:spChg chg="add del mod">
          <ac:chgData name="Dabhade, Pooja" userId="44c2c59b-6270-4b1a-94af-db90bf6b9555" providerId="ADAL" clId="{9A83108B-22CE-4DA6-85AD-5A6F3246A470}" dt="2025-04-01T05:10:18.503" v="563" actId="26606"/>
          <ac:spMkLst>
            <pc:docMk/>
            <pc:sldMk cId="2736859488" sldId="274"/>
            <ac:spMk id="3" creationId="{65F50BC7-01F3-73D0-EA30-90FA0861F1F9}"/>
          </ac:spMkLst>
        </pc:spChg>
        <pc:spChg chg="add del mod">
          <ac:chgData name="Dabhade, Pooja" userId="44c2c59b-6270-4b1a-94af-db90bf6b9555" providerId="ADAL" clId="{9A83108B-22CE-4DA6-85AD-5A6F3246A470}" dt="2025-04-01T05:10:03.099" v="554" actId="26606"/>
          <ac:spMkLst>
            <pc:docMk/>
            <pc:sldMk cId="2736859488" sldId="274"/>
            <ac:spMk id="9" creationId="{65F50BC7-01F3-73D0-EA30-90FA0861F1F9}"/>
          </ac:spMkLst>
        </pc:spChg>
        <pc:spChg chg="add del">
          <ac:chgData name="Dabhade, Pooja" userId="44c2c59b-6270-4b1a-94af-db90bf6b9555" providerId="ADAL" clId="{9A83108B-22CE-4DA6-85AD-5A6F3246A470}" dt="2025-04-01T05:10:17.939" v="560" actId="26606"/>
          <ac:spMkLst>
            <pc:docMk/>
            <pc:sldMk cId="2736859488" sldId="274"/>
            <ac:spMk id="15" creationId="{65F50BC7-01F3-73D0-EA30-90FA0861F1F9}"/>
          </ac:spMkLst>
        </pc:spChg>
        <pc:graphicFrameChg chg="add del">
          <ac:chgData name="Dabhade, Pooja" userId="44c2c59b-6270-4b1a-94af-db90bf6b9555" providerId="ADAL" clId="{9A83108B-22CE-4DA6-85AD-5A6F3246A470}" dt="2025-04-01T05:09:55.988" v="550" actId="26606"/>
          <ac:graphicFrameMkLst>
            <pc:docMk/>
            <pc:sldMk cId="2736859488" sldId="274"/>
            <ac:graphicFrameMk id="5" creationId="{DC4217B8-CB66-704E-53F4-B42E353B315B}"/>
          </ac:graphicFrameMkLst>
        </pc:graphicFrameChg>
        <pc:graphicFrameChg chg="add del">
          <ac:chgData name="Dabhade, Pooja" userId="44c2c59b-6270-4b1a-94af-db90bf6b9555" providerId="ADAL" clId="{9A83108B-22CE-4DA6-85AD-5A6F3246A470}" dt="2025-04-01T05:09:58.271" v="552" actId="26606"/>
          <ac:graphicFrameMkLst>
            <pc:docMk/>
            <pc:sldMk cId="2736859488" sldId="274"/>
            <ac:graphicFrameMk id="7" creationId="{BC0C48E1-1D10-4323-9410-9328E17892ED}"/>
          </ac:graphicFrameMkLst>
        </pc:graphicFrameChg>
        <pc:graphicFrameChg chg="add del">
          <ac:chgData name="Dabhade, Pooja" userId="44c2c59b-6270-4b1a-94af-db90bf6b9555" providerId="ADAL" clId="{9A83108B-22CE-4DA6-85AD-5A6F3246A470}" dt="2025-04-01T05:10:08.620" v="556" actId="26606"/>
          <ac:graphicFrameMkLst>
            <pc:docMk/>
            <pc:sldMk cId="2736859488" sldId="274"/>
            <ac:graphicFrameMk id="11" creationId="{AE83850F-6612-FD3C-48C8-88DC36AC012D}"/>
          </ac:graphicFrameMkLst>
        </pc:graphicFrameChg>
        <pc:graphicFrameChg chg="add del">
          <ac:chgData name="Dabhade, Pooja" userId="44c2c59b-6270-4b1a-94af-db90bf6b9555" providerId="ADAL" clId="{9A83108B-22CE-4DA6-85AD-5A6F3246A470}" dt="2025-04-01T05:10:16.464" v="558" actId="26606"/>
          <ac:graphicFrameMkLst>
            <pc:docMk/>
            <pc:sldMk cId="2736859488" sldId="274"/>
            <ac:graphicFrameMk id="13" creationId="{DC4217B8-CB66-704E-53F4-B42E353B315B}"/>
          </ac:graphicFrameMkLst>
        </pc:graphicFrameChg>
        <pc:graphicFrameChg chg="add del">
          <ac:chgData name="Dabhade, Pooja" userId="44c2c59b-6270-4b1a-94af-db90bf6b9555" providerId="ADAL" clId="{9A83108B-22CE-4DA6-85AD-5A6F3246A470}" dt="2025-04-01T05:10:18.488" v="562" actId="26606"/>
          <ac:graphicFrameMkLst>
            <pc:docMk/>
            <pc:sldMk cId="2736859488" sldId="274"/>
            <ac:graphicFrameMk id="17" creationId="{AE83850F-6612-FD3C-48C8-88DC36AC012D}"/>
          </ac:graphicFrameMkLst>
        </pc:graphicFrameChg>
        <pc:graphicFrameChg chg="add">
          <ac:chgData name="Dabhade, Pooja" userId="44c2c59b-6270-4b1a-94af-db90bf6b9555" providerId="ADAL" clId="{9A83108B-22CE-4DA6-85AD-5A6F3246A470}" dt="2025-04-01T05:10:18.503" v="563" actId="26606"/>
          <ac:graphicFrameMkLst>
            <pc:docMk/>
            <pc:sldMk cId="2736859488" sldId="274"/>
            <ac:graphicFrameMk id="19" creationId="{DC4217B8-CB66-704E-53F4-B42E353B315B}"/>
          </ac:graphicFrameMkLst>
        </pc:graphicFrameChg>
      </pc:sldChg>
      <pc:sldChg chg="addSp delSp modSp mod modClrScheme chgLayout">
        <pc:chgData name="Dabhade, Pooja" userId="44c2c59b-6270-4b1a-94af-db90bf6b9555" providerId="ADAL" clId="{9A83108B-22CE-4DA6-85AD-5A6F3246A470}" dt="2025-04-01T05:09:21.928" v="548" actId="26606"/>
        <pc:sldMkLst>
          <pc:docMk/>
          <pc:sldMk cId="2243795674" sldId="275"/>
        </pc:sldMkLst>
        <pc:spChg chg="mod">
          <ac:chgData name="Dabhade, Pooja" userId="44c2c59b-6270-4b1a-94af-db90bf6b9555" providerId="ADAL" clId="{9A83108B-22CE-4DA6-85AD-5A6F3246A470}" dt="2025-04-01T05:09:21.928" v="548" actId="26606"/>
          <ac:spMkLst>
            <pc:docMk/>
            <pc:sldMk cId="2243795674" sldId="275"/>
            <ac:spMk id="2" creationId="{1F153F8E-833C-CB2C-B76E-C323B13645F8}"/>
          </ac:spMkLst>
        </pc:spChg>
        <pc:spChg chg="del mod">
          <ac:chgData name="Dabhade, Pooja" userId="44c2c59b-6270-4b1a-94af-db90bf6b9555" providerId="ADAL" clId="{9A83108B-22CE-4DA6-85AD-5A6F3246A470}" dt="2025-04-01T04:17:44.589" v="386"/>
          <ac:spMkLst>
            <pc:docMk/>
            <pc:sldMk cId="2243795674" sldId="275"/>
            <ac:spMk id="3" creationId="{77AFB179-201F-0C4C-802E-52F8DFC95100}"/>
          </ac:spMkLst>
        </pc:spChg>
        <pc:spChg chg="add">
          <ac:chgData name="Dabhade, Pooja" userId="44c2c59b-6270-4b1a-94af-db90bf6b9555" providerId="ADAL" clId="{9A83108B-22CE-4DA6-85AD-5A6F3246A470}" dt="2025-04-01T04:17:33.817" v="384"/>
          <ac:spMkLst>
            <pc:docMk/>
            <pc:sldMk cId="2243795674" sldId="275"/>
            <ac:spMk id="4" creationId="{54459B27-1E74-4BEE-10F1-19AAFCB7B00A}"/>
          </ac:spMkLst>
        </pc:spChg>
        <pc:spChg chg="add del mod">
          <ac:chgData name="Dabhade, Pooja" userId="44c2c59b-6270-4b1a-94af-db90bf6b9555" providerId="ADAL" clId="{9A83108B-22CE-4DA6-85AD-5A6F3246A470}" dt="2025-04-01T05:09:21.928" v="548" actId="26606"/>
          <ac:spMkLst>
            <pc:docMk/>
            <pc:sldMk cId="2243795674" sldId="275"/>
            <ac:spMk id="5" creationId="{E4DDF9EC-F59E-62C3-7A3F-85113476F28D}"/>
          </ac:spMkLst>
        </pc:spChg>
        <pc:graphicFrameChg chg="add del">
          <ac:chgData name="Dabhade, Pooja" userId="44c2c59b-6270-4b1a-94af-db90bf6b9555" providerId="ADAL" clId="{9A83108B-22CE-4DA6-85AD-5A6F3246A470}" dt="2025-04-01T05:09:15.492" v="541" actId="26606"/>
          <ac:graphicFrameMkLst>
            <pc:docMk/>
            <pc:sldMk cId="2243795674" sldId="275"/>
            <ac:graphicFrameMk id="7" creationId="{042B58EE-D5F7-D8EB-4E52-9645683B0FCA}"/>
          </ac:graphicFrameMkLst>
        </pc:graphicFrameChg>
        <pc:graphicFrameChg chg="add del">
          <ac:chgData name="Dabhade, Pooja" userId="44c2c59b-6270-4b1a-94af-db90bf6b9555" providerId="ADAL" clId="{9A83108B-22CE-4DA6-85AD-5A6F3246A470}" dt="2025-04-01T05:09:17.218" v="543" actId="26606"/>
          <ac:graphicFrameMkLst>
            <pc:docMk/>
            <pc:sldMk cId="2243795674" sldId="275"/>
            <ac:graphicFrameMk id="9" creationId="{400A6F61-9CFB-9E9A-BA47-3590B3D3ED2D}"/>
          </ac:graphicFrameMkLst>
        </pc:graphicFrameChg>
        <pc:graphicFrameChg chg="add del">
          <ac:chgData name="Dabhade, Pooja" userId="44c2c59b-6270-4b1a-94af-db90bf6b9555" providerId="ADAL" clId="{9A83108B-22CE-4DA6-85AD-5A6F3246A470}" dt="2025-04-01T05:09:17.971" v="545" actId="26606"/>
          <ac:graphicFrameMkLst>
            <pc:docMk/>
            <pc:sldMk cId="2243795674" sldId="275"/>
            <ac:graphicFrameMk id="11" creationId="{042B58EE-D5F7-D8EB-4E52-9645683B0FCA}"/>
          </ac:graphicFrameMkLst>
        </pc:graphicFrameChg>
        <pc:graphicFrameChg chg="add del">
          <ac:chgData name="Dabhade, Pooja" userId="44c2c59b-6270-4b1a-94af-db90bf6b9555" providerId="ADAL" clId="{9A83108B-22CE-4DA6-85AD-5A6F3246A470}" dt="2025-04-01T05:09:21.913" v="547" actId="26606"/>
          <ac:graphicFrameMkLst>
            <pc:docMk/>
            <pc:sldMk cId="2243795674" sldId="275"/>
            <ac:graphicFrameMk id="13" creationId="{F465E6EF-53B4-5B1C-118E-18B6238547CD}"/>
          </ac:graphicFrameMkLst>
        </pc:graphicFrameChg>
        <pc:graphicFrameChg chg="add">
          <ac:chgData name="Dabhade, Pooja" userId="44c2c59b-6270-4b1a-94af-db90bf6b9555" providerId="ADAL" clId="{9A83108B-22CE-4DA6-85AD-5A6F3246A470}" dt="2025-04-01T05:09:21.928" v="548" actId="26606"/>
          <ac:graphicFrameMkLst>
            <pc:docMk/>
            <pc:sldMk cId="2243795674" sldId="275"/>
            <ac:graphicFrameMk id="15" creationId="{5E95597B-34A1-77E0-6179-1471489D9299}"/>
          </ac:graphicFrameMkLst>
        </pc:graphicFrameChg>
      </pc:sldChg>
      <pc:sldChg chg="addSp delSp modSp mod modClrScheme chgLayout">
        <pc:chgData name="Dabhade, Pooja" userId="44c2c59b-6270-4b1a-94af-db90bf6b9555" providerId="ADAL" clId="{9A83108B-22CE-4DA6-85AD-5A6F3246A470}" dt="2025-04-01T05:08:58.771" v="537" actId="26606"/>
        <pc:sldMkLst>
          <pc:docMk/>
          <pc:sldMk cId="1907523272" sldId="276"/>
        </pc:sldMkLst>
        <pc:spChg chg="mod">
          <ac:chgData name="Dabhade, Pooja" userId="44c2c59b-6270-4b1a-94af-db90bf6b9555" providerId="ADAL" clId="{9A83108B-22CE-4DA6-85AD-5A6F3246A470}" dt="2025-04-01T05:08:58.771" v="537" actId="26606"/>
          <ac:spMkLst>
            <pc:docMk/>
            <pc:sldMk cId="1907523272" sldId="276"/>
            <ac:spMk id="2" creationId="{E1AEF6CE-650F-DA55-694F-BA10F183185D}"/>
          </ac:spMkLst>
        </pc:spChg>
        <pc:spChg chg="add mod">
          <ac:chgData name="Dabhade, Pooja" userId="44c2c59b-6270-4b1a-94af-db90bf6b9555" providerId="ADAL" clId="{9A83108B-22CE-4DA6-85AD-5A6F3246A470}" dt="2025-04-01T05:08:58.771" v="537" actId="26606"/>
          <ac:spMkLst>
            <pc:docMk/>
            <pc:sldMk cId="1907523272" sldId="276"/>
            <ac:spMk id="3" creationId="{B60DA6AA-4651-8572-99B5-FDF485D48C94}"/>
          </ac:spMkLst>
        </pc:spChg>
        <pc:spChg chg="del mod">
          <ac:chgData name="Dabhade, Pooja" userId="44c2c59b-6270-4b1a-94af-db90bf6b9555" providerId="ADAL" clId="{9A83108B-22CE-4DA6-85AD-5A6F3246A470}" dt="2025-04-01T04:22:12.424" v="446"/>
          <ac:spMkLst>
            <pc:docMk/>
            <pc:sldMk cId="1907523272" sldId="276"/>
            <ac:spMk id="5" creationId="{74E3F9E5-AE10-B034-B989-4C2B940C7665}"/>
          </ac:spMkLst>
        </pc:spChg>
      </pc:sldChg>
      <pc:sldChg chg="addSp delSp modSp mod modClrScheme chgLayout">
        <pc:chgData name="Dabhade, Pooja" userId="44c2c59b-6270-4b1a-94af-db90bf6b9555" providerId="ADAL" clId="{9A83108B-22CE-4DA6-85AD-5A6F3246A470}" dt="2025-04-01T08:28:12.717" v="816" actId="5793"/>
        <pc:sldMkLst>
          <pc:docMk/>
          <pc:sldMk cId="3196065910" sldId="277"/>
        </pc:sldMkLst>
        <pc:spChg chg="add mod ord">
          <ac:chgData name="Dabhade, Pooja" userId="44c2c59b-6270-4b1a-94af-db90bf6b9555" providerId="ADAL" clId="{9A83108B-22CE-4DA6-85AD-5A6F3246A470}" dt="2025-04-01T05:15:41.192" v="644" actId="255"/>
          <ac:spMkLst>
            <pc:docMk/>
            <pc:sldMk cId="3196065910" sldId="277"/>
            <ac:spMk id="3" creationId="{7C59C20F-39A9-46CB-E5CC-31F140FF42C4}"/>
          </ac:spMkLst>
        </pc:spChg>
        <pc:spChg chg="add del mod ord">
          <ac:chgData name="Dabhade, Pooja" userId="44c2c59b-6270-4b1a-94af-db90bf6b9555" providerId="ADAL" clId="{9A83108B-22CE-4DA6-85AD-5A6F3246A470}" dt="2025-04-01T05:06:17.518" v="533" actId="26606"/>
          <ac:spMkLst>
            <pc:docMk/>
            <pc:sldMk cId="3196065910" sldId="277"/>
            <ac:spMk id="4" creationId="{C7E83DF9-65C3-532C-0803-C9CA3D9CD7DC}"/>
          </ac:spMkLst>
        </pc:spChg>
        <pc:spChg chg="add mod ord">
          <ac:chgData name="Dabhade, Pooja" userId="44c2c59b-6270-4b1a-94af-db90bf6b9555" providerId="ADAL" clId="{9A83108B-22CE-4DA6-85AD-5A6F3246A470}" dt="2025-04-01T08:28:12.717" v="816" actId="5793"/>
          <ac:spMkLst>
            <pc:docMk/>
            <pc:sldMk cId="3196065910" sldId="277"/>
            <ac:spMk id="9" creationId="{F0BB2910-7DD1-ED74-334B-67ADDA4C7D32}"/>
          </ac:spMkLst>
        </pc:spChg>
        <pc:spChg chg="del mod ord">
          <ac:chgData name="Dabhade, Pooja" userId="44c2c59b-6270-4b1a-94af-db90bf6b9555" providerId="ADAL" clId="{9A83108B-22CE-4DA6-85AD-5A6F3246A470}" dt="2025-04-01T05:06:03.213" v="531" actId="478"/>
          <ac:spMkLst>
            <pc:docMk/>
            <pc:sldMk cId="3196065910" sldId="277"/>
            <ac:spMk id="198" creationId="{E2E3F7ED-D6E4-F1AA-43D9-75112B5970EB}"/>
          </ac:spMkLst>
        </pc:spChg>
        <pc:picChg chg="del">
          <ac:chgData name="Dabhade, Pooja" userId="44c2c59b-6270-4b1a-94af-db90bf6b9555" providerId="ADAL" clId="{9A83108B-22CE-4DA6-85AD-5A6F3246A470}" dt="2025-04-01T05:04:07.735" v="512" actId="21"/>
          <ac:picMkLst>
            <pc:docMk/>
            <pc:sldMk cId="3196065910" sldId="277"/>
            <ac:picMk id="2" creationId="{CC25C692-F14B-5550-4A7A-4FB178BBC4E8}"/>
          </ac:picMkLst>
        </pc:picChg>
        <pc:picChg chg="add mod">
          <ac:chgData name="Dabhade, Pooja" userId="44c2c59b-6270-4b1a-94af-db90bf6b9555" providerId="ADAL" clId="{9A83108B-22CE-4DA6-85AD-5A6F3246A470}" dt="2025-04-01T05:16:59.757" v="658" actId="1076"/>
          <ac:picMkLst>
            <pc:docMk/>
            <pc:sldMk cId="3196065910" sldId="277"/>
            <ac:picMk id="5" creationId="{1C212BC1-40A7-F18E-EAD9-9D44FC702F34}"/>
          </ac:picMkLst>
        </pc:picChg>
      </pc:sldChg>
      <pc:sldChg chg="addSp delSp modSp mod modClrScheme chgLayout">
        <pc:chgData name="Dabhade, Pooja" userId="44c2c59b-6270-4b1a-94af-db90bf6b9555" providerId="ADAL" clId="{9A83108B-22CE-4DA6-85AD-5A6F3246A470}" dt="2025-04-01T08:28:08.759" v="815" actId="5793"/>
        <pc:sldMkLst>
          <pc:docMk/>
          <pc:sldMk cId="1156879126" sldId="278"/>
        </pc:sldMkLst>
        <pc:spChg chg="del">
          <ac:chgData name="Dabhade, Pooja" userId="44c2c59b-6270-4b1a-94af-db90bf6b9555" providerId="ADAL" clId="{9A83108B-22CE-4DA6-85AD-5A6F3246A470}" dt="2025-04-01T05:17:27.450" v="659" actId="21"/>
          <ac:spMkLst>
            <pc:docMk/>
            <pc:sldMk cId="1156879126" sldId="278"/>
            <ac:spMk id="3" creationId="{FC776EB9-A72E-0E95-2578-A9E44ED9132A}"/>
          </ac:spMkLst>
        </pc:spChg>
        <pc:spChg chg="add del mod">
          <ac:chgData name="Dabhade, Pooja" userId="44c2c59b-6270-4b1a-94af-db90bf6b9555" providerId="ADAL" clId="{9A83108B-22CE-4DA6-85AD-5A6F3246A470}" dt="2025-04-01T05:17:30.817" v="660" actId="21"/>
          <ac:spMkLst>
            <pc:docMk/>
            <pc:sldMk cId="1156879126" sldId="278"/>
            <ac:spMk id="4" creationId="{CD165C08-B954-AEDD-9826-512B40EC11EB}"/>
          </ac:spMkLst>
        </pc:spChg>
        <pc:spChg chg="add del mod ord">
          <ac:chgData name="Dabhade, Pooja" userId="44c2c59b-6270-4b1a-94af-db90bf6b9555" providerId="ADAL" clId="{9A83108B-22CE-4DA6-85AD-5A6F3246A470}" dt="2025-04-01T08:22:18.176" v="715" actId="21"/>
          <ac:spMkLst>
            <pc:docMk/>
            <pc:sldMk cId="1156879126" sldId="278"/>
            <ac:spMk id="8" creationId="{24DC2EC5-874A-7A41-44FC-E992D3BB9E26}"/>
          </ac:spMkLst>
        </pc:spChg>
        <pc:spChg chg="mod ord">
          <ac:chgData name="Dabhade, Pooja" userId="44c2c59b-6270-4b1a-94af-db90bf6b9555" providerId="ADAL" clId="{9A83108B-22CE-4DA6-85AD-5A6F3246A470}" dt="2025-04-01T08:28:08.759" v="815" actId="5793"/>
          <ac:spMkLst>
            <pc:docMk/>
            <pc:sldMk cId="1156879126" sldId="278"/>
            <ac:spMk id="9" creationId="{4FDB25F3-6F05-0893-AC52-2E589C4D5E92}"/>
          </ac:spMkLst>
        </pc:spChg>
        <pc:picChg chg="del">
          <ac:chgData name="Dabhade, Pooja" userId="44c2c59b-6270-4b1a-94af-db90bf6b9555" providerId="ADAL" clId="{9A83108B-22CE-4DA6-85AD-5A6F3246A470}" dt="2025-04-01T08:20:07.864" v="698" actId="478"/>
          <ac:picMkLst>
            <pc:docMk/>
            <pc:sldMk cId="1156879126" sldId="278"/>
            <ac:picMk id="5" creationId="{19DC39F3-CE41-5667-F892-0AEB06022BF7}"/>
          </ac:picMkLst>
        </pc:picChg>
        <pc:picChg chg="add mod">
          <ac:chgData name="Dabhade, Pooja" userId="44c2c59b-6270-4b1a-94af-db90bf6b9555" providerId="ADAL" clId="{9A83108B-22CE-4DA6-85AD-5A6F3246A470}" dt="2025-04-01T08:23:50.370" v="743" actId="14100"/>
          <ac:picMkLst>
            <pc:docMk/>
            <pc:sldMk cId="1156879126" sldId="278"/>
            <ac:picMk id="7" creationId="{F4CF141E-20B7-AA9F-4BA7-06B4946CCE36}"/>
          </ac:picMkLst>
        </pc:picChg>
      </pc:sldChg>
      <pc:sldChg chg="addSp delSp modSp mod">
        <pc:chgData name="Dabhade, Pooja" userId="44c2c59b-6270-4b1a-94af-db90bf6b9555" providerId="ADAL" clId="{9A83108B-22CE-4DA6-85AD-5A6F3246A470}" dt="2025-04-01T08:28:03.556" v="814" actId="20577"/>
        <pc:sldMkLst>
          <pc:docMk/>
          <pc:sldMk cId="3637872472" sldId="279"/>
        </pc:sldMkLst>
        <pc:spChg chg="mod">
          <ac:chgData name="Dabhade, Pooja" userId="44c2c59b-6270-4b1a-94af-db90bf6b9555" providerId="ADAL" clId="{9A83108B-22CE-4DA6-85AD-5A6F3246A470}" dt="2025-04-01T08:28:03.556" v="814" actId="20577"/>
          <ac:spMkLst>
            <pc:docMk/>
            <pc:sldMk cId="3637872472" sldId="279"/>
            <ac:spMk id="9" creationId="{888D7BD9-3437-C448-DC04-2310C2687F29}"/>
          </ac:spMkLst>
        </pc:spChg>
        <pc:picChg chg="add mod">
          <ac:chgData name="Dabhade, Pooja" userId="44c2c59b-6270-4b1a-94af-db90bf6b9555" providerId="ADAL" clId="{9A83108B-22CE-4DA6-85AD-5A6F3246A470}" dt="2025-04-01T08:27:54.382" v="812" actId="14100"/>
          <ac:picMkLst>
            <pc:docMk/>
            <pc:sldMk cId="3637872472" sldId="279"/>
            <ac:picMk id="2" creationId="{363D0D4D-7374-8EE3-7B6E-8CDC514FF65A}"/>
          </ac:picMkLst>
        </pc:picChg>
        <pc:picChg chg="del">
          <ac:chgData name="Dabhade, Pooja" userId="44c2c59b-6270-4b1a-94af-db90bf6b9555" providerId="ADAL" clId="{9A83108B-22CE-4DA6-85AD-5A6F3246A470}" dt="2025-04-01T08:27:46.385" v="808" actId="478"/>
          <ac:picMkLst>
            <pc:docMk/>
            <pc:sldMk cId="3637872472" sldId="279"/>
            <ac:picMk id="7" creationId="{FD7A98DD-8706-348F-ADD1-EB5C132E1520}"/>
          </ac:picMkLst>
        </pc:picChg>
      </pc:sldChg>
      <pc:sldChg chg="delSp modSp mod">
        <pc:chgData name="Dabhade, Pooja" userId="44c2c59b-6270-4b1a-94af-db90bf6b9555" providerId="ADAL" clId="{9A83108B-22CE-4DA6-85AD-5A6F3246A470}" dt="2025-04-01T10:54:32.903" v="867" actId="14100"/>
        <pc:sldMkLst>
          <pc:docMk/>
          <pc:sldMk cId="2466388584" sldId="280"/>
        </pc:sldMkLst>
        <pc:spChg chg="mod">
          <ac:chgData name="Dabhade, Pooja" userId="44c2c59b-6270-4b1a-94af-db90bf6b9555" providerId="ADAL" clId="{9A83108B-22CE-4DA6-85AD-5A6F3246A470}" dt="2025-04-01T10:54:32.903" v="867" actId="14100"/>
          <ac:spMkLst>
            <pc:docMk/>
            <pc:sldMk cId="2466388584" sldId="280"/>
            <ac:spMk id="9" creationId="{D3F5BE83-381C-79F3-CDA9-9A3D0A266F77}"/>
          </ac:spMkLst>
        </pc:spChg>
        <pc:picChg chg="del">
          <ac:chgData name="Dabhade, Pooja" userId="44c2c59b-6270-4b1a-94af-db90bf6b9555" providerId="ADAL" clId="{9A83108B-22CE-4DA6-85AD-5A6F3246A470}" dt="2025-04-01T08:29:30.574" v="827" actId="478"/>
          <ac:picMkLst>
            <pc:docMk/>
            <pc:sldMk cId="2466388584" sldId="280"/>
            <ac:picMk id="2" creationId="{082C4F52-9680-C7A8-3878-B2142A51A229}"/>
          </ac:picMkLst>
        </pc:picChg>
      </pc:sldChg>
      <pc:sldChg chg="addSp delSp modSp new mod">
        <pc:chgData name="Dabhade, Pooja" userId="44c2c59b-6270-4b1a-94af-db90bf6b9555" providerId="ADAL" clId="{9A83108B-22CE-4DA6-85AD-5A6F3246A470}" dt="2025-04-02T05:22:03.662" v="927" actId="20577"/>
        <pc:sldMkLst>
          <pc:docMk/>
          <pc:sldMk cId="979881466" sldId="281"/>
        </pc:sldMkLst>
        <pc:spChg chg="mod">
          <ac:chgData name="Dabhade, Pooja" userId="44c2c59b-6270-4b1a-94af-db90bf6b9555" providerId="ADAL" clId="{9A83108B-22CE-4DA6-85AD-5A6F3246A470}" dt="2025-04-02T05:22:03.662" v="927" actId="20577"/>
          <ac:spMkLst>
            <pc:docMk/>
            <pc:sldMk cId="979881466" sldId="281"/>
            <ac:spMk id="2" creationId="{0DEAB82B-8C7C-D35E-F9FB-19644E14EE1F}"/>
          </ac:spMkLst>
        </pc:spChg>
        <pc:spChg chg="del">
          <ac:chgData name="Dabhade, Pooja" userId="44c2c59b-6270-4b1a-94af-db90bf6b9555" providerId="ADAL" clId="{9A83108B-22CE-4DA6-85AD-5A6F3246A470}" dt="2025-04-02T05:20:47.992" v="875" actId="21"/>
          <ac:spMkLst>
            <pc:docMk/>
            <pc:sldMk cId="979881466" sldId="281"/>
            <ac:spMk id="3" creationId="{8B0CC917-7FA6-31E0-2B72-3D9B24C1009C}"/>
          </ac:spMkLst>
        </pc:spChg>
        <pc:picChg chg="add mod">
          <ac:chgData name="Dabhade, Pooja" userId="44c2c59b-6270-4b1a-94af-db90bf6b9555" providerId="ADAL" clId="{9A83108B-22CE-4DA6-85AD-5A6F3246A470}" dt="2025-04-02T05:21:03.284" v="880" actId="14100"/>
          <ac:picMkLst>
            <pc:docMk/>
            <pc:sldMk cId="979881466" sldId="281"/>
            <ac:picMk id="5" creationId="{70C6A949-59F1-1B79-83A2-46A8541DE1A4}"/>
          </ac:picMkLst>
        </pc:picChg>
      </pc:sldChg>
      <pc:sldChg chg="addSp delSp modSp mod">
        <pc:chgData name="Dabhade, Pooja" userId="44c2c59b-6270-4b1a-94af-db90bf6b9555" providerId="ADAL" clId="{9A83108B-22CE-4DA6-85AD-5A6F3246A470}" dt="2025-04-02T05:25:00.726" v="942" actId="14100"/>
        <pc:sldMkLst>
          <pc:docMk/>
          <pc:sldMk cId="1965136875" sldId="282"/>
        </pc:sldMkLst>
        <pc:spChg chg="mod">
          <ac:chgData name="Dabhade, Pooja" userId="44c2c59b-6270-4b1a-94af-db90bf6b9555" providerId="ADAL" clId="{9A83108B-22CE-4DA6-85AD-5A6F3246A470}" dt="2025-04-02T05:22:08.804" v="929" actId="20577"/>
          <ac:spMkLst>
            <pc:docMk/>
            <pc:sldMk cId="1965136875" sldId="282"/>
            <ac:spMk id="2" creationId="{CED66DE6-74D4-26BA-CB46-244324F6E257}"/>
          </ac:spMkLst>
        </pc:spChg>
        <pc:picChg chg="add mod">
          <ac:chgData name="Dabhade, Pooja" userId="44c2c59b-6270-4b1a-94af-db90bf6b9555" providerId="ADAL" clId="{9A83108B-22CE-4DA6-85AD-5A6F3246A470}" dt="2025-04-02T05:25:00.726" v="942" actId="14100"/>
          <ac:picMkLst>
            <pc:docMk/>
            <pc:sldMk cId="1965136875" sldId="282"/>
            <ac:picMk id="4" creationId="{D3D9AF4B-42C7-F148-3582-06DFB73546B0}"/>
          </ac:picMkLst>
        </pc:picChg>
        <pc:picChg chg="del">
          <ac:chgData name="Dabhade, Pooja" userId="44c2c59b-6270-4b1a-94af-db90bf6b9555" providerId="ADAL" clId="{9A83108B-22CE-4DA6-85AD-5A6F3246A470}" dt="2025-04-02T05:22:11.849" v="930" actId="478"/>
          <ac:picMkLst>
            <pc:docMk/>
            <pc:sldMk cId="1965136875" sldId="282"/>
            <ac:picMk id="5" creationId="{0CEB633D-36A3-81A8-0F9D-625F696D9094}"/>
          </ac:picMkLst>
        </pc:picChg>
      </pc:sldChg>
      <pc:sldChg chg="addSp delSp modSp mod">
        <pc:chgData name="Dabhade, Pooja" userId="44c2c59b-6270-4b1a-94af-db90bf6b9555" providerId="ADAL" clId="{9A83108B-22CE-4DA6-85AD-5A6F3246A470}" dt="2025-04-02T05:27:57.165" v="968" actId="14100"/>
        <pc:sldMkLst>
          <pc:docMk/>
          <pc:sldMk cId="2715046425" sldId="283"/>
        </pc:sldMkLst>
        <pc:spChg chg="mod">
          <ac:chgData name="Dabhade, Pooja" userId="44c2c59b-6270-4b1a-94af-db90bf6b9555" providerId="ADAL" clId="{9A83108B-22CE-4DA6-85AD-5A6F3246A470}" dt="2025-04-02T05:25:16.103" v="960" actId="20577"/>
          <ac:spMkLst>
            <pc:docMk/>
            <pc:sldMk cId="2715046425" sldId="283"/>
            <ac:spMk id="2" creationId="{F64AAE86-9957-E35D-6521-5BD4B6C800C3}"/>
          </ac:spMkLst>
        </pc:spChg>
        <pc:picChg chg="add mod">
          <ac:chgData name="Dabhade, Pooja" userId="44c2c59b-6270-4b1a-94af-db90bf6b9555" providerId="ADAL" clId="{9A83108B-22CE-4DA6-85AD-5A6F3246A470}" dt="2025-04-02T05:27:57.165" v="968" actId="14100"/>
          <ac:picMkLst>
            <pc:docMk/>
            <pc:sldMk cId="2715046425" sldId="283"/>
            <ac:picMk id="4" creationId="{D0A3AD7E-14A5-4AFA-D3B2-249073FE2DBC}"/>
          </ac:picMkLst>
        </pc:picChg>
        <pc:picChg chg="del">
          <ac:chgData name="Dabhade, Pooja" userId="44c2c59b-6270-4b1a-94af-db90bf6b9555" providerId="ADAL" clId="{9A83108B-22CE-4DA6-85AD-5A6F3246A470}" dt="2025-04-02T05:25:18.541" v="961" actId="21"/>
          <ac:picMkLst>
            <pc:docMk/>
            <pc:sldMk cId="2715046425" sldId="283"/>
            <ac:picMk id="5" creationId="{80E8143B-DC84-681F-99E5-1EBB064350FF}"/>
          </ac:picMkLst>
        </pc:picChg>
      </pc:sldChg>
      <pc:sldChg chg="addSp delSp modSp mod">
        <pc:chgData name="Dabhade, Pooja" userId="44c2c59b-6270-4b1a-94af-db90bf6b9555" providerId="ADAL" clId="{9A83108B-22CE-4DA6-85AD-5A6F3246A470}" dt="2025-04-02T05:29:12.128" v="1006" actId="14100"/>
        <pc:sldMkLst>
          <pc:docMk/>
          <pc:sldMk cId="940260184" sldId="284"/>
        </pc:sldMkLst>
        <pc:spChg chg="mod">
          <ac:chgData name="Dabhade, Pooja" userId="44c2c59b-6270-4b1a-94af-db90bf6b9555" providerId="ADAL" clId="{9A83108B-22CE-4DA6-85AD-5A6F3246A470}" dt="2025-04-02T05:28:16.328" v="987" actId="20577"/>
          <ac:spMkLst>
            <pc:docMk/>
            <pc:sldMk cId="940260184" sldId="284"/>
            <ac:spMk id="2" creationId="{C005FD3C-6085-AAA7-8BA9-6F627E5E5EFD}"/>
          </ac:spMkLst>
        </pc:spChg>
        <pc:picChg chg="add mod">
          <ac:chgData name="Dabhade, Pooja" userId="44c2c59b-6270-4b1a-94af-db90bf6b9555" providerId="ADAL" clId="{9A83108B-22CE-4DA6-85AD-5A6F3246A470}" dt="2025-04-02T05:28:41.114" v="997" actId="14100"/>
          <ac:picMkLst>
            <pc:docMk/>
            <pc:sldMk cId="940260184" sldId="284"/>
            <ac:picMk id="4" creationId="{116AA739-154E-DE83-A0F4-541C9D0D7764}"/>
          </ac:picMkLst>
        </pc:picChg>
        <pc:picChg chg="del">
          <ac:chgData name="Dabhade, Pooja" userId="44c2c59b-6270-4b1a-94af-db90bf6b9555" providerId="ADAL" clId="{9A83108B-22CE-4DA6-85AD-5A6F3246A470}" dt="2025-04-02T05:28:18.959" v="988" actId="21"/>
          <ac:picMkLst>
            <pc:docMk/>
            <pc:sldMk cId="940260184" sldId="284"/>
            <ac:picMk id="5" creationId="{B0827399-349B-828C-2816-F4FA3F54AB91}"/>
          </ac:picMkLst>
        </pc:picChg>
        <pc:picChg chg="add mod">
          <ac:chgData name="Dabhade, Pooja" userId="44c2c59b-6270-4b1a-94af-db90bf6b9555" providerId="ADAL" clId="{9A83108B-22CE-4DA6-85AD-5A6F3246A470}" dt="2025-04-02T05:29:12.128" v="1006" actId="14100"/>
          <ac:picMkLst>
            <pc:docMk/>
            <pc:sldMk cId="940260184" sldId="284"/>
            <ac:picMk id="7" creationId="{89749590-D204-4C39-4217-E739FA92E0BB}"/>
          </ac:picMkLst>
        </pc:picChg>
      </pc:sldChg>
      <pc:sldChg chg="addSp delSp modSp mod">
        <pc:chgData name="Dabhade, Pooja" userId="44c2c59b-6270-4b1a-94af-db90bf6b9555" providerId="ADAL" clId="{9A83108B-22CE-4DA6-85AD-5A6F3246A470}" dt="2025-04-02T05:29:50.372" v="1024" actId="14100"/>
        <pc:sldMkLst>
          <pc:docMk/>
          <pc:sldMk cId="1263396379" sldId="285"/>
        </pc:sldMkLst>
        <pc:spChg chg="mod">
          <ac:chgData name="Dabhade, Pooja" userId="44c2c59b-6270-4b1a-94af-db90bf6b9555" providerId="ADAL" clId="{9A83108B-22CE-4DA6-85AD-5A6F3246A470}" dt="2025-04-02T05:29:32.569" v="1016" actId="20577"/>
          <ac:spMkLst>
            <pc:docMk/>
            <pc:sldMk cId="1263396379" sldId="285"/>
            <ac:spMk id="2" creationId="{6FA66715-FCA0-9604-6869-8698B5DC5C98}"/>
          </ac:spMkLst>
        </pc:spChg>
        <pc:picChg chg="del">
          <ac:chgData name="Dabhade, Pooja" userId="44c2c59b-6270-4b1a-94af-db90bf6b9555" providerId="ADAL" clId="{9A83108B-22CE-4DA6-85AD-5A6F3246A470}" dt="2025-04-02T05:29:35.318" v="1018" actId="478"/>
          <ac:picMkLst>
            <pc:docMk/>
            <pc:sldMk cId="1263396379" sldId="285"/>
            <ac:picMk id="4" creationId="{338E00FA-AF53-8AFD-662E-4620BC8F428F}"/>
          </ac:picMkLst>
        </pc:picChg>
        <pc:picChg chg="add mod">
          <ac:chgData name="Dabhade, Pooja" userId="44c2c59b-6270-4b1a-94af-db90bf6b9555" providerId="ADAL" clId="{9A83108B-22CE-4DA6-85AD-5A6F3246A470}" dt="2025-04-02T05:29:50.372" v="1024" actId="14100"/>
          <ac:picMkLst>
            <pc:docMk/>
            <pc:sldMk cId="1263396379" sldId="285"/>
            <ac:picMk id="5" creationId="{0279341D-D88A-91B3-EEBC-62EAA2510849}"/>
          </ac:picMkLst>
        </pc:picChg>
        <pc:picChg chg="del">
          <ac:chgData name="Dabhade, Pooja" userId="44c2c59b-6270-4b1a-94af-db90bf6b9555" providerId="ADAL" clId="{9A83108B-22CE-4DA6-85AD-5A6F3246A470}" dt="2025-04-02T05:29:34.596" v="1017" actId="478"/>
          <ac:picMkLst>
            <pc:docMk/>
            <pc:sldMk cId="1263396379" sldId="285"/>
            <ac:picMk id="7" creationId="{6A010131-030E-3F3E-6EC4-AAD5D45B9757}"/>
          </ac:picMkLst>
        </pc:picChg>
      </pc:sldChg>
      <pc:sldChg chg="addSp delSp modSp mod">
        <pc:chgData name="Dabhade, Pooja" userId="44c2c59b-6270-4b1a-94af-db90bf6b9555" providerId="ADAL" clId="{9A83108B-22CE-4DA6-85AD-5A6F3246A470}" dt="2025-04-02T08:00:13.542" v="1104" actId="14100"/>
        <pc:sldMkLst>
          <pc:docMk/>
          <pc:sldMk cId="4067671557" sldId="286"/>
        </pc:sldMkLst>
        <pc:spChg chg="mod">
          <ac:chgData name="Dabhade, Pooja" userId="44c2c59b-6270-4b1a-94af-db90bf6b9555" providerId="ADAL" clId="{9A83108B-22CE-4DA6-85AD-5A6F3246A470}" dt="2025-04-02T07:51:28.913" v="1064" actId="20577"/>
          <ac:spMkLst>
            <pc:docMk/>
            <pc:sldMk cId="4067671557" sldId="286"/>
            <ac:spMk id="2" creationId="{2D296531-77FD-1D34-0D74-8D8FEEB1919B}"/>
          </ac:spMkLst>
        </pc:spChg>
        <pc:picChg chg="add mod">
          <ac:chgData name="Dabhade, Pooja" userId="44c2c59b-6270-4b1a-94af-db90bf6b9555" providerId="ADAL" clId="{9A83108B-22CE-4DA6-85AD-5A6F3246A470}" dt="2025-04-02T07:59:45.776" v="1098" actId="14100"/>
          <ac:picMkLst>
            <pc:docMk/>
            <pc:sldMk cId="4067671557" sldId="286"/>
            <ac:picMk id="4" creationId="{CD9F8A14-EA92-9BCF-9249-424592673B94}"/>
          </ac:picMkLst>
        </pc:picChg>
        <pc:picChg chg="del">
          <ac:chgData name="Dabhade, Pooja" userId="44c2c59b-6270-4b1a-94af-db90bf6b9555" providerId="ADAL" clId="{9A83108B-22CE-4DA6-85AD-5A6F3246A470}" dt="2025-04-02T07:51:31.225" v="1065" actId="478"/>
          <ac:picMkLst>
            <pc:docMk/>
            <pc:sldMk cId="4067671557" sldId="286"/>
            <ac:picMk id="5" creationId="{FFC783F9-F6B2-9E38-F883-4A00F0F1DEA9}"/>
          </ac:picMkLst>
        </pc:picChg>
        <pc:picChg chg="add mod">
          <ac:chgData name="Dabhade, Pooja" userId="44c2c59b-6270-4b1a-94af-db90bf6b9555" providerId="ADAL" clId="{9A83108B-22CE-4DA6-85AD-5A6F3246A470}" dt="2025-04-02T07:59:38.878" v="1097" actId="14100"/>
          <ac:picMkLst>
            <pc:docMk/>
            <pc:sldMk cId="4067671557" sldId="286"/>
            <ac:picMk id="7" creationId="{5E419CEB-AD24-D0E4-0BAF-065A979E0864}"/>
          </ac:picMkLst>
        </pc:picChg>
        <pc:picChg chg="add mod">
          <ac:chgData name="Dabhade, Pooja" userId="44c2c59b-6270-4b1a-94af-db90bf6b9555" providerId="ADAL" clId="{9A83108B-22CE-4DA6-85AD-5A6F3246A470}" dt="2025-04-02T08:00:10.858" v="1103" actId="14100"/>
          <ac:picMkLst>
            <pc:docMk/>
            <pc:sldMk cId="4067671557" sldId="286"/>
            <ac:picMk id="9" creationId="{BDD3CEE4-83A7-6C0F-5F60-F185CB19A6B5}"/>
          </ac:picMkLst>
        </pc:picChg>
        <pc:picChg chg="add mod">
          <ac:chgData name="Dabhade, Pooja" userId="44c2c59b-6270-4b1a-94af-db90bf6b9555" providerId="ADAL" clId="{9A83108B-22CE-4DA6-85AD-5A6F3246A470}" dt="2025-04-02T08:00:13.542" v="1104" actId="14100"/>
          <ac:picMkLst>
            <pc:docMk/>
            <pc:sldMk cId="4067671557" sldId="286"/>
            <ac:picMk id="11" creationId="{88FA289A-879D-C8F9-2A29-16C13A3779D7}"/>
          </ac:picMkLst>
        </pc:picChg>
      </pc:sldChg>
      <pc:sldMasterChg chg="delSldLayout">
        <pc:chgData name="Dabhade, Pooja" userId="44c2c59b-6270-4b1a-94af-db90bf6b9555" providerId="ADAL" clId="{9A83108B-22CE-4DA6-85AD-5A6F3246A470}" dt="2025-03-31T08:22:17.576" v="223" actId="2696"/>
        <pc:sldMasterMkLst>
          <pc:docMk/>
          <pc:sldMasterMk cId="0" sldId="2147483676"/>
        </pc:sldMasterMkLst>
        <pc:sldLayoutChg chg="del">
          <pc:chgData name="Dabhade, Pooja" userId="44c2c59b-6270-4b1a-94af-db90bf6b9555" providerId="ADAL" clId="{9A83108B-22CE-4DA6-85AD-5A6F3246A470}" dt="2025-03-31T08:22:17.576" v="223" actId="2696"/>
          <pc:sldLayoutMkLst>
            <pc:docMk/>
            <pc:sldMasterMk cId="0" sldId="2147483676"/>
            <pc:sldLayoutMk cId="0" sldId="214748366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5B9A8-5B0E-4E0B-9224-98AD728D1B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06D30A-AC38-4503-9C8D-BC0998468B20}">
      <dgm:prSet/>
      <dgm:spPr/>
      <dgm:t>
        <a:bodyPr/>
        <a:lstStyle/>
        <a:p>
          <a:r>
            <a:rPr lang="en-US" b="0" i="0" baseline="0"/>
            <a:t>The </a:t>
          </a:r>
          <a:r>
            <a:rPr lang="en-US" b="1" i="0" baseline="0"/>
            <a:t>AI-Driven Adaptive Security and Recovery Pipeline</a:t>
          </a:r>
          <a:r>
            <a:rPr lang="en-US" b="0" i="0" baseline="0"/>
            <a:t> offers an advanced, automated approach to cybersecurity.</a:t>
          </a:r>
          <a:endParaRPr lang="en-US"/>
        </a:p>
      </dgm:t>
    </dgm:pt>
    <dgm:pt modelId="{60D318F6-2FA8-452B-94D3-4DFE6183751A}" type="parTrans" cxnId="{B192737E-AC24-4011-80BD-D26F5AAFDBF4}">
      <dgm:prSet/>
      <dgm:spPr/>
      <dgm:t>
        <a:bodyPr/>
        <a:lstStyle/>
        <a:p>
          <a:endParaRPr lang="en-US"/>
        </a:p>
      </dgm:t>
    </dgm:pt>
    <dgm:pt modelId="{31F575EB-1591-488D-95B7-D5C84503E0EE}" type="sibTrans" cxnId="{B192737E-AC24-4011-80BD-D26F5AAFDBF4}">
      <dgm:prSet/>
      <dgm:spPr/>
      <dgm:t>
        <a:bodyPr/>
        <a:lstStyle/>
        <a:p>
          <a:endParaRPr lang="en-US"/>
        </a:p>
      </dgm:t>
    </dgm:pt>
    <dgm:pt modelId="{6083FFC9-F5EF-46BC-8A77-F933C31B2E39}">
      <dgm:prSet/>
      <dgm:spPr/>
      <dgm:t>
        <a:bodyPr/>
        <a:lstStyle/>
        <a:p>
          <a:r>
            <a:rPr lang="en-US" b="0" i="0" baseline="0"/>
            <a:t>Ensures real-time protection, adaptive threat response, and efficient recovery.</a:t>
          </a:r>
          <a:endParaRPr lang="en-US"/>
        </a:p>
      </dgm:t>
    </dgm:pt>
    <dgm:pt modelId="{E82448DB-2675-4C3B-BE1D-A08C01E62B2C}" type="parTrans" cxnId="{89CEBA07-9E8C-40E1-9413-973501D8159A}">
      <dgm:prSet/>
      <dgm:spPr/>
      <dgm:t>
        <a:bodyPr/>
        <a:lstStyle/>
        <a:p>
          <a:endParaRPr lang="en-US"/>
        </a:p>
      </dgm:t>
    </dgm:pt>
    <dgm:pt modelId="{1FFB2FC5-FB49-4F18-A111-8ECBB6AAC507}" type="sibTrans" cxnId="{89CEBA07-9E8C-40E1-9413-973501D8159A}">
      <dgm:prSet/>
      <dgm:spPr/>
      <dgm:t>
        <a:bodyPr/>
        <a:lstStyle/>
        <a:p>
          <a:endParaRPr lang="en-US"/>
        </a:p>
      </dgm:t>
    </dgm:pt>
    <dgm:pt modelId="{79649DC0-EDCC-4AB0-8551-300F86787B1E}">
      <dgm:prSet/>
      <dgm:spPr/>
      <dgm:t>
        <a:bodyPr/>
        <a:lstStyle/>
        <a:p>
          <a:r>
            <a:rPr lang="en-US" b="0" i="0" baseline="0"/>
            <a:t>Reduces human intervention and enhances system resilience.</a:t>
          </a:r>
          <a:endParaRPr lang="en-US"/>
        </a:p>
      </dgm:t>
    </dgm:pt>
    <dgm:pt modelId="{45E494CC-6153-432E-80F6-CA14FBCD6006}" type="parTrans" cxnId="{FC1293A1-C5CD-4A28-B16E-E3F83BEDC039}">
      <dgm:prSet/>
      <dgm:spPr/>
      <dgm:t>
        <a:bodyPr/>
        <a:lstStyle/>
        <a:p>
          <a:endParaRPr lang="en-US"/>
        </a:p>
      </dgm:t>
    </dgm:pt>
    <dgm:pt modelId="{FCD7E05B-73F0-4F8F-BBAB-54247DAD2112}" type="sibTrans" cxnId="{FC1293A1-C5CD-4A28-B16E-E3F83BEDC039}">
      <dgm:prSet/>
      <dgm:spPr/>
      <dgm:t>
        <a:bodyPr/>
        <a:lstStyle/>
        <a:p>
          <a:endParaRPr lang="en-US"/>
        </a:p>
      </dgm:t>
    </dgm:pt>
    <dgm:pt modelId="{1BEBE7AB-5565-412A-83B8-2F8D4AEDBADB}" type="pres">
      <dgm:prSet presAssocID="{AA25B9A8-5B0E-4E0B-9224-98AD728D1BF3}" presName="linear" presStyleCnt="0">
        <dgm:presLayoutVars>
          <dgm:animLvl val="lvl"/>
          <dgm:resizeHandles val="exact"/>
        </dgm:presLayoutVars>
      </dgm:prSet>
      <dgm:spPr/>
    </dgm:pt>
    <dgm:pt modelId="{3ACB1567-27EE-48F8-8192-51363818C041}" type="pres">
      <dgm:prSet presAssocID="{6106D30A-AC38-4503-9C8D-BC0998468B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AAA9C6-DCFB-4CC1-85CE-690119F3F88F}" type="pres">
      <dgm:prSet presAssocID="{31F575EB-1591-488D-95B7-D5C84503E0EE}" presName="spacer" presStyleCnt="0"/>
      <dgm:spPr/>
    </dgm:pt>
    <dgm:pt modelId="{062E991F-2741-4785-915B-1E8142E6A0A2}" type="pres">
      <dgm:prSet presAssocID="{6083FFC9-F5EF-46BC-8A77-F933C31B2E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EBF41A-1EE5-4725-BBA2-6A4ACFFADEA0}" type="pres">
      <dgm:prSet presAssocID="{1FFB2FC5-FB49-4F18-A111-8ECBB6AAC507}" presName="spacer" presStyleCnt="0"/>
      <dgm:spPr/>
    </dgm:pt>
    <dgm:pt modelId="{AE8F427D-3D97-4489-B276-1C4D4F569061}" type="pres">
      <dgm:prSet presAssocID="{79649DC0-EDCC-4AB0-8551-300F86787B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E22405-DFC7-41BF-83B3-E97D151C99C4}" type="presOf" srcId="{6106D30A-AC38-4503-9C8D-BC0998468B20}" destId="{3ACB1567-27EE-48F8-8192-51363818C041}" srcOrd="0" destOrd="0" presId="urn:microsoft.com/office/officeart/2005/8/layout/vList2"/>
    <dgm:cxn modelId="{89CEBA07-9E8C-40E1-9413-973501D8159A}" srcId="{AA25B9A8-5B0E-4E0B-9224-98AD728D1BF3}" destId="{6083FFC9-F5EF-46BC-8A77-F933C31B2E39}" srcOrd="1" destOrd="0" parTransId="{E82448DB-2675-4C3B-BE1D-A08C01E62B2C}" sibTransId="{1FFB2FC5-FB49-4F18-A111-8ECBB6AAC507}"/>
    <dgm:cxn modelId="{0CCCBF5F-BA09-4A4C-A4C1-7C9A24AD7039}" type="presOf" srcId="{6083FFC9-F5EF-46BC-8A77-F933C31B2E39}" destId="{062E991F-2741-4785-915B-1E8142E6A0A2}" srcOrd="0" destOrd="0" presId="urn:microsoft.com/office/officeart/2005/8/layout/vList2"/>
    <dgm:cxn modelId="{B192737E-AC24-4011-80BD-D26F5AAFDBF4}" srcId="{AA25B9A8-5B0E-4E0B-9224-98AD728D1BF3}" destId="{6106D30A-AC38-4503-9C8D-BC0998468B20}" srcOrd="0" destOrd="0" parTransId="{60D318F6-2FA8-452B-94D3-4DFE6183751A}" sibTransId="{31F575EB-1591-488D-95B7-D5C84503E0EE}"/>
    <dgm:cxn modelId="{9FC8458F-0311-4194-8F12-DACEB7744EB7}" type="presOf" srcId="{79649DC0-EDCC-4AB0-8551-300F86787B1E}" destId="{AE8F427D-3D97-4489-B276-1C4D4F569061}" srcOrd="0" destOrd="0" presId="urn:microsoft.com/office/officeart/2005/8/layout/vList2"/>
    <dgm:cxn modelId="{ACBEC795-EF9E-417C-8088-645217C353D8}" type="presOf" srcId="{AA25B9A8-5B0E-4E0B-9224-98AD728D1BF3}" destId="{1BEBE7AB-5565-412A-83B8-2F8D4AEDBADB}" srcOrd="0" destOrd="0" presId="urn:microsoft.com/office/officeart/2005/8/layout/vList2"/>
    <dgm:cxn modelId="{FC1293A1-C5CD-4A28-B16E-E3F83BEDC039}" srcId="{AA25B9A8-5B0E-4E0B-9224-98AD728D1BF3}" destId="{79649DC0-EDCC-4AB0-8551-300F86787B1E}" srcOrd="2" destOrd="0" parTransId="{45E494CC-6153-432E-80F6-CA14FBCD6006}" sibTransId="{FCD7E05B-73F0-4F8F-BBAB-54247DAD2112}"/>
    <dgm:cxn modelId="{A0898AB3-08C9-416B-8FC5-DE2F53A949ED}" type="presParOf" srcId="{1BEBE7AB-5565-412A-83B8-2F8D4AEDBADB}" destId="{3ACB1567-27EE-48F8-8192-51363818C041}" srcOrd="0" destOrd="0" presId="urn:microsoft.com/office/officeart/2005/8/layout/vList2"/>
    <dgm:cxn modelId="{364D575F-258D-482F-BC90-03661C61E92A}" type="presParOf" srcId="{1BEBE7AB-5565-412A-83B8-2F8D4AEDBADB}" destId="{EFAAA9C6-DCFB-4CC1-85CE-690119F3F88F}" srcOrd="1" destOrd="0" presId="urn:microsoft.com/office/officeart/2005/8/layout/vList2"/>
    <dgm:cxn modelId="{2B8D0748-6AF5-4738-B672-8FE22E04CF15}" type="presParOf" srcId="{1BEBE7AB-5565-412A-83B8-2F8D4AEDBADB}" destId="{062E991F-2741-4785-915B-1E8142E6A0A2}" srcOrd="2" destOrd="0" presId="urn:microsoft.com/office/officeart/2005/8/layout/vList2"/>
    <dgm:cxn modelId="{8F2D5A26-6835-466D-BBC8-AB95A5469645}" type="presParOf" srcId="{1BEBE7AB-5565-412A-83B8-2F8D4AEDBADB}" destId="{6CEBF41A-1EE5-4725-BBA2-6A4ACFFADEA0}" srcOrd="3" destOrd="0" presId="urn:microsoft.com/office/officeart/2005/8/layout/vList2"/>
    <dgm:cxn modelId="{B6A4F478-89BE-4D89-A6DB-073FA26ADD4A}" type="presParOf" srcId="{1BEBE7AB-5565-412A-83B8-2F8D4AEDBADB}" destId="{AE8F427D-3D97-4489-B276-1C4D4F5690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5871A-CB86-4411-82F1-9DE5987D0716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E2B4B59-30EF-497E-99BD-BC3E7848463A}">
      <dgm:prSet/>
      <dgm:spPr/>
      <dgm:t>
        <a:bodyPr/>
        <a:lstStyle/>
        <a:p>
          <a:r>
            <a:rPr lang="en-IN" b="1"/>
            <a:t>Scalability to Enterprise Systems</a:t>
          </a:r>
          <a:r>
            <a:rPr lang="en-IN"/>
            <a:t> – Expand the framework to protect large-scale enterprise applications, cloud platforms, and critical infrastructure.</a:t>
          </a:r>
          <a:endParaRPr lang="en-US"/>
        </a:p>
      </dgm:t>
    </dgm:pt>
    <dgm:pt modelId="{33615505-45E2-42CE-AD82-EA325B66489C}" type="parTrans" cxnId="{5B015450-122A-4AA1-B768-877C085F7E2E}">
      <dgm:prSet/>
      <dgm:spPr/>
      <dgm:t>
        <a:bodyPr/>
        <a:lstStyle/>
        <a:p>
          <a:endParaRPr lang="en-US"/>
        </a:p>
      </dgm:t>
    </dgm:pt>
    <dgm:pt modelId="{1231631D-0038-4216-AD99-22D8733E2BA5}" type="sibTrans" cxnId="{5B015450-122A-4AA1-B768-877C085F7E2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E7C8CAF-88FE-491C-B3A7-6976E71DD83E}">
      <dgm:prSet/>
      <dgm:spPr/>
      <dgm:t>
        <a:bodyPr/>
        <a:lstStyle/>
        <a:p>
          <a:r>
            <a:rPr lang="en-IN" b="1"/>
            <a:t>Advanced AI &amp; Machine Learning Integration</a:t>
          </a:r>
          <a:r>
            <a:rPr lang="en-IN"/>
            <a:t> – Implement deep learning models for improved threat detection, anomaly analysis, and autonomous decision-making.</a:t>
          </a:r>
          <a:endParaRPr lang="en-US"/>
        </a:p>
      </dgm:t>
    </dgm:pt>
    <dgm:pt modelId="{5E2CE5C1-9607-413B-BE30-74F2909FAE32}" type="parTrans" cxnId="{4D4D1815-6DED-4BC1-9050-CE7900FE5951}">
      <dgm:prSet/>
      <dgm:spPr/>
      <dgm:t>
        <a:bodyPr/>
        <a:lstStyle/>
        <a:p>
          <a:endParaRPr lang="en-US"/>
        </a:p>
      </dgm:t>
    </dgm:pt>
    <dgm:pt modelId="{5BF2FCCB-D194-431E-821C-E5CE81A1F494}" type="sibTrans" cxnId="{4D4D1815-6DED-4BC1-9050-CE7900FE59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E01C1CE-0B2D-4065-A8D3-B79FCBF7250E}">
      <dgm:prSet/>
      <dgm:spPr/>
      <dgm:t>
        <a:bodyPr/>
        <a:lstStyle/>
        <a:p>
          <a:r>
            <a:rPr lang="en-IN" b="1"/>
            <a:t>Enhanced Quarantine &amp; Recovery Mechanisms</a:t>
          </a:r>
          <a:r>
            <a:rPr lang="en-IN"/>
            <a:t> – Utilize blockchain for data integrity, automate rollback processes, and strengthen zero-trust security models.</a:t>
          </a:r>
          <a:endParaRPr lang="en-US"/>
        </a:p>
      </dgm:t>
    </dgm:pt>
    <dgm:pt modelId="{61E01BE1-EA32-49FD-9C5D-EB84AF6E99A7}" type="parTrans" cxnId="{60B96DF5-C19E-4A58-8A2E-DEBD7B0507C9}">
      <dgm:prSet/>
      <dgm:spPr/>
      <dgm:t>
        <a:bodyPr/>
        <a:lstStyle/>
        <a:p>
          <a:endParaRPr lang="en-US"/>
        </a:p>
      </dgm:t>
    </dgm:pt>
    <dgm:pt modelId="{FAFD87E3-3AB3-48F6-B7A8-F086EE2E1144}" type="sibTrans" cxnId="{60B96DF5-C19E-4A58-8A2E-DEBD7B0507C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4F9A101-1B00-491B-AD96-A9A707476CE5}">
      <dgm:prSet/>
      <dgm:spPr/>
      <dgm:t>
        <a:bodyPr/>
        <a:lstStyle/>
        <a:p>
          <a:r>
            <a:rPr lang="en-IN" b="1"/>
            <a:t>Real-Time Threat Intelligence &amp; Adaptive Security</a:t>
          </a:r>
          <a:r>
            <a:rPr lang="en-IN"/>
            <a:t> – Incorporate real-world attack simulations, security event monitoring, and predictive analytics for proactive defence.</a:t>
          </a:r>
          <a:endParaRPr lang="en-US"/>
        </a:p>
      </dgm:t>
    </dgm:pt>
    <dgm:pt modelId="{4D3920A5-8788-4594-9AD6-E9A9D0E04F8F}" type="parTrans" cxnId="{98194E67-F035-4AE8-A3C4-594BDDFD8FEB}">
      <dgm:prSet/>
      <dgm:spPr/>
      <dgm:t>
        <a:bodyPr/>
        <a:lstStyle/>
        <a:p>
          <a:endParaRPr lang="en-US"/>
        </a:p>
      </dgm:t>
    </dgm:pt>
    <dgm:pt modelId="{E79DFA84-484B-4537-B567-CD9A7AA9F1A4}" type="sibTrans" cxnId="{98194E67-F035-4AE8-A3C4-594BDDFD8FE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6691547-56F1-4306-97A6-525512302B49}">
      <dgm:prSet/>
      <dgm:spPr/>
      <dgm:t>
        <a:bodyPr/>
        <a:lstStyle/>
        <a:p>
          <a:r>
            <a:rPr lang="en-IN" b="1"/>
            <a:t>Industry Compliance &amp; Customization</a:t>
          </a:r>
          <a:r>
            <a:rPr lang="en-IN"/>
            <a:t> – Ensure alignment with global cybersecurity standards (NIST, GDPR, ISO 27001) and adapt the system for healthcare, finance, and industrial applications.</a:t>
          </a:r>
          <a:endParaRPr lang="en-US"/>
        </a:p>
      </dgm:t>
    </dgm:pt>
    <dgm:pt modelId="{CCC404C7-C8D1-427B-AC55-D241A92DA518}" type="parTrans" cxnId="{1B8DFA5A-B1DD-42B0-9624-59EAF9DE5FA0}">
      <dgm:prSet/>
      <dgm:spPr/>
      <dgm:t>
        <a:bodyPr/>
        <a:lstStyle/>
        <a:p>
          <a:endParaRPr lang="en-US"/>
        </a:p>
      </dgm:t>
    </dgm:pt>
    <dgm:pt modelId="{F1438782-6871-45B6-BE57-FDF6EC85D4DE}" type="sibTrans" cxnId="{1B8DFA5A-B1DD-42B0-9624-59EAF9DE5FA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4229782-1DCB-4FE7-A352-A6009B23D112}" type="pres">
      <dgm:prSet presAssocID="{A8E5871A-CB86-4411-82F1-9DE5987D0716}" presName="linearFlow" presStyleCnt="0">
        <dgm:presLayoutVars>
          <dgm:dir/>
          <dgm:animLvl val="lvl"/>
          <dgm:resizeHandles val="exact"/>
        </dgm:presLayoutVars>
      </dgm:prSet>
      <dgm:spPr/>
    </dgm:pt>
    <dgm:pt modelId="{2994F0B8-B22B-432C-ABC8-1818A90D6EBA}" type="pres">
      <dgm:prSet presAssocID="{7E2B4B59-30EF-497E-99BD-BC3E7848463A}" presName="compositeNode" presStyleCnt="0"/>
      <dgm:spPr/>
    </dgm:pt>
    <dgm:pt modelId="{B3E2FA51-A006-4AB6-B413-B24DDB20866C}" type="pres">
      <dgm:prSet presAssocID="{7E2B4B59-30EF-497E-99BD-BC3E7848463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2103D2-4806-4562-9230-E2D85EC5E3C3}" type="pres">
      <dgm:prSet presAssocID="{7E2B4B59-30EF-497E-99BD-BC3E7848463A}" presName="parSh" presStyleCnt="0"/>
      <dgm:spPr/>
    </dgm:pt>
    <dgm:pt modelId="{6C4E5A8D-5240-4200-89D4-414BF53F7530}" type="pres">
      <dgm:prSet presAssocID="{7E2B4B59-30EF-497E-99BD-BC3E7848463A}" presName="lineNode" presStyleLbl="alignAccFollowNode1" presStyleIdx="0" presStyleCnt="15"/>
      <dgm:spPr/>
    </dgm:pt>
    <dgm:pt modelId="{E6939019-66F1-47CD-90BA-24F088454D4F}" type="pres">
      <dgm:prSet presAssocID="{7E2B4B59-30EF-497E-99BD-BC3E7848463A}" presName="lineArrowNode" presStyleLbl="alignAccFollowNode1" presStyleIdx="1" presStyleCnt="15"/>
      <dgm:spPr/>
    </dgm:pt>
    <dgm:pt modelId="{A9641A45-17CC-4C45-AA49-8169CCDAFF96}" type="pres">
      <dgm:prSet presAssocID="{1231631D-0038-4216-AD99-22D8733E2BA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1D2CBD8B-FCF5-4A9D-83D8-B77C4EF592AE}" type="pres">
      <dgm:prSet presAssocID="{1231631D-0038-4216-AD99-22D8733E2BA5}" presName="spacerBetweenCircleAndCallout" presStyleCnt="0">
        <dgm:presLayoutVars/>
      </dgm:prSet>
      <dgm:spPr/>
    </dgm:pt>
    <dgm:pt modelId="{43541035-817E-4E22-BB53-D9EE70D1901F}" type="pres">
      <dgm:prSet presAssocID="{7E2B4B59-30EF-497E-99BD-BC3E7848463A}" presName="nodeText" presStyleLbl="alignAccFollowNode1" presStyleIdx="2" presStyleCnt="15">
        <dgm:presLayoutVars>
          <dgm:bulletEnabled val="1"/>
        </dgm:presLayoutVars>
      </dgm:prSet>
      <dgm:spPr/>
    </dgm:pt>
    <dgm:pt modelId="{7F1896CC-0CBD-438C-A956-194E4D9CDB52}" type="pres">
      <dgm:prSet presAssocID="{1231631D-0038-4216-AD99-22D8733E2BA5}" presName="sibTransComposite" presStyleCnt="0"/>
      <dgm:spPr/>
    </dgm:pt>
    <dgm:pt modelId="{DC5AAC56-2142-44AC-A09E-7DAD32B3C42E}" type="pres">
      <dgm:prSet presAssocID="{0E7C8CAF-88FE-491C-B3A7-6976E71DD83E}" presName="compositeNode" presStyleCnt="0"/>
      <dgm:spPr/>
    </dgm:pt>
    <dgm:pt modelId="{0225583D-ED33-4C9E-A66B-D6ADE392B8FA}" type="pres">
      <dgm:prSet presAssocID="{0E7C8CAF-88FE-491C-B3A7-6976E71DD83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789BAEB-8B27-4C56-A451-840AEEEB491B}" type="pres">
      <dgm:prSet presAssocID="{0E7C8CAF-88FE-491C-B3A7-6976E71DD83E}" presName="parSh" presStyleCnt="0"/>
      <dgm:spPr/>
    </dgm:pt>
    <dgm:pt modelId="{C901FC4B-D321-4A49-A4F0-162CA2CD8DD8}" type="pres">
      <dgm:prSet presAssocID="{0E7C8CAF-88FE-491C-B3A7-6976E71DD83E}" presName="lineNode" presStyleLbl="alignAccFollowNode1" presStyleIdx="3" presStyleCnt="15"/>
      <dgm:spPr/>
    </dgm:pt>
    <dgm:pt modelId="{C7DC867D-CF90-40D3-A661-685F4D2EB80D}" type="pres">
      <dgm:prSet presAssocID="{0E7C8CAF-88FE-491C-B3A7-6976E71DD83E}" presName="lineArrowNode" presStyleLbl="alignAccFollowNode1" presStyleIdx="4" presStyleCnt="15"/>
      <dgm:spPr/>
    </dgm:pt>
    <dgm:pt modelId="{544E67AD-6AC1-4F6D-A978-F5502E48F20A}" type="pres">
      <dgm:prSet presAssocID="{5BF2FCCB-D194-431E-821C-E5CE81A1F494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2CB23A8B-92FE-4143-BB5B-A7F8ABC2529F}" type="pres">
      <dgm:prSet presAssocID="{5BF2FCCB-D194-431E-821C-E5CE81A1F494}" presName="spacerBetweenCircleAndCallout" presStyleCnt="0">
        <dgm:presLayoutVars/>
      </dgm:prSet>
      <dgm:spPr/>
    </dgm:pt>
    <dgm:pt modelId="{45FF096F-802B-44D4-BD35-7E9136385E21}" type="pres">
      <dgm:prSet presAssocID="{0E7C8CAF-88FE-491C-B3A7-6976E71DD83E}" presName="nodeText" presStyleLbl="alignAccFollowNode1" presStyleIdx="5" presStyleCnt="15">
        <dgm:presLayoutVars>
          <dgm:bulletEnabled val="1"/>
        </dgm:presLayoutVars>
      </dgm:prSet>
      <dgm:spPr/>
    </dgm:pt>
    <dgm:pt modelId="{53ACD8CF-DA31-4F79-8E13-63F74E0CC9ED}" type="pres">
      <dgm:prSet presAssocID="{5BF2FCCB-D194-431E-821C-E5CE81A1F494}" presName="sibTransComposite" presStyleCnt="0"/>
      <dgm:spPr/>
    </dgm:pt>
    <dgm:pt modelId="{DA569CAA-B37F-43AB-8EC5-E6523691807F}" type="pres">
      <dgm:prSet presAssocID="{9E01C1CE-0B2D-4065-A8D3-B79FCBF7250E}" presName="compositeNode" presStyleCnt="0"/>
      <dgm:spPr/>
    </dgm:pt>
    <dgm:pt modelId="{8C59DFD7-991B-4D5D-BED9-05155D5328BE}" type="pres">
      <dgm:prSet presAssocID="{9E01C1CE-0B2D-4065-A8D3-B79FCBF7250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54711EC-00B6-4E73-A6B4-C307EE6D7504}" type="pres">
      <dgm:prSet presAssocID="{9E01C1CE-0B2D-4065-A8D3-B79FCBF7250E}" presName="parSh" presStyleCnt="0"/>
      <dgm:spPr/>
    </dgm:pt>
    <dgm:pt modelId="{B454297B-86D2-4F4B-8177-84824D461F30}" type="pres">
      <dgm:prSet presAssocID="{9E01C1CE-0B2D-4065-A8D3-B79FCBF7250E}" presName="lineNode" presStyleLbl="alignAccFollowNode1" presStyleIdx="6" presStyleCnt="15"/>
      <dgm:spPr/>
    </dgm:pt>
    <dgm:pt modelId="{D2781FB0-0317-4B61-B12D-EE0471D2AEB6}" type="pres">
      <dgm:prSet presAssocID="{9E01C1CE-0B2D-4065-A8D3-B79FCBF7250E}" presName="lineArrowNode" presStyleLbl="alignAccFollowNode1" presStyleIdx="7" presStyleCnt="15"/>
      <dgm:spPr/>
    </dgm:pt>
    <dgm:pt modelId="{980FB0F0-E6AE-4773-85D4-304AB6156B4D}" type="pres">
      <dgm:prSet presAssocID="{FAFD87E3-3AB3-48F6-B7A8-F086EE2E1144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D25C5B34-4F6F-48B1-AAB4-533F055C1428}" type="pres">
      <dgm:prSet presAssocID="{FAFD87E3-3AB3-48F6-B7A8-F086EE2E1144}" presName="spacerBetweenCircleAndCallout" presStyleCnt="0">
        <dgm:presLayoutVars/>
      </dgm:prSet>
      <dgm:spPr/>
    </dgm:pt>
    <dgm:pt modelId="{5F7364F3-DE34-48D0-A476-B4D394B52CD2}" type="pres">
      <dgm:prSet presAssocID="{9E01C1CE-0B2D-4065-A8D3-B79FCBF7250E}" presName="nodeText" presStyleLbl="alignAccFollowNode1" presStyleIdx="8" presStyleCnt="15">
        <dgm:presLayoutVars>
          <dgm:bulletEnabled val="1"/>
        </dgm:presLayoutVars>
      </dgm:prSet>
      <dgm:spPr/>
    </dgm:pt>
    <dgm:pt modelId="{86C84694-CB23-459F-A87B-2661D441876E}" type="pres">
      <dgm:prSet presAssocID="{FAFD87E3-3AB3-48F6-B7A8-F086EE2E1144}" presName="sibTransComposite" presStyleCnt="0"/>
      <dgm:spPr/>
    </dgm:pt>
    <dgm:pt modelId="{C62FFA71-C934-4F10-8821-9AA7247F3574}" type="pres">
      <dgm:prSet presAssocID="{54F9A101-1B00-491B-AD96-A9A707476CE5}" presName="compositeNode" presStyleCnt="0"/>
      <dgm:spPr/>
    </dgm:pt>
    <dgm:pt modelId="{BE867305-A94B-4588-8011-6461DF273037}" type="pres">
      <dgm:prSet presAssocID="{54F9A101-1B00-491B-AD96-A9A707476CE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FDF4D0-188F-4051-9FCB-F9B268F311CA}" type="pres">
      <dgm:prSet presAssocID="{54F9A101-1B00-491B-AD96-A9A707476CE5}" presName="parSh" presStyleCnt="0"/>
      <dgm:spPr/>
    </dgm:pt>
    <dgm:pt modelId="{B71A52AA-BCDC-45CF-8B68-F119C11A610D}" type="pres">
      <dgm:prSet presAssocID="{54F9A101-1B00-491B-AD96-A9A707476CE5}" presName="lineNode" presStyleLbl="alignAccFollowNode1" presStyleIdx="9" presStyleCnt="15"/>
      <dgm:spPr/>
    </dgm:pt>
    <dgm:pt modelId="{77DD32AE-6FD6-41A4-8BC1-F5A2FD14C46D}" type="pres">
      <dgm:prSet presAssocID="{54F9A101-1B00-491B-AD96-A9A707476CE5}" presName="lineArrowNode" presStyleLbl="alignAccFollowNode1" presStyleIdx="10" presStyleCnt="15"/>
      <dgm:spPr/>
    </dgm:pt>
    <dgm:pt modelId="{DDBD5061-EE0E-41D2-BC79-D6481B9647CE}" type="pres">
      <dgm:prSet presAssocID="{E79DFA84-484B-4537-B567-CD9A7AA9F1A4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4EB7501C-391E-4FEE-9C25-1270372C3FE0}" type="pres">
      <dgm:prSet presAssocID="{E79DFA84-484B-4537-B567-CD9A7AA9F1A4}" presName="spacerBetweenCircleAndCallout" presStyleCnt="0">
        <dgm:presLayoutVars/>
      </dgm:prSet>
      <dgm:spPr/>
    </dgm:pt>
    <dgm:pt modelId="{F75C555B-D1DE-475B-9786-0814BBFD3B27}" type="pres">
      <dgm:prSet presAssocID="{54F9A101-1B00-491B-AD96-A9A707476CE5}" presName="nodeText" presStyleLbl="alignAccFollowNode1" presStyleIdx="11" presStyleCnt="15">
        <dgm:presLayoutVars>
          <dgm:bulletEnabled val="1"/>
        </dgm:presLayoutVars>
      </dgm:prSet>
      <dgm:spPr/>
    </dgm:pt>
    <dgm:pt modelId="{26379DCD-7BBF-404C-8773-48C21A9040DD}" type="pres">
      <dgm:prSet presAssocID="{E79DFA84-484B-4537-B567-CD9A7AA9F1A4}" presName="sibTransComposite" presStyleCnt="0"/>
      <dgm:spPr/>
    </dgm:pt>
    <dgm:pt modelId="{5D0654CB-2495-42FC-953C-3E09076801C3}" type="pres">
      <dgm:prSet presAssocID="{B6691547-56F1-4306-97A6-525512302B49}" presName="compositeNode" presStyleCnt="0"/>
      <dgm:spPr/>
    </dgm:pt>
    <dgm:pt modelId="{DB695636-8BDC-490C-826C-ADA327995041}" type="pres">
      <dgm:prSet presAssocID="{B6691547-56F1-4306-97A6-525512302B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B9948BC-4CC4-428B-9AB4-FAAB3CE1ADEE}" type="pres">
      <dgm:prSet presAssocID="{B6691547-56F1-4306-97A6-525512302B49}" presName="parSh" presStyleCnt="0"/>
      <dgm:spPr/>
    </dgm:pt>
    <dgm:pt modelId="{4578094C-510F-4C50-A2C8-D4BE5F8A3B33}" type="pres">
      <dgm:prSet presAssocID="{B6691547-56F1-4306-97A6-525512302B49}" presName="lineNode" presStyleLbl="alignAccFollowNode1" presStyleIdx="12" presStyleCnt="15"/>
      <dgm:spPr/>
    </dgm:pt>
    <dgm:pt modelId="{2F1F55FC-0704-4A1D-B114-E521E84BA0BE}" type="pres">
      <dgm:prSet presAssocID="{B6691547-56F1-4306-97A6-525512302B49}" presName="lineArrowNode" presStyleLbl="alignAccFollowNode1" presStyleIdx="13" presStyleCnt="15"/>
      <dgm:spPr/>
    </dgm:pt>
    <dgm:pt modelId="{6A04E7B2-64BF-4D70-B0E2-C116FDD9BCF3}" type="pres">
      <dgm:prSet presAssocID="{F1438782-6871-45B6-BE57-FDF6EC85D4DE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5EFBDB5D-4E92-4E27-BB87-498186982201}" type="pres">
      <dgm:prSet presAssocID="{F1438782-6871-45B6-BE57-FDF6EC85D4DE}" presName="spacerBetweenCircleAndCallout" presStyleCnt="0">
        <dgm:presLayoutVars/>
      </dgm:prSet>
      <dgm:spPr/>
    </dgm:pt>
    <dgm:pt modelId="{7E1312EA-3571-421B-B892-0CD027ED178D}" type="pres">
      <dgm:prSet presAssocID="{B6691547-56F1-4306-97A6-525512302B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506FCD02-F3FE-4033-AC52-5443FD8DE364}" type="presOf" srcId="{A8E5871A-CB86-4411-82F1-9DE5987D0716}" destId="{34229782-1DCB-4FE7-A352-A6009B23D112}" srcOrd="0" destOrd="0" presId="urn:microsoft.com/office/officeart/2016/7/layout/LinearArrowProcessNumbered"/>
    <dgm:cxn modelId="{F219890D-81EA-47FB-84E8-F0E82508A355}" type="presOf" srcId="{54F9A101-1B00-491B-AD96-A9A707476CE5}" destId="{F75C555B-D1DE-475B-9786-0814BBFD3B27}" srcOrd="0" destOrd="0" presId="urn:microsoft.com/office/officeart/2016/7/layout/LinearArrowProcessNumbered"/>
    <dgm:cxn modelId="{4D4D1815-6DED-4BC1-9050-CE7900FE5951}" srcId="{A8E5871A-CB86-4411-82F1-9DE5987D0716}" destId="{0E7C8CAF-88FE-491C-B3A7-6976E71DD83E}" srcOrd="1" destOrd="0" parTransId="{5E2CE5C1-9607-413B-BE30-74F2909FAE32}" sibTransId="{5BF2FCCB-D194-431E-821C-E5CE81A1F494}"/>
    <dgm:cxn modelId="{12EC3A40-894D-42E7-BAE4-F5869B0E4651}" type="presOf" srcId="{B6691547-56F1-4306-97A6-525512302B49}" destId="{7E1312EA-3571-421B-B892-0CD027ED178D}" srcOrd="0" destOrd="0" presId="urn:microsoft.com/office/officeart/2016/7/layout/LinearArrowProcessNumbered"/>
    <dgm:cxn modelId="{F3FBF15C-89DD-474F-9468-484AEC1D6A68}" type="presOf" srcId="{0E7C8CAF-88FE-491C-B3A7-6976E71DD83E}" destId="{45FF096F-802B-44D4-BD35-7E9136385E21}" srcOrd="0" destOrd="0" presId="urn:microsoft.com/office/officeart/2016/7/layout/LinearArrowProcessNumbered"/>
    <dgm:cxn modelId="{0D1EB842-344F-4040-99A1-9D8A7893BFE9}" type="presOf" srcId="{1231631D-0038-4216-AD99-22D8733E2BA5}" destId="{A9641A45-17CC-4C45-AA49-8169CCDAFF96}" srcOrd="0" destOrd="0" presId="urn:microsoft.com/office/officeart/2016/7/layout/LinearArrowProcessNumbered"/>
    <dgm:cxn modelId="{98194E67-F035-4AE8-A3C4-594BDDFD8FEB}" srcId="{A8E5871A-CB86-4411-82F1-9DE5987D0716}" destId="{54F9A101-1B00-491B-AD96-A9A707476CE5}" srcOrd="3" destOrd="0" parTransId="{4D3920A5-8788-4594-9AD6-E9A9D0E04F8F}" sibTransId="{E79DFA84-484B-4537-B567-CD9A7AA9F1A4}"/>
    <dgm:cxn modelId="{88F74969-4036-4F45-B83B-D03EC135025A}" type="presOf" srcId="{E79DFA84-484B-4537-B567-CD9A7AA9F1A4}" destId="{DDBD5061-EE0E-41D2-BC79-D6481B9647CE}" srcOrd="0" destOrd="0" presId="urn:microsoft.com/office/officeart/2016/7/layout/LinearArrowProcessNumbered"/>
    <dgm:cxn modelId="{861D976C-38D0-4B6C-859C-CC1D59625784}" type="presOf" srcId="{9E01C1CE-0B2D-4065-A8D3-B79FCBF7250E}" destId="{5F7364F3-DE34-48D0-A476-B4D394B52CD2}" srcOrd="0" destOrd="0" presId="urn:microsoft.com/office/officeart/2016/7/layout/LinearArrowProcessNumbered"/>
    <dgm:cxn modelId="{5B015450-122A-4AA1-B768-877C085F7E2E}" srcId="{A8E5871A-CB86-4411-82F1-9DE5987D0716}" destId="{7E2B4B59-30EF-497E-99BD-BC3E7848463A}" srcOrd="0" destOrd="0" parTransId="{33615505-45E2-42CE-AD82-EA325B66489C}" sibTransId="{1231631D-0038-4216-AD99-22D8733E2BA5}"/>
    <dgm:cxn modelId="{1B8DFA5A-B1DD-42B0-9624-59EAF9DE5FA0}" srcId="{A8E5871A-CB86-4411-82F1-9DE5987D0716}" destId="{B6691547-56F1-4306-97A6-525512302B49}" srcOrd="4" destOrd="0" parTransId="{CCC404C7-C8D1-427B-AC55-D241A92DA518}" sibTransId="{F1438782-6871-45B6-BE57-FDF6EC85D4DE}"/>
    <dgm:cxn modelId="{EC19A986-9C2B-47F0-8C72-034B1D844017}" type="presOf" srcId="{FAFD87E3-3AB3-48F6-B7A8-F086EE2E1144}" destId="{980FB0F0-E6AE-4773-85D4-304AB6156B4D}" srcOrd="0" destOrd="0" presId="urn:microsoft.com/office/officeart/2016/7/layout/LinearArrowProcessNumbered"/>
    <dgm:cxn modelId="{2791A29C-247B-498A-AE6C-8A63229C29C9}" type="presOf" srcId="{5BF2FCCB-D194-431E-821C-E5CE81A1F494}" destId="{544E67AD-6AC1-4F6D-A978-F5502E48F20A}" srcOrd="0" destOrd="0" presId="urn:microsoft.com/office/officeart/2016/7/layout/LinearArrowProcessNumbered"/>
    <dgm:cxn modelId="{3A2BEB9C-229D-48AE-B37C-763D37509C97}" type="presOf" srcId="{F1438782-6871-45B6-BE57-FDF6EC85D4DE}" destId="{6A04E7B2-64BF-4D70-B0E2-C116FDD9BCF3}" srcOrd="0" destOrd="0" presId="urn:microsoft.com/office/officeart/2016/7/layout/LinearArrowProcessNumbered"/>
    <dgm:cxn modelId="{8A2BC7B5-384A-4EB1-BDBF-B84A0C000ACF}" type="presOf" srcId="{7E2B4B59-30EF-497E-99BD-BC3E7848463A}" destId="{43541035-817E-4E22-BB53-D9EE70D1901F}" srcOrd="0" destOrd="0" presId="urn:microsoft.com/office/officeart/2016/7/layout/LinearArrowProcessNumbered"/>
    <dgm:cxn modelId="{60B96DF5-C19E-4A58-8A2E-DEBD7B0507C9}" srcId="{A8E5871A-CB86-4411-82F1-9DE5987D0716}" destId="{9E01C1CE-0B2D-4065-A8D3-B79FCBF7250E}" srcOrd="2" destOrd="0" parTransId="{61E01BE1-EA32-49FD-9C5D-EB84AF6E99A7}" sibTransId="{FAFD87E3-3AB3-48F6-B7A8-F086EE2E1144}"/>
    <dgm:cxn modelId="{62F95122-0484-43A3-9EF5-99D8F93F327A}" type="presParOf" srcId="{34229782-1DCB-4FE7-A352-A6009B23D112}" destId="{2994F0B8-B22B-432C-ABC8-1818A90D6EBA}" srcOrd="0" destOrd="0" presId="urn:microsoft.com/office/officeart/2016/7/layout/LinearArrowProcessNumbered"/>
    <dgm:cxn modelId="{F782A862-BE1C-42E0-9D12-45FD2F935977}" type="presParOf" srcId="{2994F0B8-B22B-432C-ABC8-1818A90D6EBA}" destId="{B3E2FA51-A006-4AB6-B413-B24DDB20866C}" srcOrd="0" destOrd="0" presId="urn:microsoft.com/office/officeart/2016/7/layout/LinearArrowProcessNumbered"/>
    <dgm:cxn modelId="{6030E5D0-9C3A-4426-B36E-81873FC69337}" type="presParOf" srcId="{2994F0B8-B22B-432C-ABC8-1818A90D6EBA}" destId="{4A2103D2-4806-4562-9230-E2D85EC5E3C3}" srcOrd="1" destOrd="0" presId="urn:microsoft.com/office/officeart/2016/7/layout/LinearArrowProcessNumbered"/>
    <dgm:cxn modelId="{83B22262-9D50-4A1F-81A3-1163D4678733}" type="presParOf" srcId="{4A2103D2-4806-4562-9230-E2D85EC5E3C3}" destId="{6C4E5A8D-5240-4200-89D4-414BF53F7530}" srcOrd="0" destOrd="0" presId="urn:microsoft.com/office/officeart/2016/7/layout/LinearArrowProcessNumbered"/>
    <dgm:cxn modelId="{1901A70A-2610-41A7-A17C-7C209D0FF0ED}" type="presParOf" srcId="{4A2103D2-4806-4562-9230-E2D85EC5E3C3}" destId="{E6939019-66F1-47CD-90BA-24F088454D4F}" srcOrd="1" destOrd="0" presId="urn:microsoft.com/office/officeart/2016/7/layout/LinearArrowProcessNumbered"/>
    <dgm:cxn modelId="{30636E42-EDC1-4A7E-9233-CFF39699ADC6}" type="presParOf" srcId="{4A2103D2-4806-4562-9230-E2D85EC5E3C3}" destId="{A9641A45-17CC-4C45-AA49-8169CCDAFF96}" srcOrd="2" destOrd="0" presId="urn:microsoft.com/office/officeart/2016/7/layout/LinearArrowProcessNumbered"/>
    <dgm:cxn modelId="{2C9A0884-D4B0-45A3-9B2F-7AA18F9F7B81}" type="presParOf" srcId="{4A2103D2-4806-4562-9230-E2D85EC5E3C3}" destId="{1D2CBD8B-FCF5-4A9D-83D8-B77C4EF592AE}" srcOrd="3" destOrd="0" presId="urn:microsoft.com/office/officeart/2016/7/layout/LinearArrowProcessNumbered"/>
    <dgm:cxn modelId="{E85E157A-3F93-4B6C-804D-325C807F1CC7}" type="presParOf" srcId="{2994F0B8-B22B-432C-ABC8-1818A90D6EBA}" destId="{43541035-817E-4E22-BB53-D9EE70D1901F}" srcOrd="2" destOrd="0" presId="urn:microsoft.com/office/officeart/2016/7/layout/LinearArrowProcessNumbered"/>
    <dgm:cxn modelId="{DE2A59E1-9FBB-453B-B1EE-BA435DA576E8}" type="presParOf" srcId="{34229782-1DCB-4FE7-A352-A6009B23D112}" destId="{7F1896CC-0CBD-438C-A956-194E4D9CDB52}" srcOrd="1" destOrd="0" presId="urn:microsoft.com/office/officeart/2016/7/layout/LinearArrowProcessNumbered"/>
    <dgm:cxn modelId="{685CA9FC-BA6F-407C-ADBE-97A014A8B883}" type="presParOf" srcId="{34229782-1DCB-4FE7-A352-A6009B23D112}" destId="{DC5AAC56-2142-44AC-A09E-7DAD32B3C42E}" srcOrd="2" destOrd="0" presId="urn:microsoft.com/office/officeart/2016/7/layout/LinearArrowProcessNumbered"/>
    <dgm:cxn modelId="{1E9AA816-C0F0-4AE9-8C4F-2FF655FC0684}" type="presParOf" srcId="{DC5AAC56-2142-44AC-A09E-7DAD32B3C42E}" destId="{0225583D-ED33-4C9E-A66B-D6ADE392B8FA}" srcOrd="0" destOrd="0" presId="urn:microsoft.com/office/officeart/2016/7/layout/LinearArrowProcessNumbered"/>
    <dgm:cxn modelId="{66E7A23E-55F9-4307-8315-57FBE2E3DFDB}" type="presParOf" srcId="{DC5AAC56-2142-44AC-A09E-7DAD32B3C42E}" destId="{3789BAEB-8B27-4C56-A451-840AEEEB491B}" srcOrd="1" destOrd="0" presId="urn:microsoft.com/office/officeart/2016/7/layout/LinearArrowProcessNumbered"/>
    <dgm:cxn modelId="{75BCE458-B947-40A5-85EE-CBF469F353D7}" type="presParOf" srcId="{3789BAEB-8B27-4C56-A451-840AEEEB491B}" destId="{C901FC4B-D321-4A49-A4F0-162CA2CD8DD8}" srcOrd="0" destOrd="0" presId="urn:microsoft.com/office/officeart/2016/7/layout/LinearArrowProcessNumbered"/>
    <dgm:cxn modelId="{D9A900C6-903F-4E6B-BB45-22FEF1B66567}" type="presParOf" srcId="{3789BAEB-8B27-4C56-A451-840AEEEB491B}" destId="{C7DC867D-CF90-40D3-A661-685F4D2EB80D}" srcOrd="1" destOrd="0" presId="urn:microsoft.com/office/officeart/2016/7/layout/LinearArrowProcessNumbered"/>
    <dgm:cxn modelId="{CBBFFD17-2FFA-406D-B7A7-7E3CE8B4934A}" type="presParOf" srcId="{3789BAEB-8B27-4C56-A451-840AEEEB491B}" destId="{544E67AD-6AC1-4F6D-A978-F5502E48F20A}" srcOrd="2" destOrd="0" presId="urn:microsoft.com/office/officeart/2016/7/layout/LinearArrowProcessNumbered"/>
    <dgm:cxn modelId="{8495780A-1F69-434F-901D-EFD72B34B50F}" type="presParOf" srcId="{3789BAEB-8B27-4C56-A451-840AEEEB491B}" destId="{2CB23A8B-92FE-4143-BB5B-A7F8ABC2529F}" srcOrd="3" destOrd="0" presId="urn:microsoft.com/office/officeart/2016/7/layout/LinearArrowProcessNumbered"/>
    <dgm:cxn modelId="{12EE5708-25D8-459C-8FF8-AF1E60030FF9}" type="presParOf" srcId="{DC5AAC56-2142-44AC-A09E-7DAD32B3C42E}" destId="{45FF096F-802B-44D4-BD35-7E9136385E21}" srcOrd="2" destOrd="0" presId="urn:microsoft.com/office/officeart/2016/7/layout/LinearArrowProcessNumbered"/>
    <dgm:cxn modelId="{BBDF4B6E-A817-4BAB-BF20-F2FB9C3F9DEB}" type="presParOf" srcId="{34229782-1DCB-4FE7-A352-A6009B23D112}" destId="{53ACD8CF-DA31-4F79-8E13-63F74E0CC9ED}" srcOrd="3" destOrd="0" presId="urn:microsoft.com/office/officeart/2016/7/layout/LinearArrowProcessNumbered"/>
    <dgm:cxn modelId="{4C242E91-970B-4176-B356-F56EA0E150D5}" type="presParOf" srcId="{34229782-1DCB-4FE7-A352-A6009B23D112}" destId="{DA569CAA-B37F-43AB-8EC5-E6523691807F}" srcOrd="4" destOrd="0" presId="urn:microsoft.com/office/officeart/2016/7/layout/LinearArrowProcessNumbered"/>
    <dgm:cxn modelId="{6ABE231D-80CB-4457-AC86-47D281D2BEB4}" type="presParOf" srcId="{DA569CAA-B37F-43AB-8EC5-E6523691807F}" destId="{8C59DFD7-991B-4D5D-BED9-05155D5328BE}" srcOrd="0" destOrd="0" presId="urn:microsoft.com/office/officeart/2016/7/layout/LinearArrowProcessNumbered"/>
    <dgm:cxn modelId="{7C8A65C0-0F7B-4A2B-8A57-CB48128E67DC}" type="presParOf" srcId="{DA569CAA-B37F-43AB-8EC5-E6523691807F}" destId="{A54711EC-00B6-4E73-A6B4-C307EE6D7504}" srcOrd="1" destOrd="0" presId="urn:microsoft.com/office/officeart/2016/7/layout/LinearArrowProcessNumbered"/>
    <dgm:cxn modelId="{DA125C22-7BBB-432B-A204-9C20BB6E9DFC}" type="presParOf" srcId="{A54711EC-00B6-4E73-A6B4-C307EE6D7504}" destId="{B454297B-86D2-4F4B-8177-84824D461F30}" srcOrd="0" destOrd="0" presId="urn:microsoft.com/office/officeart/2016/7/layout/LinearArrowProcessNumbered"/>
    <dgm:cxn modelId="{FB650386-6ADF-4475-86B5-D89D7ADD7704}" type="presParOf" srcId="{A54711EC-00B6-4E73-A6B4-C307EE6D7504}" destId="{D2781FB0-0317-4B61-B12D-EE0471D2AEB6}" srcOrd="1" destOrd="0" presId="urn:microsoft.com/office/officeart/2016/7/layout/LinearArrowProcessNumbered"/>
    <dgm:cxn modelId="{765DF3C1-84F4-425C-9675-12D1844A95BB}" type="presParOf" srcId="{A54711EC-00B6-4E73-A6B4-C307EE6D7504}" destId="{980FB0F0-E6AE-4773-85D4-304AB6156B4D}" srcOrd="2" destOrd="0" presId="urn:microsoft.com/office/officeart/2016/7/layout/LinearArrowProcessNumbered"/>
    <dgm:cxn modelId="{34D8FEBE-59ED-476B-ACAF-E8216DA273B8}" type="presParOf" srcId="{A54711EC-00B6-4E73-A6B4-C307EE6D7504}" destId="{D25C5B34-4F6F-48B1-AAB4-533F055C1428}" srcOrd="3" destOrd="0" presId="urn:microsoft.com/office/officeart/2016/7/layout/LinearArrowProcessNumbered"/>
    <dgm:cxn modelId="{8D7110B4-E31C-455B-8028-F83A63EDFC40}" type="presParOf" srcId="{DA569CAA-B37F-43AB-8EC5-E6523691807F}" destId="{5F7364F3-DE34-48D0-A476-B4D394B52CD2}" srcOrd="2" destOrd="0" presId="urn:microsoft.com/office/officeart/2016/7/layout/LinearArrowProcessNumbered"/>
    <dgm:cxn modelId="{C935ADCD-AF29-4113-9F47-A584852FF9AB}" type="presParOf" srcId="{34229782-1DCB-4FE7-A352-A6009B23D112}" destId="{86C84694-CB23-459F-A87B-2661D441876E}" srcOrd="5" destOrd="0" presId="urn:microsoft.com/office/officeart/2016/7/layout/LinearArrowProcessNumbered"/>
    <dgm:cxn modelId="{632AE447-95CC-4769-B998-8621A85EBBBA}" type="presParOf" srcId="{34229782-1DCB-4FE7-A352-A6009B23D112}" destId="{C62FFA71-C934-4F10-8821-9AA7247F3574}" srcOrd="6" destOrd="0" presId="urn:microsoft.com/office/officeart/2016/7/layout/LinearArrowProcessNumbered"/>
    <dgm:cxn modelId="{FCAD6201-54D9-47A8-885B-5231939DCA8E}" type="presParOf" srcId="{C62FFA71-C934-4F10-8821-9AA7247F3574}" destId="{BE867305-A94B-4588-8011-6461DF273037}" srcOrd="0" destOrd="0" presId="urn:microsoft.com/office/officeart/2016/7/layout/LinearArrowProcessNumbered"/>
    <dgm:cxn modelId="{9E7CEB63-F7EF-4559-8598-F11B2D173D2A}" type="presParOf" srcId="{C62FFA71-C934-4F10-8821-9AA7247F3574}" destId="{F0FDF4D0-188F-4051-9FCB-F9B268F311CA}" srcOrd="1" destOrd="0" presId="urn:microsoft.com/office/officeart/2016/7/layout/LinearArrowProcessNumbered"/>
    <dgm:cxn modelId="{98DFD35A-6D62-4C07-957F-8773035B377F}" type="presParOf" srcId="{F0FDF4D0-188F-4051-9FCB-F9B268F311CA}" destId="{B71A52AA-BCDC-45CF-8B68-F119C11A610D}" srcOrd="0" destOrd="0" presId="urn:microsoft.com/office/officeart/2016/7/layout/LinearArrowProcessNumbered"/>
    <dgm:cxn modelId="{DA9B1A43-4702-4C30-8C4B-A1119B72AC18}" type="presParOf" srcId="{F0FDF4D0-188F-4051-9FCB-F9B268F311CA}" destId="{77DD32AE-6FD6-41A4-8BC1-F5A2FD14C46D}" srcOrd="1" destOrd="0" presId="urn:microsoft.com/office/officeart/2016/7/layout/LinearArrowProcessNumbered"/>
    <dgm:cxn modelId="{9373EA2F-7A32-4F3A-8140-DAE05D2CEE71}" type="presParOf" srcId="{F0FDF4D0-188F-4051-9FCB-F9B268F311CA}" destId="{DDBD5061-EE0E-41D2-BC79-D6481B9647CE}" srcOrd="2" destOrd="0" presId="urn:microsoft.com/office/officeart/2016/7/layout/LinearArrowProcessNumbered"/>
    <dgm:cxn modelId="{C969B4B4-602E-4F07-9AB9-D6663776FFD9}" type="presParOf" srcId="{F0FDF4D0-188F-4051-9FCB-F9B268F311CA}" destId="{4EB7501C-391E-4FEE-9C25-1270372C3FE0}" srcOrd="3" destOrd="0" presId="urn:microsoft.com/office/officeart/2016/7/layout/LinearArrowProcessNumbered"/>
    <dgm:cxn modelId="{54AD089C-ECEB-41BA-8AB3-302FCB179E7F}" type="presParOf" srcId="{C62FFA71-C934-4F10-8821-9AA7247F3574}" destId="{F75C555B-D1DE-475B-9786-0814BBFD3B27}" srcOrd="2" destOrd="0" presId="urn:microsoft.com/office/officeart/2016/7/layout/LinearArrowProcessNumbered"/>
    <dgm:cxn modelId="{00057BB8-EE46-4738-9759-533DDD157691}" type="presParOf" srcId="{34229782-1DCB-4FE7-A352-A6009B23D112}" destId="{26379DCD-7BBF-404C-8773-48C21A9040DD}" srcOrd="7" destOrd="0" presId="urn:microsoft.com/office/officeart/2016/7/layout/LinearArrowProcessNumbered"/>
    <dgm:cxn modelId="{9C6C9A45-E858-414A-8DC2-AE7EDF17067D}" type="presParOf" srcId="{34229782-1DCB-4FE7-A352-A6009B23D112}" destId="{5D0654CB-2495-42FC-953C-3E09076801C3}" srcOrd="8" destOrd="0" presId="urn:microsoft.com/office/officeart/2016/7/layout/LinearArrowProcessNumbered"/>
    <dgm:cxn modelId="{F2F464CC-0091-4041-BDFC-7813382B8DD8}" type="presParOf" srcId="{5D0654CB-2495-42FC-953C-3E09076801C3}" destId="{DB695636-8BDC-490C-826C-ADA327995041}" srcOrd="0" destOrd="0" presId="urn:microsoft.com/office/officeart/2016/7/layout/LinearArrowProcessNumbered"/>
    <dgm:cxn modelId="{86F07665-1DA5-4822-9982-EFAD45BF42C2}" type="presParOf" srcId="{5D0654CB-2495-42FC-953C-3E09076801C3}" destId="{BB9948BC-4CC4-428B-9AB4-FAAB3CE1ADEE}" srcOrd="1" destOrd="0" presId="urn:microsoft.com/office/officeart/2016/7/layout/LinearArrowProcessNumbered"/>
    <dgm:cxn modelId="{AE829152-5C01-45B8-9534-011FF0666907}" type="presParOf" srcId="{BB9948BC-4CC4-428B-9AB4-FAAB3CE1ADEE}" destId="{4578094C-510F-4C50-A2C8-D4BE5F8A3B33}" srcOrd="0" destOrd="0" presId="urn:microsoft.com/office/officeart/2016/7/layout/LinearArrowProcessNumbered"/>
    <dgm:cxn modelId="{ECAD706F-18EC-451A-BCBF-EDB4F9C56B88}" type="presParOf" srcId="{BB9948BC-4CC4-428B-9AB4-FAAB3CE1ADEE}" destId="{2F1F55FC-0704-4A1D-B114-E521E84BA0BE}" srcOrd="1" destOrd="0" presId="urn:microsoft.com/office/officeart/2016/7/layout/LinearArrowProcessNumbered"/>
    <dgm:cxn modelId="{DF65EFF4-27AD-43C7-BF42-9A241B739578}" type="presParOf" srcId="{BB9948BC-4CC4-428B-9AB4-FAAB3CE1ADEE}" destId="{6A04E7B2-64BF-4D70-B0E2-C116FDD9BCF3}" srcOrd="2" destOrd="0" presId="urn:microsoft.com/office/officeart/2016/7/layout/LinearArrowProcessNumbered"/>
    <dgm:cxn modelId="{7C48B638-40B0-49E7-B7CF-D50EA6BB61D1}" type="presParOf" srcId="{BB9948BC-4CC4-428B-9AB4-FAAB3CE1ADEE}" destId="{5EFBDB5D-4E92-4E27-BB87-498186982201}" srcOrd="3" destOrd="0" presId="urn:microsoft.com/office/officeart/2016/7/layout/LinearArrowProcessNumbered"/>
    <dgm:cxn modelId="{B809D39E-E91B-43CB-AF81-7B7CDF872E26}" type="presParOf" srcId="{5D0654CB-2495-42FC-953C-3E09076801C3}" destId="{7E1312EA-3571-421B-B892-0CD027ED178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B1567-27EE-48F8-8192-51363818C041}">
      <dsp:nvSpPr>
        <dsp:cNvPr id="0" name=""/>
        <dsp:cNvSpPr/>
      </dsp:nvSpPr>
      <dsp:spPr>
        <a:xfrm>
          <a:off x="0" y="291627"/>
          <a:ext cx="10972440" cy="11969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The </a:t>
          </a:r>
          <a:r>
            <a:rPr lang="en-US" sz="3100" b="1" i="0" kern="1200" baseline="0"/>
            <a:t>AI-Driven Adaptive Security and Recovery Pipeline</a:t>
          </a:r>
          <a:r>
            <a:rPr lang="en-US" sz="3100" b="0" i="0" kern="1200" baseline="0"/>
            <a:t> offers an advanced, automated approach to cybersecurity.</a:t>
          </a:r>
          <a:endParaRPr lang="en-US" sz="3100" kern="1200"/>
        </a:p>
      </dsp:txBody>
      <dsp:txXfrm>
        <a:off x="58428" y="350055"/>
        <a:ext cx="10855584" cy="1080053"/>
      </dsp:txXfrm>
    </dsp:sp>
    <dsp:sp modelId="{062E991F-2741-4785-915B-1E8142E6A0A2}">
      <dsp:nvSpPr>
        <dsp:cNvPr id="0" name=""/>
        <dsp:cNvSpPr/>
      </dsp:nvSpPr>
      <dsp:spPr>
        <a:xfrm>
          <a:off x="0" y="1577816"/>
          <a:ext cx="10972440" cy="11969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Ensures real-time protection, adaptive threat response, and efficient recovery.</a:t>
          </a:r>
          <a:endParaRPr lang="en-US" sz="3100" kern="1200"/>
        </a:p>
      </dsp:txBody>
      <dsp:txXfrm>
        <a:off x="58428" y="1636244"/>
        <a:ext cx="10855584" cy="1080053"/>
      </dsp:txXfrm>
    </dsp:sp>
    <dsp:sp modelId="{AE8F427D-3D97-4489-B276-1C4D4F569061}">
      <dsp:nvSpPr>
        <dsp:cNvPr id="0" name=""/>
        <dsp:cNvSpPr/>
      </dsp:nvSpPr>
      <dsp:spPr>
        <a:xfrm>
          <a:off x="0" y="2864007"/>
          <a:ext cx="10972440" cy="11969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Reduces human intervention and enhances system resilience.</a:t>
          </a:r>
          <a:endParaRPr lang="en-US" sz="3100" kern="1200"/>
        </a:p>
      </dsp:txBody>
      <dsp:txXfrm>
        <a:off x="58428" y="2922435"/>
        <a:ext cx="10855584" cy="1080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E5A8D-5240-4200-89D4-414BF53F7530}">
      <dsp:nvSpPr>
        <dsp:cNvPr id="0" name=""/>
        <dsp:cNvSpPr/>
      </dsp:nvSpPr>
      <dsp:spPr>
        <a:xfrm>
          <a:off x="1098315" y="1110636"/>
          <a:ext cx="87758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39019-66F1-47CD-90BA-24F088454D4F}">
      <dsp:nvSpPr>
        <dsp:cNvPr id="0" name=""/>
        <dsp:cNvSpPr/>
      </dsp:nvSpPr>
      <dsp:spPr>
        <a:xfrm>
          <a:off x="2028551" y="1036955"/>
          <a:ext cx="100921" cy="18955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41A45-17CC-4C45-AA49-8169CCDAFF96}">
      <dsp:nvSpPr>
        <dsp:cNvPr id="0" name=""/>
        <dsp:cNvSpPr/>
      </dsp:nvSpPr>
      <dsp:spPr>
        <a:xfrm>
          <a:off x="544869" y="666923"/>
          <a:ext cx="887497" cy="8874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40" tIns="34440" rIns="34440" bIns="344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674840" y="796894"/>
        <a:ext cx="627555" cy="627555"/>
      </dsp:txXfrm>
    </dsp:sp>
    <dsp:sp modelId="{43541035-817E-4E22-BB53-D9EE70D1901F}">
      <dsp:nvSpPr>
        <dsp:cNvPr id="0" name=""/>
        <dsp:cNvSpPr/>
      </dsp:nvSpPr>
      <dsp:spPr>
        <a:xfrm>
          <a:off x="1339" y="1720020"/>
          <a:ext cx="19745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55" tIns="165100" rIns="1557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Scalability to Enterprise Systems</a:t>
          </a:r>
          <a:r>
            <a:rPr lang="en-IN" sz="1100" kern="1200"/>
            <a:t> – Expand the framework to protect large-scale enterprise applications, cloud platforms, and critical infrastructure.</a:t>
          </a:r>
          <a:endParaRPr lang="en-US" sz="1100" kern="1200"/>
        </a:p>
      </dsp:txBody>
      <dsp:txXfrm>
        <a:off x="1339" y="2113140"/>
        <a:ext cx="1974557" cy="1572480"/>
      </dsp:txXfrm>
    </dsp:sp>
    <dsp:sp modelId="{C901FC4B-D321-4A49-A4F0-162CA2CD8DD8}">
      <dsp:nvSpPr>
        <dsp:cNvPr id="0" name=""/>
        <dsp:cNvSpPr/>
      </dsp:nvSpPr>
      <dsp:spPr>
        <a:xfrm>
          <a:off x="2195291" y="1110636"/>
          <a:ext cx="197455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C867D-CF90-40D3-A661-685F4D2EB80D}">
      <dsp:nvSpPr>
        <dsp:cNvPr id="0" name=""/>
        <dsp:cNvSpPr/>
      </dsp:nvSpPr>
      <dsp:spPr>
        <a:xfrm>
          <a:off x="4222503" y="1036955"/>
          <a:ext cx="100921" cy="18955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E67AD-6AC1-4F6D-A978-F5502E48F20A}">
      <dsp:nvSpPr>
        <dsp:cNvPr id="0" name=""/>
        <dsp:cNvSpPr/>
      </dsp:nvSpPr>
      <dsp:spPr>
        <a:xfrm>
          <a:off x="2738821" y="666923"/>
          <a:ext cx="887497" cy="8874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40" tIns="34440" rIns="34440" bIns="344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868792" y="796894"/>
        <a:ext cx="627555" cy="627555"/>
      </dsp:txXfrm>
    </dsp:sp>
    <dsp:sp modelId="{45FF096F-802B-44D4-BD35-7E9136385E21}">
      <dsp:nvSpPr>
        <dsp:cNvPr id="0" name=""/>
        <dsp:cNvSpPr/>
      </dsp:nvSpPr>
      <dsp:spPr>
        <a:xfrm>
          <a:off x="2195291" y="1720020"/>
          <a:ext cx="19745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55" tIns="165100" rIns="1557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Advanced AI &amp; Machine Learning Integration</a:t>
          </a:r>
          <a:r>
            <a:rPr lang="en-IN" sz="1100" kern="1200"/>
            <a:t> – Implement deep learning models for improved threat detection, anomaly analysis, and autonomous decision-making.</a:t>
          </a:r>
          <a:endParaRPr lang="en-US" sz="1100" kern="1200"/>
        </a:p>
      </dsp:txBody>
      <dsp:txXfrm>
        <a:off x="2195291" y="2113140"/>
        <a:ext cx="1974557" cy="1572480"/>
      </dsp:txXfrm>
    </dsp:sp>
    <dsp:sp modelId="{B454297B-86D2-4F4B-8177-84824D461F30}">
      <dsp:nvSpPr>
        <dsp:cNvPr id="0" name=""/>
        <dsp:cNvSpPr/>
      </dsp:nvSpPr>
      <dsp:spPr>
        <a:xfrm>
          <a:off x="4389243" y="1110636"/>
          <a:ext cx="197455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81FB0-0317-4B61-B12D-EE0471D2AEB6}">
      <dsp:nvSpPr>
        <dsp:cNvPr id="0" name=""/>
        <dsp:cNvSpPr/>
      </dsp:nvSpPr>
      <dsp:spPr>
        <a:xfrm>
          <a:off x="6416455" y="1036955"/>
          <a:ext cx="100921" cy="18955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FB0F0-E6AE-4773-85D4-304AB6156B4D}">
      <dsp:nvSpPr>
        <dsp:cNvPr id="0" name=""/>
        <dsp:cNvSpPr/>
      </dsp:nvSpPr>
      <dsp:spPr>
        <a:xfrm>
          <a:off x="4932773" y="666923"/>
          <a:ext cx="887497" cy="8874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40" tIns="34440" rIns="34440" bIns="344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062744" y="796894"/>
        <a:ext cx="627555" cy="627555"/>
      </dsp:txXfrm>
    </dsp:sp>
    <dsp:sp modelId="{5F7364F3-DE34-48D0-A476-B4D394B52CD2}">
      <dsp:nvSpPr>
        <dsp:cNvPr id="0" name=""/>
        <dsp:cNvSpPr/>
      </dsp:nvSpPr>
      <dsp:spPr>
        <a:xfrm>
          <a:off x="4389243" y="1720020"/>
          <a:ext cx="19745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55" tIns="165100" rIns="1557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Enhanced Quarantine &amp; Recovery Mechanisms</a:t>
          </a:r>
          <a:r>
            <a:rPr lang="en-IN" sz="1100" kern="1200"/>
            <a:t> – Utilize blockchain for data integrity, automate rollback processes, and strengthen zero-trust security models.</a:t>
          </a:r>
          <a:endParaRPr lang="en-US" sz="1100" kern="1200"/>
        </a:p>
      </dsp:txBody>
      <dsp:txXfrm>
        <a:off x="4389243" y="2113140"/>
        <a:ext cx="1974557" cy="1572480"/>
      </dsp:txXfrm>
    </dsp:sp>
    <dsp:sp modelId="{B71A52AA-BCDC-45CF-8B68-F119C11A610D}">
      <dsp:nvSpPr>
        <dsp:cNvPr id="0" name=""/>
        <dsp:cNvSpPr/>
      </dsp:nvSpPr>
      <dsp:spPr>
        <a:xfrm>
          <a:off x="6583196" y="1110636"/>
          <a:ext cx="197455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D32AE-6FD6-41A4-8BC1-F5A2FD14C46D}">
      <dsp:nvSpPr>
        <dsp:cNvPr id="0" name=""/>
        <dsp:cNvSpPr/>
      </dsp:nvSpPr>
      <dsp:spPr>
        <a:xfrm>
          <a:off x="8610407" y="1036955"/>
          <a:ext cx="100921" cy="18955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D5061-EE0E-41D2-BC79-D6481B9647CE}">
      <dsp:nvSpPr>
        <dsp:cNvPr id="0" name=""/>
        <dsp:cNvSpPr/>
      </dsp:nvSpPr>
      <dsp:spPr>
        <a:xfrm>
          <a:off x="7126726" y="666923"/>
          <a:ext cx="887497" cy="8874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40" tIns="34440" rIns="34440" bIns="344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256697" y="796894"/>
        <a:ext cx="627555" cy="627555"/>
      </dsp:txXfrm>
    </dsp:sp>
    <dsp:sp modelId="{F75C555B-D1DE-475B-9786-0814BBFD3B27}">
      <dsp:nvSpPr>
        <dsp:cNvPr id="0" name=""/>
        <dsp:cNvSpPr/>
      </dsp:nvSpPr>
      <dsp:spPr>
        <a:xfrm>
          <a:off x="6583196" y="1720020"/>
          <a:ext cx="19745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55" tIns="165100" rIns="1557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Real-Time Threat Intelligence &amp; Adaptive Security</a:t>
          </a:r>
          <a:r>
            <a:rPr lang="en-IN" sz="1100" kern="1200"/>
            <a:t> – Incorporate real-world attack simulations, security event monitoring, and predictive analytics for proactive defence.</a:t>
          </a:r>
          <a:endParaRPr lang="en-US" sz="1100" kern="1200"/>
        </a:p>
      </dsp:txBody>
      <dsp:txXfrm>
        <a:off x="6583196" y="2113140"/>
        <a:ext cx="1974557" cy="1572480"/>
      </dsp:txXfrm>
    </dsp:sp>
    <dsp:sp modelId="{4578094C-510F-4C50-A2C8-D4BE5F8A3B33}">
      <dsp:nvSpPr>
        <dsp:cNvPr id="0" name=""/>
        <dsp:cNvSpPr/>
      </dsp:nvSpPr>
      <dsp:spPr>
        <a:xfrm>
          <a:off x="8777148" y="1110635"/>
          <a:ext cx="987278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4E7B2-64BF-4D70-B0E2-C116FDD9BCF3}">
      <dsp:nvSpPr>
        <dsp:cNvPr id="0" name=""/>
        <dsp:cNvSpPr/>
      </dsp:nvSpPr>
      <dsp:spPr>
        <a:xfrm>
          <a:off x="9320678" y="666923"/>
          <a:ext cx="887497" cy="8874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40" tIns="34440" rIns="34440" bIns="344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</a:t>
          </a:r>
        </a:p>
      </dsp:txBody>
      <dsp:txXfrm>
        <a:off x="9450649" y="796894"/>
        <a:ext cx="627555" cy="627555"/>
      </dsp:txXfrm>
    </dsp:sp>
    <dsp:sp modelId="{7E1312EA-3571-421B-B892-0CD027ED178D}">
      <dsp:nvSpPr>
        <dsp:cNvPr id="0" name=""/>
        <dsp:cNvSpPr/>
      </dsp:nvSpPr>
      <dsp:spPr>
        <a:xfrm>
          <a:off x="8777148" y="1720020"/>
          <a:ext cx="19745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55" tIns="165100" rIns="1557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Industry Compliance &amp; Customization</a:t>
          </a:r>
          <a:r>
            <a:rPr lang="en-IN" sz="1100" kern="1200"/>
            <a:t> – Ensure alignment with global cybersecurity standards (NIST, GDPR, ISO 27001) and adapt the system for healthcare, finance, and industrial applications.</a:t>
          </a:r>
          <a:endParaRPr lang="en-US" sz="1100" kern="1200"/>
        </a:p>
      </dsp:txBody>
      <dsp:txXfrm>
        <a:off x="8777148" y="2113140"/>
        <a:ext cx="197455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97e52558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97e52558d_0_11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197e52558d_0_111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7e52558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97e52558d_0_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197e52558d_0_2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67A54C4-AD61-9FDB-182F-FC849383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7e52558d_0_2:notes">
            <a:extLst>
              <a:ext uri="{FF2B5EF4-FFF2-40B4-BE49-F238E27FC236}">
                <a16:creationId xmlns:a16="http://schemas.microsoft.com/office/drawing/2014/main" id="{80039D86-246F-1769-85DC-AEB2B9931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97e52558d_0_2:notes">
            <a:extLst>
              <a:ext uri="{FF2B5EF4-FFF2-40B4-BE49-F238E27FC236}">
                <a16:creationId xmlns:a16="http://schemas.microsoft.com/office/drawing/2014/main" id="{58769DD8-150F-60AB-3F9E-458C3397A0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197e52558d_0_2:notes">
            <a:extLst>
              <a:ext uri="{FF2B5EF4-FFF2-40B4-BE49-F238E27FC236}">
                <a16:creationId xmlns:a16="http://schemas.microsoft.com/office/drawing/2014/main" id="{A5375479-ACDE-5999-2950-8CF380BAF5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1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2BE4AAE-4749-2C72-131E-A42D9C4F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7e52558d_0_2:notes">
            <a:extLst>
              <a:ext uri="{FF2B5EF4-FFF2-40B4-BE49-F238E27FC236}">
                <a16:creationId xmlns:a16="http://schemas.microsoft.com/office/drawing/2014/main" id="{498E088C-FB0B-B1F5-C730-407AFE7308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97e52558d_0_2:notes">
            <a:extLst>
              <a:ext uri="{FF2B5EF4-FFF2-40B4-BE49-F238E27FC236}">
                <a16:creationId xmlns:a16="http://schemas.microsoft.com/office/drawing/2014/main" id="{7191EEA0-BDD1-E128-460D-4C36A01F2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197e52558d_0_2:notes">
            <a:extLst>
              <a:ext uri="{FF2B5EF4-FFF2-40B4-BE49-F238E27FC236}">
                <a16:creationId xmlns:a16="http://schemas.microsoft.com/office/drawing/2014/main" id="{36B8610D-2084-0110-1521-5E250F733E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22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B42C86D-3A1B-DBE2-9C3B-AEED58425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7e52558d_0_2:notes">
            <a:extLst>
              <a:ext uri="{FF2B5EF4-FFF2-40B4-BE49-F238E27FC236}">
                <a16:creationId xmlns:a16="http://schemas.microsoft.com/office/drawing/2014/main" id="{1DC24E52-A0B9-4727-9200-80053774FA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97e52558d_0_2:notes">
            <a:extLst>
              <a:ext uri="{FF2B5EF4-FFF2-40B4-BE49-F238E27FC236}">
                <a16:creationId xmlns:a16="http://schemas.microsoft.com/office/drawing/2014/main" id="{DC978DA1-904F-5CA9-79AF-9EE65517A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197e52558d_0_2:notes">
            <a:extLst>
              <a:ext uri="{FF2B5EF4-FFF2-40B4-BE49-F238E27FC236}">
                <a16:creationId xmlns:a16="http://schemas.microsoft.com/office/drawing/2014/main" id="{4745C96B-50E6-8F46-6E38-191B2CC6E3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48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6A2D3FD-7DBC-31AA-8DAE-CB5FEA8DD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7e52558d_0_2:notes">
            <a:extLst>
              <a:ext uri="{FF2B5EF4-FFF2-40B4-BE49-F238E27FC236}">
                <a16:creationId xmlns:a16="http://schemas.microsoft.com/office/drawing/2014/main" id="{A95D5E19-4818-A2B5-110E-C7FC08C0E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97e52558d_0_2:notes">
            <a:extLst>
              <a:ext uri="{FF2B5EF4-FFF2-40B4-BE49-F238E27FC236}">
                <a16:creationId xmlns:a16="http://schemas.microsoft.com/office/drawing/2014/main" id="{785D244A-110A-CC87-F683-980F1373B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197e52558d_0_2:notes">
            <a:extLst>
              <a:ext uri="{FF2B5EF4-FFF2-40B4-BE49-F238E27FC236}">
                <a16:creationId xmlns:a16="http://schemas.microsoft.com/office/drawing/2014/main" id="{A30A0549-8092-40A4-2A13-440D69343F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84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f15292be3_0_7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bf15292be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6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16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2844800" y="6553201"/>
            <a:ext cx="9347201" cy="45719"/>
            <a:chOff x="1905000" y="6553200"/>
            <a:chExt cx="7010400" cy="45719"/>
          </a:xfrm>
        </p:grpSpPr>
        <p:sp>
          <p:nvSpPr>
            <p:cNvPr id="104" name="Google Shape;104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0" y="1295401"/>
            <a:ext cx="9347201" cy="45719"/>
            <a:chOff x="1905000" y="6553200"/>
            <a:chExt cx="7010400" cy="45719"/>
          </a:xfrm>
        </p:grpSpPr>
        <p:sp>
          <p:nvSpPr>
            <p:cNvPr id="108" name="Google Shape;108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352680"/>
            <a:ext cx="11581200" cy="274212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860640" y="6095880"/>
            <a:ext cx="3859560" cy="7524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95880"/>
            <a:ext cx="3859560" cy="7524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721640" y="6095880"/>
            <a:ext cx="3859560" cy="752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/>
          </a:blip>
          <a:srcRect b="28589"/>
          <a:stretch/>
        </p:blipFill>
        <p:spPr>
          <a:xfrm>
            <a:off x="101520" y="3352680"/>
            <a:ext cx="2742120" cy="19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01520" y="5257800"/>
            <a:ext cx="294516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3040" y="5666760"/>
            <a:ext cx="25390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368960" y="6596280"/>
            <a:ext cx="7822080" cy="2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2778480" y="6550560"/>
            <a:ext cx="9412560" cy="47520"/>
            <a:chOff x="2778480" y="6550560"/>
            <a:chExt cx="9412560" cy="47520"/>
          </a:xfrm>
        </p:grpSpPr>
        <p:sp>
          <p:nvSpPr>
            <p:cNvPr id="83" name="Google Shape;83;p15"/>
            <p:cNvSpPr/>
            <p:nvPr/>
          </p:nvSpPr>
          <p:spPr>
            <a:xfrm>
              <a:off x="6174000" y="6550560"/>
              <a:ext cx="3103560" cy="475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210600" y="6550560"/>
              <a:ext cx="2980440" cy="4464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778480" y="6550560"/>
              <a:ext cx="3439800" cy="475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15">
            <a:alphaModFix/>
          </a:blip>
          <a:srcRect l="1916" b="5315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2844720" y="6553080"/>
            <a:ext cx="9345960" cy="44640"/>
            <a:chOff x="2844720" y="6553080"/>
            <a:chExt cx="9345960" cy="44640"/>
          </a:xfrm>
        </p:grpSpPr>
        <p:sp>
          <p:nvSpPr>
            <p:cNvPr id="88" name="Google Shape;88;p15"/>
            <p:cNvSpPr/>
            <p:nvPr/>
          </p:nvSpPr>
          <p:spPr>
            <a:xfrm>
              <a:off x="5994360" y="65530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44720" y="65530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087120" y="65530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0" y="1295280"/>
            <a:ext cx="9345960" cy="44640"/>
            <a:chOff x="0" y="1295280"/>
            <a:chExt cx="9345960" cy="44640"/>
          </a:xfrm>
        </p:grpSpPr>
        <p:sp>
          <p:nvSpPr>
            <p:cNvPr id="92" name="Google Shape;92;p15"/>
            <p:cNvSpPr/>
            <p:nvPr/>
          </p:nvSpPr>
          <p:spPr>
            <a:xfrm>
              <a:off x="3149640" y="12952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12952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242400" y="12952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ojaDabhade23/AI-driven-Adaptive-Security-and-Recovery-Pipeline/tree/main/Development-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733800" y="4920342"/>
            <a:ext cx="6324601" cy="102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dirty="0"/>
              <a:t>Dabhade Pooja Bhanudas (2023MT93089)</a:t>
            </a:r>
            <a:br>
              <a:rPr lang="en-IN" dirty="0">
                <a:latin typeface="Arial"/>
                <a:ea typeface="Arial"/>
                <a:cs typeface="Arial"/>
                <a:sym typeface="Arial"/>
              </a:rPr>
            </a:br>
            <a:r>
              <a:rPr lang="en-IN" dirty="0">
                <a:latin typeface="Arial"/>
                <a:ea typeface="Arial"/>
                <a:cs typeface="Arial"/>
                <a:sym typeface="Arial"/>
              </a:rPr>
              <a:t>Supervisor: </a:t>
            </a:r>
            <a:r>
              <a:rPr lang="en-IN" dirty="0"/>
              <a:t>Rupam Kumar Kundu</a:t>
            </a:r>
            <a:br>
              <a:rPr lang="en-IN" dirty="0">
                <a:latin typeface="Arial"/>
                <a:ea typeface="Arial"/>
                <a:cs typeface="Arial"/>
                <a:sym typeface="Arial"/>
              </a:rPr>
            </a:br>
            <a:r>
              <a:rPr lang="en-IN" dirty="0"/>
              <a:t>BITS 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ZG628T DISSERTATION</a:t>
            </a:r>
            <a:endParaRPr dirty="0"/>
          </a:p>
        </p:txBody>
      </p:sp>
      <p:sp>
        <p:nvSpPr>
          <p:cNvPr id="169" name="Google Shape;169;p30"/>
          <p:cNvSpPr txBox="1"/>
          <p:nvPr/>
        </p:nvSpPr>
        <p:spPr>
          <a:xfrm>
            <a:off x="3733798" y="3522617"/>
            <a:ext cx="6477002" cy="122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AI-Driven Adaptive Security and Recovery Pipeline</a:t>
            </a:r>
            <a:endParaRPr sz="19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0178283" y="0"/>
            <a:ext cx="1954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Date: 20</a:t>
            </a:r>
            <a:r>
              <a:rPr lang="en-IN" sz="1800" dirty="0">
                <a:solidFill>
                  <a:schemeClr val="lt1"/>
                </a:solidFill>
              </a:rPr>
              <a:t>-April-25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B82B-8C7C-D35E-F9FB-19644E14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Anomaly Injection output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6A949-59F1-1B79-83A2-46A8541D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2926081"/>
            <a:ext cx="9422673" cy="20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01B7-44C8-0C1F-9CB0-DE537B3D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6DE6-74D4-26BA-CB46-244324F6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Monitoring phase output -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D3D9AF4B-42C7-F148-3582-06DFB735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9" y="1418400"/>
            <a:ext cx="9927771" cy="50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7A9C-6233-75C0-56FB-2DFD09DC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E86-9957-E35D-6521-5BD4B6C8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Detection phase output -</a:t>
            </a:r>
          </a:p>
        </p:txBody>
      </p:sp>
      <p:pic>
        <p:nvPicPr>
          <p:cNvPr id="4" name="Picture 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0A3AD7E-14A5-4AFA-D3B2-249073FE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544510"/>
            <a:ext cx="8307977" cy="48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4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EE71-59DB-A8AC-2499-9C6038CB2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FD3C-6085-AAA7-8BA9-6F627E5E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Quarantine phase output -</a:t>
            </a:r>
          </a:p>
        </p:txBody>
      </p:sp>
      <p:pic>
        <p:nvPicPr>
          <p:cNvPr id="4" name="Picture 3" descr="A graph with red bars&#10;&#10;AI-generated content may be incorrect.">
            <a:extLst>
              <a:ext uri="{FF2B5EF4-FFF2-40B4-BE49-F238E27FC236}">
                <a16:creationId xmlns:a16="http://schemas.microsoft.com/office/drawing/2014/main" id="{116AA739-154E-DE83-A0F4-541C9D0D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" y="1687679"/>
            <a:ext cx="6714309" cy="459991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749590-D204-4C39-4217-E739FA92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4" y="2151018"/>
            <a:ext cx="4040776" cy="28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725D5-0623-30DB-708E-E3DDD268D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6715-FCA0-9604-6869-8698B5DC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Resolution phase output -</a:t>
            </a:r>
          </a:p>
        </p:txBody>
      </p:sp>
      <p:pic>
        <p:nvPicPr>
          <p:cNvPr id="5" name="Picture 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0279341D-D88A-91B3-EEBC-62EAA251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7" y="2229395"/>
            <a:ext cx="9673153" cy="2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082EB-1BA1-CAC1-3D7E-7AA64F4D4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6531-77FD-1D34-0D74-8D8FEEB1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Dashboarding output -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9F8A14-EA92-9BCF-9249-42459267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67" y="1560341"/>
            <a:ext cx="4187687" cy="2431214"/>
          </a:xfrm>
          <a:prstGeom prst="rect">
            <a:avLst/>
          </a:prstGeom>
        </p:spPr>
      </p:pic>
      <p:pic>
        <p:nvPicPr>
          <p:cNvPr id="7" name="Picture 6" descr="A close-up of a graph&#10;&#10;AI-generated content may be incorrect.">
            <a:extLst>
              <a:ext uri="{FF2B5EF4-FFF2-40B4-BE49-F238E27FC236}">
                <a16:creationId xmlns:a16="http://schemas.microsoft.com/office/drawing/2014/main" id="{5E419CEB-AD24-D0E4-0BAF-065A979E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88" y="1418400"/>
            <a:ext cx="5068045" cy="257315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D3CEE4-83A7-6C0F-5F60-F185CB19A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567" y="4047214"/>
            <a:ext cx="4187687" cy="247285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FA289A-879D-C8F9-2A29-16C13A377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10825"/>
            <a:ext cx="4773433" cy="2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/>
              <a:t>Code</a:t>
            </a:r>
            <a:endParaRPr dirty="0"/>
          </a:p>
        </p:txBody>
      </p:sp>
      <p:sp>
        <p:nvSpPr>
          <p:cNvPr id="266" name="Google Shape;266;p43"/>
          <p:cNvSpPr txBox="1"/>
          <p:nvPr/>
        </p:nvSpPr>
        <p:spPr>
          <a:xfrm>
            <a:off x="406399" y="1565731"/>
            <a:ext cx="108798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2400" dirty="0"/>
              <a:t>The GitHub code utilizes the trained model created using Kaggle notebook</a:t>
            </a:r>
            <a:endParaRPr sz="2400" dirty="0"/>
          </a:p>
          <a:p>
            <a:pPr marL="45720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2400" dirty="0"/>
              <a:t>GitHub: </a:t>
            </a:r>
            <a:r>
              <a:rPr lang="en-IN" sz="2400" u="sng" dirty="0">
                <a:solidFill>
                  <a:schemeClr val="hlink"/>
                </a:solidFill>
                <a:hlinkClick r:id="rId3"/>
              </a:rPr>
              <a:t>https://github.com/poojaDabhade23/AI-driven-Adaptive-Security-and-Recovery-Pipeline/tree/main/Development-Work</a:t>
            </a:r>
            <a:endParaRPr lang="en-IN" sz="2400" u="sng" dirty="0">
              <a:solidFill>
                <a:schemeClr val="hlink"/>
              </a:solidFill>
            </a:endParaRPr>
          </a:p>
          <a:p>
            <a:pPr marL="45720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2400" dirty="0"/>
              <a:t>Kaggle Notebook: </a:t>
            </a:r>
            <a:r>
              <a:rPr lang="en-IN" sz="2400" u="sng" dirty="0">
                <a:solidFill>
                  <a:schemeClr val="hlink"/>
                </a:solidFill>
              </a:rPr>
              <a:t>https://www.kaggle.com/code/dabhadepoojabhanudas/ai-driven-adaptive-security-and-recovery-pipeline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50033-6521-CC2F-14CC-BAA4F97BC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6CE-650F-DA55-694F-BA10F183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 wrap="square" anchor="ctr">
            <a:normAutofit/>
          </a:bodyPr>
          <a:lstStyle/>
          <a:p>
            <a:r>
              <a:rPr lang="en-IN" b="1"/>
              <a:t>Real-World Applications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0DA6AA-4651-8572-99B5-FDF485D48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480" y="1604520"/>
            <a:ext cx="10972440" cy="397728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Enterprise Protection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AI-powered security systems for enterprise environments.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Ransomware Defense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Adaptive systems protecting against ransomware.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Automated Recovery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Swift system restoration after any attack, minimizing downtime.</a:t>
            </a:r>
          </a:p>
        </p:txBody>
      </p:sp>
    </p:spTree>
    <p:extLst>
      <p:ext uri="{BB962C8B-B14F-4D97-AF65-F5344CB8AC3E}">
        <p14:creationId xmlns:p14="http://schemas.microsoft.com/office/powerpoint/2010/main" val="190752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053B-2D04-D38B-3455-CAAC3D6F9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3F8E-833C-CB2C-B76E-C323B136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 wrap="square" anchor="ctr">
            <a:normAutofit/>
          </a:bodyPr>
          <a:lstStyle/>
          <a:p>
            <a:r>
              <a:rPr lang="en-IN" b="1"/>
              <a:t>Conclusion</a:t>
            </a:r>
          </a:p>
        </p:txBody>
      </p:sp>
      <p:graphicFrame>
        <p:nvGraphicFramePr>
          <p:cNvPr id="15" name="Rectangle 2">
            <a:extLst>
              <a:ext uri="{FF2B5EF4-FFF2-40B4-BE49-F238E27FC236}">
                <a16:creationId xmlns:a16="http://schemas.microsoft.com/office/drawing/2014/main" id="{5E95597B-34A1-77E0-6179-1471489D9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741636"/>
              </p:ext>
            </p:extLst>
          </p:nvPr>
        </p:nvGraphicFramePr>
        <p:xfrm>
          <a:off x="609480" y="1608900"/>
          <a:ext cx="1097244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79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F27F-D0C1-B433-3140-E8DE57170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4E2-9870-B8FC-1B30-62CF5FB5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 wrap="square" anchor="ctr">
            <a:normAutofit/>
          </a:bodyPr>
          <a:lstStyle/>
          <a:p>
            <a:r>
              <a:rPr lang="en-IN" b="1"/>
              <a:t>Future scope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C4217B8-CB66-704E-53F4-B42E353B3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24887"/>
              </p:ext>
            </p:extLst>
          </p:nvPr>
        </p:nvGraphicFramePr>
        <p:xfrm>
          <a:off x="609480" y="1608900"/>
          <a:ext cx="1097244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85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67F0-848E-1FAA-28FD-6A6C5331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 wrap="square" anchor="ctr">
            <a:normAutofit/>
          </a:bodyPr>
          <a:lstStyle/>
          <a:p>
            <a:r>
              <a:rPr lang="en-IN" sz="3600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DD9ABB-8941-D8FB-9E4E-F847ECB13B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480" y="1604520"/>
            <a:ext cx="10972440" cy="397728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Cyber threats like ransomware, software attacks, and system hardware failures pose significant risks to organizations.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Traditional security systems lack the adaptive capability to handle evolving threats.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Build a robust AI-driven pipeline that offers continuous monitoring, threat detection, quarantine, and automated recovery.</a:t>
            </a:r>
          </a:p>
        </p:txBody>
      </p:sp>
    </p:spTree>
    <p:extLst>
      <p:ext uri="{BB962C8B-B14F-4D97-AF65-F5344CB8AC3E}">
        <p14:creationId xmlns:p14="http://schemas.microsoft.com/office/powerpoint/2010/main" val="120965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/>
        </p:nvSpPr>
        <p:spPr>
          <a:xfrm>
            <a:off x="1733007" y="2860208"/>
            <a:ext cx="5663724" cy="233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You!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31A99-E5BD-DF72-9A05-F7F99548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C9B-7543-10DF-372C-FFE3FAE0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 wrap="square" anchor="ctr">
            <a:normAutofit/>
          </a:bodyPr>
          <a:lstStyle/>
          <a:p>
            <a:r>
              <a:rPr lang="en-IN" sz="3600" b="1" dirty="0"/>
              <a:t>Solution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8C9B31-9ECB-4218-CDBF-E84779910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80" y="1604520"/>
            <a:ext cx="10972440" cy="397728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 AI-driven pipeline will offer dynamic and intelligent security features for proactive defense and automated recovery.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Stages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Continuous surveillance of the system.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Using AI to identify anomalous or malicious activities.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Quarantine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Isolating suspected threats to prevent further damage.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Resolution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Automated recovery using AI tools to restore systems to their normal state.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31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Block diagram of pipeline</a:t>
            </a:r>
            <a:endParaRPr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CBA867-F615-A729-4FD4-118C7E2EF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1690688"/>
            <a:ext cx="8139475" cy="40918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Modular representation of pipeline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D1BF-5C3B-DE2C-3D8F-9140D6F0C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1" y="1428893"/>
            <a:ext cx="5943509" cy="5004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36CBE443-03F6-DE1C-0A77-4F93B409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9C20F-39A9-46CB-E5CC-31F140FF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 wrap="square" anchor="ctr">
            <a:normAutofit/>
          </a:bodyPr>
          <a:lstStyle/>
          <a:p>
            <a:r>
              <a:rPr lang="en-US" sz="3600" b="1" dirty="0"/>
              <a:t>AI Algorithms used in different phases of pipeline</a:t>
            </a:r>
            <a:br>
              <a:rPr lang="en-US" sz="3400" dirty="0"/>
            </a:br>
            <a:endParaRPr lang="en-IN" sz="3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BB2910-7DD1-ED74-334B-67ADDA4C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80" y="1418401"/>
            <a:ext cx="10972440" cy="4877896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/>
              <a:t>Monitoring phase – Isolation Forest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n-lt"/>
                <a:ea typeface="Arial" panose="020B0604020202020204" pitchFamily="34" charset="0"/>
              </a:rPr>
              <a:t>The Isolation Forest algorithm is a machine learning method specifically designed to detect anomalies (unusual patterns) in a dataset. It works by isolating data points that behave differently from the majority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+mn-lt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n-lt"/>
                <a:ea typeface="Arial" panose="020B0604020202020204" pitchFamily="34" charset="0"/>
              </a:rPr>
              <a:t>This visual shows that </a:t>
            </a:r>
            <a:r>
              <a:rPr lang="en-IN" sz="2000" b="1" dirty="0">
                <a:effectLst/>
                <a:latin typeface="+mn-lt"/>
                <a:ea typeface="Arial" panose="020B0604020202020204" pitchFamily="34" charset="0"/>
              </a:rPr>
              <a:t>outliers stand apart from regular patterns</a:t>
            </a:r>
            <a:r>
              <a:rPr lang="en-IN" sz="2000" dirty="0">
                <a:effectLst/>
                <a:latin typeface="+mn-lt"/>
                <a:ea typeface="Arial" panose="020B0604020202020204" pitchFamily="34" charset="0"/>
              </a:rPr>
              <a:t>, and Isolation Forest quickly detects them based on how easy they are to isolate.</a:t>
            </a:r>
          </a:p>
          <a:p>
            <a:pPr marL="114300" indent="0"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12BC1-40A7-F18E-EAD9-9D44FC70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999" y="4052111"/>
            <a:ext cx="4642304" cy="23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1519A275-1BBA-6B21-8A95-6BD4A680E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FDB25F3-6F05-0893-AC52-2E589C4D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2168434"/>
            <a:ext cx="5651983" cy="4049486"/>
          </a:xfrm>
        </p:spPr>
        <p:txBody>
          <a:bodyPr/>
          <a:lstStyle/>
          <a:p>
            <a:pPr marL="50800" indent="0">
              <a:buNone/>
            </a:pPr>
            <a:r>
              <a:rPr lang="en-US" sz="2400" u="sng" dirty="0"/>
              <a:t>Detection phase – Random Forest Classifier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In the Detection Stage, the anomaly is classified into a specific threat category using a trained model.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If the model's confidence is low (e.g., &lt;50%), the output should be treated with caution, and further analysis (e.g., manual review) might be required.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The stage adds context to the anomaly, helping you decide the next action:</a:t>
            </a:r>
            <a:endParaRPr lang="en-IN" sz="1800" dirty="0">
              <a:latin typeface="+mn-lt"/>
              <a:ea typeface="Arial" panose="020B0604020202020204" pitchFamily="34" charset="0"/>
            </a:endParaRPr>
          </a:p>
          <a:p>
            <a:pPr marL="50800" indent="0">
              <a:lnSpc>
                <a:spcPct val="115000"/>
              </a:lnSpc>
              <a:buNone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- If ransomware is detected, the pipeline moves to the Quarantine Stage.</a:t>
            </a:r>
          </a:p>
          <a:p>
            <a:pPr marL="50800" indent="0">
              <a:lnSpc>
                <a:spcPct val="115000"/>
              </a:lnSpc>
              <a:buNone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- If the anomaly is benign, no action is taken.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F141E-20B7-AA9F-4BA7-06B4946C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799193"/>
            <a:ext cx="5588287" cy="42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C480D21D-A714-0E1B-1C22-A8576A16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8D7BD9-3437-C448-DC04-2310C268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532709"/>
            <a:ext cx="5651983" cy="4685211"/>
          </a:xfrm>
        </p:spPr>
        <p:txBody>
          <a:bodyPr/>
          <a:lstStyle/>
          <a:p>
            <a:pPr marL="50800" indent="0">
              <a:buNone/>
            </a:pPr>
            <a:r>
              <a:rPr lang="en-US" sz="2400" u="sng" dirty="0"/>
              <a:t>Quarantine phase – Reinforcement learning</a:t>
            </a:r>
          </a:p>
          <a:p>
            <a:pPr marL="50800" indent="0"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kern="0" dirty="0">
                <a:effectLst/>
                <a:latin typeface="+mn-lt"/>
                <a:ea typeface="Arial" panose="020B0604020202020204" pitchFamily="34" charset="0"/>
              </a:rPr>
              <a:t>The </a:t>
            </a:r>
            <a:r>
              <a:rPr lang="en-IN" sz="1800" b="1" kern="0" dirty="0">
                <a:effectLst/>
                <a:latin typeface="+mn-lt"/>
                <a:ea typeface="Arial" panose="020B0604020202020204" pitchFamily="34" charset="0"/>
              </a:rPr>
              <a:t>Quarantine Stage</a:t>
            </a:r>
            <a:r>
              <a:rPr lang="en-IN" sz="1800" kern="0" dirty="0">
                <a:effectLst/>
                <a:latin typeface="+mn-lt"/>
                <a:ea typeface="Arial" panose="020B0604020202020204" pitchFamily="34" charset="0"/>
              </a:rPr>
              <a:t> is responsible for isolating and neutralizing malicious files or processes to prevent further damage to the system. 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+mn-lt"/>
                <a:ea typeface="Arial" panose="020B0604020202020204" pitchFamily="34" charset="0"/>
              </a:rPr>
              <a:t>Reinforcement Learning</a:t>
            </a: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 enables the system to </a:t>
            </a:r>
            <a:r>
              <a:rPr lang="en-IN" sz="1800" b="1" dirty="0">
                <a:effectLst/>
                <a:latin typeface="+mn-lt"/>
                <a:ea typeface="Arial" panose="020B0604020202020204" pitchFamily="34" charset="0"/>
              </a:rPr>
              <a:t>learn optimal quarantine actions over time</a:t>
            </a: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.</a:t>
            </a:r>
          </a:p>
          <a:p>
            <a:pPr marL="50800" indent="0">
              <a:lnSpc>
                <a:spcPct val="115000"/>
              </a:lnSpc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D0D4D-7374-8EE3-7B6E-8CDC514FF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63" y="2270759"/>
            <a:ext cx="5731510" cy="35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7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3DC535A5-AF67-8855-262E-28B0062A0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F5BE83-381C-79F3-CDA9-9A3D0A266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1628503"/>
            <a:ext cx="9858223" cy="4911634"/>
          </a:xfrm>
        </p:spPr>
        <p:txBody>
          <a:bodyPr/>
          <a:lstStyle/>
          <a:p>
            <a:pPr marL="50800" indent="0">
              <a:buNone/>
            </a:pPr>
            <a:r>
              <a:rPr lang="en-US" sz="2400" u="sng" dirty="0"/>
              <a:t>Resolution phase – Reinforcement learning</a:t>
            </a:r>
          </a:p>
          <a:p>
            <a:pPr marL="50800" indent="0"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AI-Based Recovery Decision-Making</a:t>
            </a:r>
          </a:p>
          <a:p>
            <a:pPr marL="50800" indent="0">
              <a:lnSpc>
                <a:spcPct val="115000"/>
              </a:lnSpc>
              <a:buNone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AI models analyse the </a:t>
            </a:r>
            <a:r>
              <a:rPr lang="en-IN" sz="1800" b="1" dirty="0">
                <a:effectLst/>
                <a:latin typeface="+mn-lt"/>
                <a:ea typeface="Arial" panose="020B0604020202020204" pitchFamily="34" charset="0"/>
              </a:rPr>
              <a:t>severity and type of attack</a:t>
            </a: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 (ransomware, software corruption, unauthorized access, etc.) and recommend the most suitable recovery steps.</a:t>
            </a:r>
          </a:p>
          <a:p>
            <a:pPr marL="50800" indent="0">
              <a:lnSpc>
                <a:spcPct val="115000"/>
              </a:lnSpc>
              <a:buNone/>
            </a:pPr>
            <a:endParaRPr lang="en-IN" sz="1800" dirty="0">
              <a:effectLst/>
              <a:latin typeface="+mn-lt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Simulation &amp; Post-Recovery Validation</a:t>
            </a:r>
          </a:p>
          <a:p>
            <a:pPr marL="50800" indent="0">
              <a:lnSpc>
                <a:spcPct val="115000"/>
              </a:lnSpc>
              <a:buNone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After restoring files from a </a:t>
            </a:r>
            <a:r>
              <a:rPr lang="en-IN" sz="1800" b="1" dirty="0">
                <a:effectLst/>
                <a:latin typeface="+mn-lt"/>
                <a:ea typeface="Arial" panose="020B0604020202020204" pitchFamily="34" charset="0"/>
              </a:rPr>
              <a:t>pre-verified repository</a:t>
            </a: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, AI models simulate the </a:t>
            </a:r>
            <a:r>
              <a:rPr lang="en-IN" sz="1800" b="1" dirty="0">
                <a:effectLst/>
                <a:latin typeface="+mn-lt"/>
                <a:ea typeface="Arial" panose="020B0604020202020204" pitchFamily="34" charset="0"/>
              </a:rPr>
              <a:t>expected behaviour of the application</a:t>
            </a: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 (e.g., process patterns, resource usage).</a:t>
            </a:r>
          </a:p>
          <a:p>
            <a:pPr marL="50800" indent="0">
              <a:lnSpc>
                <a:spcPct val="115000"/>
              </a:lnSpc>
              <a:buNone/>
            </a:pPr>
            <a:endParaRPr lang="en-IN" sz="1800" dirty="0">
              <a:effectLst/>
              <a:latin typeface="+mn-lt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Learning from Recovery History</a:t>
            </a:r>
          </a:p>
          <a:p>
            <a:pPr marL="50800" indent="0">
              <a:lnSpc>
                <a:spcPct val="115000"/>
              </a:lnSpc>
              <a:buNone/>
            </a:pP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AI can be trained using </a:t>
            </a:r>
            <a:r>
              <a:rPr lang="en-IN" sz="1800" b="1" dirty="0">
                <a:effectLst/>
                <a:latin typeface="+mn-lt"/>
                <a:ea typeface="Arial" panose="020B0604020202020204" pitchFamily="34" charset="0"/>
              </a:rPr>
              <a:t>past recovery logs</a:t>
            </a:r>
            <a:r>
              <a:rPr lang="en-IN" sz="1800" dirty="0">
                <a:effectLst/>
                <a:latin typeface="+mn-lt"/>
                <a:ea typeface="Arial" panose="020B0604020202020204" pitchFamily="34" charset="0"/>
              </a:rPr>
              <a:t> (e.g., attack types, actions taken, recovery success/failure).</a:t>
            </a:r>
          </a:p>
          <a:p>
            <a:pPr marL="5080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0800" indent="0">
              <a:lnSpc>
                <a:spcPct val="115000"/>
              </a:lnSpc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8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742</Words>
  <Application>Microsoft Office PowerPoint</Application>
  <PresentationFormat>Widescreen</PresentationFormat>
  <Paragraphs>86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Office Theme</vt:lpstr>
      <vt:lpstr>PowerPoint Presentation</vt:lpstr>
      <vt:lpstr>Problem statement</vt:lpstr>
      <vt:lpstr>Solution</vt:lpstr>
      <vt:lpstr>Block diagram of pipeline</vt:lpstr>
      <vt:lpstr>PowerPoint Presentation</vt:lpstr>
      <vt:lpstr>AI Algorithms used in different phases of pipeline </vt:lpstr>
      <vt:lpstr>PowerPoint Presentation</vt:lpstr>
      <vt:lpstr>PowerPoint Presentation</vt:lpstr>
      <vt:lpstr>PowerPoint Presentation</vt:lpstr>
      <vt:lpstr>Anomaly Injection output -</vt:lpstr>
      <vt:lpstr>Monitoring phase output -</vt:lpstr>
      <vt:lpstr>Detection phase output -</vt:lpstr>
      <vt:lpstr>Quarantine phase output -</vt:lpstr>
      <vt:lpstr>Resolution phase output -</vt:lpstr>
      <vt:lpstr>Dashboarding output -</vt:lpstr>
      <vt:lpstr>PowerPoint Presentation</vt:lpstr>
      <vt:lpstr>Real-World Applications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Dabhade, Pooja</cp:lastModifiedBy>
  <cp:revision>1</cp:revision>
  <dcterms:modified xsi:type="dcterms:W3CDTF">2025-04-02T08:00:15Z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2025-03-29T15:47:54Z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7690f05c-2179-4cfb-a954-f2d04579f631</vt:lpwstr>
  </property>
  <property fmtid="{D5CDD505-2E9C-101B-9397-08002B2CF9AE}" pid="8" name="MSIP_Label_dad3be33-4108-4738-9e07-d8656a181486_ContentBits">
    <vt:lpwstr>0</vt:lpwstr>
  </property>
  <property fmtid="{D5CDD505-2E9C-101B-9397-08002B2CF9AE}" pid="9" name="MSIP_Label_dad3be33-4108-4738-9e07-d8656a181486_Tag">
    <vt:lpwstr>10, 0, 1, 1</vt:lpwstr>
  </property>
</Properties>
</file>