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028"/>
  </p:normalViewPr>
  <p:slideViewPr>
    <p:cSldViewPr snapToGrid="0">
      <p:cViewPr varScale="1">
        <p:scale>
          <a:sx n="76" d="100"/>
          <a:sy n="76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3A769-B3AF-4154-B817-72FFB71F4F4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FC9C7B-6F14-490B-A773-654D7D2B0E9F}">
      <dgm:prSet/>
      <dgm:spPr/>
      <dgm:t>
        <a:bodyPr/>
        <a:lstStyle/>
        <a:p>
          <a:pPr>
            <a:defRPr b="1"/>
          </a:pPr>
          <a:r>
            <a:rPr lang="en-US" b="1" i="0"/>
            <a:t>Models Used</a:t>
          </a:r>
          <a:endParaRPr lang="en-US"/>
        </a:p>
      </dgm:t>
    </dgm:pt>
    <dgm:pt modelId="{623FE021-3773-40EE-850C-EB26E92F9BDB}" type="parTrans" cxnId="{4F359746-7CC7-4340-A2D9-02A3CBA13A56}">
      <dgm:prSet/>
      <dgm:spPr/>
      <dgm:t>
        <a:bodyPr/>
        <a:lstStyle/>
        <a:p>
          <a:endParaRPr lang="en-US"/>
        </a:p>
      </dgm:t>
    </dgm:pt>
    <dgm:pt modelId="{6743F176-10BC-4D5C-BECE-30B67E725988}" type="sibTrans" cxnId="{4F359746-7CC7-4340-A2D9-02A3CBA13A56}">
      <dgm:prSet/>
      <dgm:spPr/>
      <dgm:t>
        <a:bodyPr/>
        <a:lstStyle/>
        <a:p>
          <a:endParaRPr lang="en-US"/>
        </a:p>
      </dgm:t>
    </dgm:pt>
    <dgm:pt modelId="{BE4872D9-E6B5-46C8-8407-99B648AD5566}">
      <dgm:prSet/>
      <dgm:spPr/>
      <dgm:t>
        <a:bodyPr/>
        <a:lstStyle/>
        <a:p>
          <a:pPr>
            <a:defRPr b="1"/>
          </a:pPr>
          <a:r>
            <a:rPr lang="en-US" b="1" i="0"/>
            <a:t>CNN (Convolutional Neural Network):</a:t>
          </a:r>
          <a:endParaRPr lang="en-US"/>
        </a:p>
      </dgm:t>
    </dgm:pt>
    <dgm:pt modelId="{771A57D8-732E-4F0A-AB78-B5668ABBCF0A}" type="parTrans" cxnId="{8C07B0DC-F1B4-4AC3-84C8-4F1B065162E6}">
      <dgm:prSet/>
      <dgm:spPr/>
      <dgm:t>
        <a:bodyPr/>
        <a:lstStyle/>
        <a:p>
          <a:endParaRPr lang="en-US"/>
        </a:p>
      </dgm:t>
    </dgm:pt>
    <dgm:pt modelId="{25B9E006-8AF9-4EF4-91D3-E8D28F28E6E5}" type="sibTrans" cxnId="{8C07B0DC-F1B4-4AC3-84C8-4F1B065162E6}">
      <dgm:prSet/>
      <dgm:spPr/>
      <dgm:t>
        <a:bodyPr/>
        <a:lstStyle/>
        <a:p>
          <a:endParaRPr lang="en-US"/>
        </a:p>
      </dgm:t>
    </dgm:pt>
    <dgm:pt modelId="{6654EC09-E7F3-462E-A99F-8B419C6FD5ED}">
      <dgm:prSet/>
      <dgm:spPr/>
      <dgm:t>
        <a:bodyPr/>
        <a:lstStyle/>
        <a:p>
          <a:r>
            <a:rPr lang="en-US" b="0" i="0"/>
            <a:t>Standard CNN architecture with convolutional, pooling, and dense layers.</a:t>
          </a:r>
          <a:endParaRPr lang="en-US"/>
        </a:p>
      </dgm:t>
    </dgm:pt>
    <dgm:pt modelId="{B29B703F-B41A-4037-B6C5-491109F4A7FA}" type="parTrans" cxnId="{78E268FE-FA73-45DC-A643-A7F83E5753AF}">
      <dgm:prSet/>
      <dgm:spPr/>
      <dgm:t>
        <a:bodyPr/>
        <a:lstStyle/>
        <a:p>
          <a:endParaRPr lang="en-US"/>
        </a:p>
      </dgm:t>
    </dgm:pt>
    <dgm:pt modelId="{DB5733D7-83AE-4486-B8DD-7E2962B0A1F6}" type="sibTrans" cxnId="{78E268FE-FA73-45DC-A643-A7F83E5753AF}">
      <dgm:prSet/>
      <dgm:spPr/>
      <dgm:t>
        <a:bodyPr/>
        <a:lstStyle/>
        <a:p>
          <a:endParaRPr lang="en-US"/>
        </a:p>
      </dgm:t>
    </dgm:pt>
    <dgm:pt modelId="{BEF8BFD8-D2CD-4C2E-9E95-E6E86F16AEE2}">
      <dgm:prSet/>
      <dgm:spPr/>
      <dgm:t>
        <a:bodyPr/>
        <a:lstStyle/>
        <a:p>
          <a:r>
            <a:rPr lang="en-US" b="1" i="0"/>
            <a:t>Layers:</a:t>
          </a:r>
          <a:endParaRPr lang="en-US"/>
        </a:p>
      </dgm:t>
    </dgm:pt>
    <dgm:pt modelId="{A84BEB45-6DCD-450A-8162-E02FD51A4AA3}" type="parTrans" cxnId="{0E5CADC0-6AAB-4539-807F-9F43343D8E69}">
      <dgm:prSet/>
      <dgm:spPr/>
      <dgm:t>
        <a:bodyPr/>
        <a:lstStyle/>
        <a:p>
          <a:endParaRPr lang="en-US"/>
        </a:p>
      </dgm:t>
    </dgm:pt>
    <dgm:pt modelId="{E3D006E2-CDF8-4D07-915B-09EFE8730515}" type="sibTrans" cxnId="{0E5CADC0-6AAB-4539-807F-9F43343D8E69}">
      <dgm:prSet/>
      <dgm:spPr/>
      <dgm:t>
        <a:bodyPr/>
        <a:lstStyle/>
        <a:p>
          <a:endParaRPr lang="en-US"/>
        </a:p>
      </dgm:t>
    </dgm:pt>
    <dgm:pt modelId="{0F446D33-6672-4295-BC24-EA419FB7E010}">
      <dgm:prSet/>
      <dgm:spPr/>
      <dgm:t>
        <a:bodyPr/>
        <a:lstStyle/>
        <a:p>
          <a:r>
            <a:rPr lang="en-US" b="0" i="0"/>
            <a:t>Convolution layers for feature extraction.</a:t>
          </a:r>
          <a:endParaRPr lang="en-US"/>
        </a:p>
      </dgm:t>
    </dgm:pt>
    <dgm:pt modelId="{B3AB30E7-359A-45FA-8CD8-0CD7D201B522}" type="parTrans" cxnId="{58265C83-5843-43B2-9252-C9A641FF7117}">
      <dgm:prSet/>
      <dgm:spPr/>
      <dgm:t>
        <a:bodyPr/>
        <a:lstStyle/>
        <a:p>
          <a:endParaRPr lang="en-US"/>
        </a:p>
      </dgm:t>
    </dgm:pt>
    <dgm:pt modelId="{0828C22C-8A35-423F-BE48-7261A0597BAB}" type="sibTrans" cxnId="{58265C83-5843-43B2-9252-C9A641FF7117}">
      <dgm:prSet/>
      <dgm:spPr/>
      <dgm:t>
        <a:bodyPr/>
        <a:lstStyle/>
        <a:p>
          <a:endParaRPr lang="en-US"/>
        </a:p>
      </dgm:t>
    </dgm:pt>
    <dgm:pt modelId="{7751EAEE-3C23-415B-ADB0-F8FF4D097F2C}">
      <dgm:prSet/>
      <dgm:spPr/>
      <dgm:t>
        <a:bodyPr/>
        <a:lstStyle/>
        <a:p>
          <a:r>
            <a:rPr lang="en-US" b="0" i="0"/>
            <a:t>MaxPooling for down-sampling.</a:t>
          </a:r>
          <a:endParaRPr lang="en-US"/>
        </a:p>
      </dgm:t>
    </dgm:pt>
    <dgm:pt modelId="{02D7A0B9-C6EC-4EA3-AE9F-EB520C3CCD31}" type="parTrans" cxnId="{66EAC2F3-5097-4830-A686-FC17A028106E}">
      <dgm:prSet/>
      <dgm:spPr/>
      <dgm:t>
        <a:bodyPr/>
        <a:lstStyle/>
        <a:p>
          <a:endParaRPr lang="en-US"/>
        </a:p>
      </dgm:t>
    </dgm:pt>
    <dgm:pt modelId="{745008EF-EBB8-40C6-945A-3C352413F57C}" type="sibTrans" cxnId="{66EAC2F3-5097-4830-A686-FC17A028106E}">
      <dgm:prSet/>
      <dgm:spPr/>
      <dgm:t>
        <a:bodyPr/>
        <a:lstStyle/>
        <a:p>
          <a:endParaRPr lang="en-US"/>
        </a:p>
      </dgm:t>
    </dgm:pt>
    <dgm:pt modelId="{C5F61081-D8B7-4897-9B80-DBC90E3F9EC6}">
      <dgm:prSet/>
      <dgm:spPr/>
      <dgm:t>
        <a:bodyPr/>
        <a:lstStyle/>
        <a:p>
          <a:r>
            <a:rPr lang="en-US" b="0" i="0"/>
            <a:t>Dropout for regularization.</a:t>
          </a:r>
          <a:endParaRPr lang="en-US"/>
        </a:p>
      </dgm:t>
    </dgm:pt>
    <dgm:pt modelId="{E1FB1E90-0BFF-429D-A36E-97C47CE2118C}" type="parTrans" cxnId="{93FB6653-EA02-47CF-8B93-2BEAD0134D97}">
      <dgm:prSet/>
      <dgm:spPr/>
      <dgm:t>
        <a:bodyPr/>
        <a:lstStyle/>
        <a:p>
          <a:endParaRPr lang="en-US"/>
        </a:p>
      </dgm:t>
    </dgm:pt>
    <dgm:pt modelId="{ECFE4D7B-EB9F-42F8-B760-48705BCE783A}" type="sibTrans" cxnId="{93FB6653-EA02-47CF-8B93-2BEAD0134D97}">
      <dgm:prSet/>
      <dgm:spPr/>
      <dgm:t>
        <a:bodyPr/>
        <a:lstStyle/>
        <a:p>
          <a:endParaRPr lang="en-US"/>
        </a:p>
      </dgm:t>
    </dgm:pt>
    <dgm:pt modelId="{1C398DD7-9962-4ED5-9772-A4B24B9ACC29}">
      <dgm:prSet/>
      <dgm:spPr/>
      <dgm:t>
        <a:bodyPr/>
        <a:lstStyle/>
        <a:p>
          <a:r>
            <a:rPr lang="en-US" b="0" i="0"/>
            <a:t>Dense layers for classification.</a:t>
          </a:r>
          <a:endParaRPr lang="en-US"/>
        </a:p>
      </dgm:t>
    </dgm:pt>
    <dgm:pt modelId="{F3F8D408-341E-4FA7-94A9-9FAA2173C96D}" type="parTrans" cxnId="{7FDDA476-D309-481A-9BF9-6868DB88B2A9}">
      <dgm:prSet/>
      <dgm:spPr/>
      <dgm:t>
        <a:bodyPr/>
        <a:lstStyle/>
        <a:p>
          <a:endParaRPr lang="en-US"/>
        </a:p>
      </dgm:t>
    </dgm:pt>
    <dgm:pt modelId="{B91F230E-8AB0-49A3-A137-57CEF5D895B0}" type="sibTrans" cxnId="{7FDDA476-D309-481A-9BF9-6868DB88B2A9}">
      <dgm:prSet/>
      <dgm:spPr/>
      <dgm:t>
        <a:bodyPr/>
        <a:lstStyle/>
        <a:p>
          <a:endParaRPr lang="en-US"/>
        </a:p>
      </dgm:t>
    </dgm:pt>
    <dgm:pt modelId="{34FB0BFB-4071-4CE0-A6DA-D11ECBEEB4F1}">
      <dgm:prSet/>
      <dgm:spPr/>
      <dgm:t>
        <a:bodyPr/>
        <a:lstStyle/>
        <a:p>
          <a:pPr>
            <a:defRPr b="1"/>
          </a:pPr>
          <a:r>
            <a:rPr lang="en-US" b="1" i="0"/>
            <a:t>SVM (Support Vector Machine):</a:t>
          </a:r>
          <a:endParaRPr lang="en-US"/>
        </a:p>
      </dgm:t>
    </dgm:pt>
    <dgm:pt modelId="{F1EF2918-F3AC-48E6-8790-421D154B18B3}" type="parTrans" cxnId="{F52165B9-924B-4A70-B04E-D25EAC7DCFF6}">
      <dgm:prSet/>
      <dgm:spPr/>
      <dgm:t>
        <a:bodyPr/>
        <a:lstStyle/>
        <a:p>
          <a:endParaRPr lang="en-US"/>
        </a:p>
      </dgm:t>
    </dgm:pt>
    <dgm:pt modelId="{6BAB2529-EB17-414D-A62E-1E69CE491E1B}" type="sibTrans" cxnId="{F52165B9-924B-4A70-B04E-D25EAC7DCFF6}">
      <dgm:prSet/>
      <dgm:spPr/>
      <dgm:t>
        <a:bodyPr/>
        <a:lstStyle/>
        <a:p>
          <a:endParaRPr lang="en-US"/>
        </a:p>
      </dgm:t>
    </dgm:pt>
    <dgm:pt modelId="{4868800C-4DC4-4B89-8B93-025614ED8BB9}">
      <dgm:prSet/>
      <dgm:spPr/>
      <dgm:t>
        <a:bodyPr/>
        <a:lstStyle/>
        <a:p>
          <a:r>
            <a:rPr lang="en-US" b="0" i="0"/>
            <a:t>Support Vector Machine used with CNN-generated features.</a:t>
          </a:r>
          <a:endParaRPr lang="en-US"/>
        </a:p>
      </dgm:t>
    </dgm:pt>
    <dgm:pt modelId="{A58C039B-9BFD-4FAB-97E2-29192398BF0A}" type="parTrans" cxnId="{00031722-F688-4B6D-9DC1-FB86ABC2782D}">
      <dgm:prSet/>
      <dgm:spPr/>
      <dgm:t>
        <a:bodyPr/>
        <a:lstStyle/>
        <a:p>
          <a:endParaRPr lang="en-US"/>
        </a:p>
      </dgm:t>
    </dgm:pt>
    <dgm:pt modelId="{780E1FD8-04B0-4223-B01B-DE7AD2F2D279}" type="sibTrans" cxnId="{00031722-F688-4B6D-9DC1-FB86ABC2782D}">
      <dgm:prSet/>
      <dgm:spPr/>
      <dgm:t>
        <a:bodyPr/>
        <a:lstStyle/>
        <a:p>
          <a:endParaRPr lang="en-US"/>
        </a:p>
      </dgm:t>
    </dgm:pt>
    <dgm:pt modelId="{99A516BD-006F-433B-B462-1620C01DFBB0}">
      <dgm:prSet/>
      <dgm:spPr/>
      <dgm:t>
        <a:bodyPr/>
        <a:lstStyle/>
        <a:p>
          <a:r>
            <a:rPr lang="en-US" b="0" i="0"/>
            <a:t>SVM tries to find the best hyperplane to separate classes using a linear kernel.</a:t>
          </a:r>
          <a:endParaRPr lang="en-US"/>
        </a:p>
      </dgm:t>
    </dgm:pt>
    <dgm:pt modelId="{B157565E-2DA0-44EC-8709-45E8FAD0228A}" type="parTrans" cxnId="{13DF7EF1-BB1A-429B-9AE9-74347270144D}">
      <dgm:prSet/>
      <dgm:spPr/>
      <dgm:t>
        <a:bodyPr/>
        <a:lstStyle/>
        <a:p>
          <a:endParaRPr lang="en-US"/>
        </a:p>
      </dgm:t>
    </dgm:pt>
    <dgm:pt modelId="{735962EB-6EA5-485B-B429-CB731C60EDCE}" type="sibTrans" cxnId="{13DF7EF1-BB1A-429B-9AE9-74347270144D}">
      <dgm:prSet/>
      <dgm:spPr/>
      <dgm:t>
        <a:bodyPr/>
        <a:lstStyle/>
        <a:p>
          <a:endParaRPr lang="en-US"/>
        </a:p>
      </dgm:t>
    </dgm:pt>
    <dgm:pt modelId="{2A21421E-48DC-4357-B976-14E3F3C1AA0E}">
      <dgm:prSet/>
      <dgm:spPr/>
      <dgm:t>
        <a:bodyPr/>
        <a:lstStyle/>
        <a:p>
          <a:pPr>
            <a:defRPr b="1"/>
          </a:pPr>
          <a:r>
            <a:rPr lang="en-US" b="1" i="0"/>
            <a:t>CNN-LSTM (Convolutional Neural Network + Long Short-Term Memory):</a:t>
          </a:r>
          <a:endParaRPr lang="en-US"/>
        </a:p>
      </dgm:t>
    </dgm:pt>
    <dgm:pt modelId="{A9D4F460-D2C6-4C91-8959-7924569B0069}" type="parTrans" cxnId="{C6BE81A1-1F70-4FCE-AB71-DF2116C41C6D}">
      <dgm:prSet/>
      <dgm:spPr/>
      <dgm:t>
        <a:bodyPr/>
        <a:lstStyle/>
        <a:p>
          <a:endParaRPr lang="en-US"/>
        </a:p>
      </dgm:t>
    </dgm:pt>
    <dgm:pt modelId="{6DE085F2-4A1E-45FF-9511-160C38A5C484}" type="sibTrans" cxnId="{C6BE81A1-1F70-4FCE-AB71-DF2116C41C6D}">
      <dgm:prSet/>
      <dgm:spPr/>
      <dgm:t>
        <a:bodyPr/>
        <a:lstStyle/>
        <a:p>
          <a:endParaRPr lang="en-US"/>
        </a:p>
      </dgm:t>
    </dgm:pt>
    <dgm:pt modelId="{F19B3ECF-4688-4EA6-B061-65D3F070946C}">
      <dgm:prSet/>
      <dgm:spPr/>
      <dgm:t>
        <a:bodyPr/>
        <a:lstStyle/>
        <a:p>
          <a:r>
            <a:rPr lang="en-US" b="0" i="0"/>
            <a:t>CNN for feature extraction followed by LSTM for temporal sequence modeling.</a:t>
          </a:r>
          <a:endParaRPr lang="en-US"/>
        </a:p>
      </dgm:t>
    </dgm:pt>
    <dgm:pt modelId="{4CE70BDC-A88E-4430-83D2-1813DEEE7099}" type="parTrans" cxnId="{2D913353-891C-4206-892D-0998DF0842B2}">
      <dgm:prSet/>
      <dgm:spPr/>
      <dgm:t>
        <a:bodyPr/>
        <a:lstStyle/>
        <a:p>
          <a:endParaRPr lang="en-US"/>
        </a:p>
      </dgm:t>
    </dgm:pt>
    <dgm:pt modelId="{E82A8DCC-13DB-4A68-BFC6-B5DE493C5970}" type="sibTrans" cxnId="{2D913353-891C-4206-892D-0998DF0842B2}">
      <dgm:prSet/>
      <dgm:spPr/>
      <dgm:t>
        <a:bodyPr/>
        <a:lstStyle/>
        <a:p>
          <a:endParaRPr lang="en-US"/>
        </a:p>
      </dgm:t>
    </dgm:pt>
    <dgm:pt modelId="{D1C2EB52-098B-452F-BC87-1183A846F83D}">
      <dgm:prSet/>
      <dgm:spPr/>
      <dgm:t>
        <a:bodyPr/>
        <a:lstStyle/>
        <a:p>
          <a:r>
            <a:rPr lang="en-US" b="0" i="0"/>
            <a:t>LSTM helps in capturing sequential patterns from CNN-extracted features.</a:t>
          </a:r>
          <a:endParaRPr lang="en-US"/>
        </a:p>
      </dgm:t>
    </dgm:pt>
    <dgm:pt modelId="{39DD284B-696C-41D9-85BE-885BD182F2B7}" type="parTrans" cxnId="{50389FDC-52F9-4C5D-AFB1-527BCE1CF238}">
      <dgm:prSet/>
      <dgm:spPr/>
      <dgm:t>
        <a:bodyPr/>
        <a:lstStyle/>
        <a:p>
          <a:endParaRPr lang="en-US"/>
        </a:p>
      </dgm:t>
    </dgm:pt>
    <dgm:pt modelId="{84544C45-714C-49CE-A468-A9B7020A7FDD}" type="sibTrans" cxnId="{50389FDC-52F9-4C5D-AFB1-527BCE1CF238}">
      <dgm:prSet/>
      <dgm:spPr/>
      <dgm:t>
        <a:bodyPr/>
        <a:lstStyle/>
        <a:p>
          <a:endParaRPr lang="en-US"/>
        </a:p>
      </dgm:t>
    </dgm:pt>
    <dgm:pt modelId="{E6858D5B-085C-0A48-B9C1-D49819FF4624}" type="pres">
      <dgm:prSet presAssocID="{3DE3A769-B3AF-4154-B817-72FFB71F4F4C}" presName="Name0" presStyleCnt="0">
        <dgm:presLayoutVars>
          <dgm:dir/>
          <dgm:animLvl val="lvl"/>
          <dgm:resizeHandles val="exact"/>
        </dgm:presLayoutVars>
      </dgm:prSet>
      <dgm:spPr/>
    </dgm:pt>
    <dgm:pt modelId="{FB285C51-4DB9-D841-9728-93C627EDF3CD}" type="pres">
      <dgm:prSet presAssocID="{2A21421E-48DC-4357-B976-14E3F3C1AA0E}" presName="boxAndChildren" presStyleCnt="0"/>
      <dgm:spPr/>
    </dgm:pt>
    <dgm:pt modelId="{1B53A521-BF66-BD45-B0DE-12C2F67CF192}" type="pres">
      <dgm:prSet presAssocID="{2A21421E-48DC-4357-B976-14E3F3C1AA0E}" presName="parentTextBox" presStyleLbl="alignNode1" presStyleIdx="0" presStyleCnt="4"/>
      <dgm:spPr/>
    </dgm:pt>
    <dgm:pt modelId="{FCA8EE95-C0F9-C141-AD21-6E69382F026F}" type="pres">
      <dgm:prSet presAssocID="{2A21421E-48DC-4357-B976-14E3F3C1AA0E}" presName="descendantBox" presStyleLbl="bgAccFollowNode1" presStyleIdx="0" presStyleCnt="4"/>
      <dgm:spPr/>
    </dgm:pt>
    <dgm:pt modelId="{4DEE15A1-2347-9949-91AF-4B80A5DDA850}" type="pres">
      <dgm:prSet presAssocID="{6BAB2529-EB17-414D-A62E-1E69CE491E1B}" presName="sp" presStyleCnt="0"/>
      <dgm:spPr/>
    </dgm:pt>
    <dgm:pt modelId="{7BE2A1D6-BF27-AD47-B63B-122CF5748144}" type="pres">
      <dgm:prSet presAssocID="{34FB0BFB-4071-4CE0-A6DA-D11ECBEEB4F1}" presName="arrowAndChildren" presStyleCnt="0"/>
      <dgm:spPr/>
    </dgm:pt>
    <dgm:pt modelId="{7CCCE60C-E019-DA45-AFBF-27BA3766A36E}" type="pres">
      <dgm:prSet presAssocID="{34FB0BFB-4071-4CE0-A6DA-D11ECBEEB4F1}" presName="parentTextArrow" presStyleLbl="node1" presStyleIdx="0" presStyleCnt="1"/>
      <dgm:spPr/>
    </dgm:pt>
    <dgm:pt modelId="{7331D882-CB85-C644-89A6-2136471F6AAB}" type="pres">
      <dgm:prSet presAssocID="{34FB0BFB-4071-4CE0-A6DA-D11ECBEEB4F1}" presName="arrow" presStyleLbl="alignNode1" presStyleIdx="1" presStyleCnt="4"/>
      <dgm:spPr/>
    </dgm:pt>
    <dgm:pt modelId="{CE3F5D1B-E611-C845-BB4D-060BD00ED363}" type="pres">
      <dgm:prSet presAssocID="{34FB0BFB-4071-4CE0-A6DA-D11ECBEEB4F1}" presName="descendantArrow" presStyleLbl="bgAccFollowNode1" presStyleIdx="1" presStyleCnt="4"/>
      <dgm:spPr/>
    </dgm:pt>
    <dgm:pt modelId="{C5AE16B7-A058-114D-91B1-BD0A69A30654}" type="pres">
      <dgm:prSet presAssocID="{25B9E006-8AF9-4EF4-91D3-E8D28F28E6E5}" presName="sp" presStyleCnt="0"/>
      <dgm:spPr/>
    </dgm:pt>
    <dgm:pt modelId="{23FC02A2-51C7-904F-923A-955ACC5CB0D3}" type="pres">
      <dgm:prSet presAssocID="{BE4872D9-E6B5-46C8-8407-99B648AD5566}" presName="arrowAndChildren" presStyleCnt="0"/>
      <dgm:spPr/>
    </dgm:pt>
    <dgm:pt modelId="{B1E1CAAC-C26B-DC48-A2AA-FBF19CA2DD78}" type="pres">
      <dgm:prSet presAssocID="{BE4872D9-E6B5-46C8-8407-99B648AD5566}" presName="parentTextArrow" presStyleLbl="node1" presStyleIdx="0" presStyleCnt="1"/>
      <dgm:spPr/>
    </dgm:pt>
    <dgm:pt modelId="{9427C6E2-F397-1C4C-9188-E882EDAED078}" type="pres">
      <dgm:prSet presAssocID="{BE4872D9-E6B5-46C8-8407-99B648AD5566}" presName="arrow" presStyleLbl="alignNode1" presStyleIdx="2" presStyleCnt="4"/>
      <dgm:spPr/>
    </dgm:pt>
    <dgm:pt modelId="{FCE15526-D0EF-DB45-B4F7-CA3C64DC36B1}" type="pres">
      <dgm:prSet presAssocID="{BE4872D9-E6B5-46C8-8407-99B648AD5566}" presName="descendantArrow" presStyleLbl="bgAccFollowNode1" presStyleIdx="2" presStyleCnt="4"/>
      <dgm:spPr/>
    </dgm:pt>
    <dgm:pt modelId="{E9DA3472-053D-994E-AE52-5F6115AA7085}" type="pres">
      <dgm:prSet presAssocID="{6743F176-10BC-4D5C-BECE-30B67E725988}" presName="sp" presStyleCnt="0"/>
      <dgm:spPr/>
    </dgm:pt>
    <dgm:pt modelId="{A632AF76-9A8E-9944-A8CF-FBD216937466}" type="pres">
      <dgm:prSet presAssocID="{9AFC9C7B-6F14-490B-A773-654D7D2B0E9F}" presName="arrowAndChildren" presStyleCnt="0"/>
      <dgm:spPr/>
    </dgm:pt>
    <dgm:pt modelId="{BFE00397-6609-5645-8930-70F0036BE5CD}" type="pres">
      <dgm:prSet presAssocID="{9AFC9C7B-6F14-490B-A773-654D7D2B0E9F}" presName="parentTextArrow" presStyleLbl="node1" presStyleIdx="0" presStyleCnt="1"/>
      <dgm:spPr/>
    </dgm:pt>
    <dgm:pt modelId="{2C73DE67-0C89-8541-B9A6-37006FC90282}" type="pres">
      <dgm:prSet presAssocID="{9AFC9C7B-6F14-490B-A773-654D7D2B0E9F}" presName="arrow" presStyleLbl="alignNode1" presStyleIdx="3" presStyleCnt="4"/>
      <dgm:spPr/>
    </dgm:pt>
    <dgm:pt modelId="{8114FE72-7D8F-C046-A653-F73E06890612}" type="pres">
      <dgm:prSet presAssocID="{9AFC9C7B-6F14-490B-A773-654D7D2B0E9F}" presName="descendantArrow" presStyleLbl="bgAccFollowNode1" presStyleIdx="3" presStyleCnt="4"/>
      <dgm:spPr/>
    </dgm:pt>
  </dgm:ptLst>
  <dgm:cxnLst>
    <dgm:cxn modelId="{48D92102-F9F4-C945-8070-F2FD54760E6F}" type="presOf" srcId="{F19B3ECF-4688-4EA6-B061-65D3F070946C}" destId="{FCA8EE95-C0F9-C141-AD21-6E69382F026F}" srcOrd="0" destOrd="0" presId="urn:microsoft.com/office/officeart/2016/7/layout/VerticalDownArrowProcess"/>
    <dgm:cxn modelId="{D1023902-19E2-764B-BBD3-6ACE24060C73}" type="presOf" srcId="{9AFC9C7B-6F14-490B-A773-654D7D2B0E9F}" destId="{2C73DE67-0C89-8541-B9A6-37006FC90282}" srcOrd="1" destOrd="0" presId="urn:microsoft.com/office/officeart/2016/7/layout/VerticalDownArrowProcess"/>
    <dgm:cxn modelId="{933E7A03-5F92-CD4D-8482-7F34279E910E}" type="presOf" srcId="{BE4872D9-E6B5-46C8-8407-99B648AD5566}" destId="{B1E1CAAC-C26B-DC48-A2AA-FBF19CA2DD78}" srcOrd="0" destOrd="0" presId="urn:microsoft.com/office/officeart/2016/7/layout/VerticalDownArrowProcess"/>
    <dgm:cxn modelId="{AA6CE606-7029-204E-9A24-06FB4DBE008D}" type="presOf" srcId="{0F446D33-6672-4295-BC24-EA419FB7E010}" destId="{FCE15526-D0EF-DB45-B4F7-CA3C64DC36B1}" srcOrd="0" destOrd="2" presId="urn:microsoft.com/office/officeart/2016/7/layout/VerticalDownArrowProcess"/>
    <dgm:cxn modelId="{31CF3609-9EF0-0E42-B0F0-35130D509793}" type="presOf" srcId="{2A21421E-48DC-4357-B976-14E3F3C1AA0E}" destId="{1B53A521-BF66-BD45-B0DE-12C2F67CF192}" srcOrd="0" destOrd="0" presId="urn:microsoft.com/office/officeart/2016/7/layout/VerticalDownArrowProcess"/>
    <dgm:cxn modelId="{00031722-F688-4B6D-9DC1-FB86ABC2782D}" srcId="{34FB0BFB-4071-4CE0-A6DA-D11ECBEEB4F1}" destId="{4868800C-4DC4-4B89-8B93-025614ED8BB9}" srcOrd="0" destOrd="0" parTransId="{A58C039B-9BFD-4FAB-97E2-29192398BF0A}" sibTransId="{780E1FD8-04B0-4223-B01B-DE7AD2F2D279}"/>
    <dgm:cxn modelId="{B5E13734-16D3-3F40-BD15-1474B69BA743}" type="presOf" srcId="{BE4872D9-E6B5-46C8-8407-99B648AD5566}" destId="{9427C6E2-F397-1C4C-9188-E882EDAED078}" srcOrd="1" destOrd="0" presId="urn:microsoft.com/office/officeart/2016/7/layout/VerticalDownArrowProcess"/>
    <dgm:cxn modelId="{C0EDF540-41DE-5B49-B673-194562CB7A6D}" type="presOf" srcId="{9AFC9C7B-6F14-490B-A773-654D7D2B0E9F}" destId="{BFE00397-6609-5645-8930-70F0036BE5CD}" srcOrd="0" destOrd="0" presId="urn:microsoft.com/office/officeart/2016/7/layout/VerticalDownArrowProcess"/>
    <dgm:cxn modelId="{4F359746-7CC7-4340-A2D9-02A3CBA13A56}" srcId="{3DE3A769-B3AF-4154-B817-72FFB71F4F4C}" destId="{9AFC9C7B-6F14-490B-A773-654D7D2B0E9F}" srcOrd="0" destOrd="0" parTransId="{623FE021-3773-40EE-850C-EB26E92F9BDB}" sibTransId="{6743F176-10BC-4D5C-BECE-30B67E725988}"/>
    <dgm:cxn modelId="{33026349-4B43-CF48-AD6C-18D25AD2BFCD}" type="presOf" srcId="{C5F61081-D8B7-4897-9B80-DBC90E3F9EC6}" destId="{FCE15526-D0EF-DB45-B4F7-CA3C64DC36B1}" srcOrd="0" destOrd="4" presId="urn:microsoft.com/office/officeart/2016/7/layout/VerticalDownArrowProcess"/>
    <dgm:cxn modelId="{2D913353-891C-4206-892D-0998DF0842B2}" srcId="{2A21421E-48DC-4357-B976-14E3F3C1AA0E}" destId="{F19B3ECF-4688-4EA6-B061-65D3F070946C}" srcOrd="0" destOrd="0" parTransId="{4CE70BDC-A88E-4430-83D2-1813DEEE7099}" sibTransId="{E82A8DCC-13DB-4A68-BFC6-B5DE493C5970}"/>
    <dgm:cxn modelId="{93FB6653-EA02-47CF-8B93-2BEAD0134D97}" srcId="{BEF8BFD8-D2CD-4C2E-9E95-E6E86F16AEE2}" destId="{C5F61081-D8B7-4897-9B80-DBC90E3F9EC6}" srcOrd="2" destOrd="0" parTransId="{E1FB1E90-0BFF-429D-A36E-97C47CE2118C}" sibTransId="{ECFE4D7B-EB9F-42F8-B760-48705BCE783A}"/>
    <dgm:cxn modelId="{0122C45B-2FD8-8C44-977B-208EAA4D8C7D}" type="presOf" srcId="{D1C2EB52-098B-452F-BC87-1183A846F83D}" destId="{FCA8EE95-C0F9-C141-AD21-6E69382F026F}" srcOrd="0" destOrd="1" presId="urn:microsoft.com/office/officeart/2016/7/layout/VerticalDownArrowProcess"/>
    <dgm:cxn modelId="{7FDDA476-D309-481A-9BF9-6868DB88B2A9}" srcId="{BEF8BFD8-D2CD-4C2E-9E95-E6E86F16AEE2}" destId="{1C398DD7-9962-4ED5-9772-A4B24B9ACC29}" srcOrd="3" destOrd="0" parTransId="{F3F8D408-341E-4FA7-94A9-9FAA2173C96D}" sibTransId="{B91F230E-8AB0-49A3-A137-57CEF5D895B0}"/>
    <dgm:cxn modelId="{FCA11677-567A-A948-926B-5828148DA1FC}" type="presOf" srcId="{4868800C-4DC4-4B89-8B93-025614ED8BB9}" destId="{CE3F5D1B-E611-C845-BB4D-060BD00ED363}" srcOrd="0" destOrd="0" presId="urn:microsoft.com/office/officeart/2016/7/layout/VerticalDownArrowProcess"/>
    <dgm:cxn modelId="{58265C83-5843-43B2-9252-C9A641FF7117}" srcId="{BEF8BFD8-D2CD-4C2E-9E95-E6E86F16AEE2}" destId="{0F446D33-6672-4295-BC24-EA419FB7E010}" srcOrd="0" destOrd="0" parTransId="{B3AB30E7-359A-45FA-8CD8-0CD7D201B522}" sibTransId="{0828C22C-8A35-423F-BE48-7261A0597BAB}"/>
    <dgm:cxn modelId="{17061790-3378-7245-8AF6-338F64666B6B}" type="presOf" srcId="{1C398DD7-9962-4ED5-9772-A4B24B9ACC29}" destId="{FCE15526-D0EF-DB45-B4F7-CA3C64DC36B1}" srcOrd="0" destOrd="5" presId="urn:microsoft.com/office/officeart/2016/7/layout/VerticalDownArrowProcess"/>
    <dgm:cxn modelId="{DFE7D09D-7647-4B4A-878B-58C17B095CFF}" type="presOf" srcId="{6654EC09-E7F3-462E-A99F-8B419C6FD5ED}" destId="{FCE15526-D0EF-DB45-B4F7-CA3C64DC36B1}" srcOrd="0" destOrd="0" presId="urn:microsoft.com/office/officeart/2016/7/layout/VerticalDownArrowProcess"/>
    <dgm:cxn modelId="{4FBD129E-033B-A44E-8F48-877004D5853A}" type="presOf" srcId="{99A516BD-006F-433B-B462-1620C01DFBB0}" destId="{CE3F5D1B-E611-C845-BB4D-060BD00ED363}" srcOrd="0" destOrd="1" presId="urn:microsoft.com/office/officeart/2016/7/layout/VerticalDownArrowProcess"/>
    <dgm:cxn modelId="{44146FA1-7748-BE4A-8061-1CE5E6B0DD6E}" type="presOf" srcId="{34FB0BFB-4071-4CE0-A6DA-D11ECBEEB4F1}" destId="{7CCCE60C-E019-DA45-AFBF-27BA3766A36E}" srcOrd="0" destOrd="0" presId="urn:microsoft.com/office/officeart/2016/7/layout/VerticalDownArrowProcess"/>
    <dgm:cxn modelId="{C6BE81A1-1F70-4FCE-AB71-DF2116C41C6D}" srcId="{3DE3A769-B3AF-4154-B817-72FFB71F4F4C}" destId="{2A21421E-48DC-4357-B976-14E3F3C1AA0E}" srcOrd="3" destOrd="0" parTransId="{A9D4F460-D2C6-4C91-8959-7924569B0069}" sibTransId="{6DE085F2-4A1E-45FF-9511-160C38A5C484}"/>
    <dgm:cxn modelId="{F52165B9-924B-4A70-B04E-D25EAC7DCFF6}" srcId="{3DE3A769-B3AF-4154-B817-72FFB71F4F4C}" destId="{34FB0BFB-4071-4CE0-A6DA-D11ECBEEB4F1}" srcOrd="2" destOrd="0" parTransId="{F1EF2918-F3AC-48E6-8790-421D154B18B3}" sibTransId="{6BAB2529-EB17-414D-A62E-1E69CE491E1B}"/>
    <dgm:cxn modelId="{27B2AABB-450E-7944-9A59-54949F809A76}" type="presOf" srcId="{7751EAEE-3C23-415B-ADB0-F8FF4D097F2C}" destId="{FCE15526-D0EF-DB45-B4F7-CA3C64DC36B1}" srcOrd="0" destOrd="3" presId="urn:microsoft.com/office/officeart/2016/7/layout/VerticalDownArrowProcess"/>
    <dgm:cxn modelId="{0E5CADC0-6AAB-4539-807F-9F43343D8E69}" srcId="{BE4872D9-E6B5-46C8-8407-99B648AD5566}" destId="{BEF8BFD8-D2CD-4C2E-9E95-E6E86F16AEE2}" srcOrd="1" destOrd="0" parTransId="{A84BEB45-6DCD-450A-8162-E02FD51A4AA3}" sibTransId="{E3D006E2-CDF8-4D07-915B-09EFE8730515}"/>
    <dgm:cxn modelId="{E81AE3CD-1C3F-A047-9E54-5BE2BC88E210}" type="presOf" srcId="{BEF8BFD8-D2CD-4C2E-9E95-E6E86F16AEE2}" destId="{FCE15526-D0EF-DB45-B4F7-CA3C64DC36B1}" srcOrd="0" destOrd="1" presId="urn:microsoft.com/office/officeart/2016/7/layout/VerticalDownArrowProcess"/>
    <dgm:cxn modelId="{F6F55BD8-B2E1-7F42-AAB9-B45DD2F4E75D}" type="presOf" srcId="{3DE3A769-B3AF-4154-B817-72FFB71F4F4C}" destId="{E6858D5B-085C-0A48-B9C1-D49819FF4624}" srcOrd="0" destOrd="0" presId="urn:microsoft.com/office/officeart/2016/7/layout/VerticalDownArrowProcess"/>
    <dgm:cxn modelId="{50389FDC-52F9-4C5D-AFB1-527BCE1CF238}" srcId="{2A21421E-48DC-4357-B976-14E3F3C1AA0E}" destId="{D1C2EB52-098B-452F-BC87-1183A846F83D}" srcOrd="1" destOrd="0" parTransId="{39DD284B-696C-41D9-85BE-885BD182F2B7}" sibTransId="{84544C45-714C-49CE-A468-A9B7020A7FDD}"/>
    <dgm:cxn modelId="{8C07B0DC-F1B4-4AC3-84C8-4F1B065162E6}" srcId="{3DE3A769-B3AF-4154-B817-72FFB71F4F4C}" destId="{BE4872D9-E6B5-46C8-8407-99B648AD5566}" srcOrd="1" destOrd="0" parTransId="{771A57D8-732E-4F0A-AB78-B5668ABBCF0A}" sibTransId="{25B9E006-8AF9-4EF4-91D3-E8D28F28E6E5}"/>
    <dgm:cxn modelId="{D865C9E3-77E0-CF42-BA83-8E5FC444BAD6}" type="presOf" srcId="{34FB0BFB-4071-4CE0-A6DA-D11ECBEEB4F1}" destId="{7331D882-CB85-C644-89A6-2136471F6AAB}" srcOrd="1" destOrd="0" presId="urn:microsoft.com/office/officeart/2016/7/layout/VerticalDownArrowProcess"/>
    <dgm:cxn modelId="{13DF7EF1-BB1A-429B-9AE9-74347270144D}" srcId="{34FB0BFB-4071-4CE0-A6DA-D11ECBEEB4F1}" destId="{99A516BD-006F-433B-B462-1620C01DFBB0}" srcOrd="1" destOrd="0" parTransId="{B157565E-2DA0-44EC-8709-45E8FAD0228A}" sibTransId="{735962EB-6EA5-485B-B429-CB731C60EDCE}"/>
    <dgm:cxn modelId="{66EAC2F3-5097-4830-A686-FC17A028106E}" srcId="{BEF8BFD8-D2CD-4C2E-9E95-E6E86F16AEE2}" destId="{7751EAEE-3C23-415B-ADB0-F8FF4D097F2C}" srcOrd="1" destOrd="0" parTransId="{02D7A0B9-C6EC-4EA3-AE9F-EB520C3CCD31}" sibTransId="{745008EF-EBB8-40C6-945A-3C352413F57C}"/>
    <dgm:cxn modelId="{78E268FE-FA73-45DC-A643-A7F83E5753AF}" srcId="{BE4872D9-E6B5-46C8-8407-99B648AD5566}" destId="{6654EC09-E7F3-462E-A99F-8B419C6FD5ED}" srcOrd="0" destOrd="0" parTransId="{B29B703F-B41A-4037-B6C5-491109F4A7FA}" sibTransId="{DB5733D7-83AE-4486-B8DD-7E2962B0A1F6}"/>
    <dgm:cxn modelId="{510DB624-A3A7-3746-BDE9-D0D452998792}" type="presParOf" srcId="{E6858D5B-085C-0A48-B9C1-D49819FF4624}" destId="{FB285C51-4DB9-D841-9728-93C627EDF3CD}" srcOrd="0" destOrd="0" presId="urn:microsoft.com/office/officeart/2016/7/layout/VerticalDownArrowProcess"/>
    <dgm:cxn modelId="{F7DB3664-D63A-684C-834A-6A2930031EF2}" type="presParOf" srcId="{FB285C51-4DB9-D841-9728-93C627EDF3CD}" destId="{1B53A521-BF66-BD45-B0DE-12C2F67CF192}" srcOrd="0" destOrd="0" presId="urn:microsoft.com/office/officeart/2016/7/layout/VerticalDownArrowProcess"/>
    <dgm:cxn modelId="{2F5821B2-C4B8-0C47-BD20-A73C9E88780B}" type="presParOf" srcId="{FB285C51-4DB9-D841-9728-93C627EDF3CD}" destId="{FCA8EE95-C0F9-C141-AD21-6E69382F026F}" srcOrd="1" destOrd="0" presId="urn:microsoft.com/office/officeart/2016/7/layout/VerticalDownArrowProcess"/>
    <dgm:cxn modelId="{E6060C5E-EB8E-EB41-88CB-950C43CB71C8}" type="presParOf" srcId="{E6858D5B-085C-0A48-B9C1-D49819FF4624}" destId="{4DEE15A1-2347-9949-91AF-4B80A5DDA850}" srcOrd="1" destOrd="0" presId="urn:microsoft.com/office/officeart/2016/7/layout/VerticalDownArrowProcess"/>
    <dgm:cxn modelId="{84694E24-2915-9A4F-AD77-19FC8C28F0FD}" type="presParOf" srcId="{E6858D5B-085C-0A48-B9C1-D49819FF4624}" destId="{7BE2A1D6-BF27-AD47-B63B-122CF5748144}" srcOrd="2" destOrd="0" presId="urn:microsoft.com/office/officeart/2016/7/layout/VerticalDownArrowProcess"/>
    <dgm:cxn modelId="{2ED30E68-ADF0-1A42-903E-9F5EE28C0BD1}" type="presParOf" srcId="{7BE2A1D6-BF27-AD47-B63B-122CF5748144}" destId="{7CCCE60C-E019-DA45-AFBF-27BA3766A36E}" srcOrd="0" destOrd="0" presId="urn:microsoft.com/office/officeart/2016/7/layout/VerticalDownArrowProcess"/>
    <dgm:cxn modelId="{FDB03CB6-6D91-E14A-9538-A7B5BF2B2B21}" type="presParOf" srcId="{7BE2A1D6-BF27-AD47-B63B-122CF5748144}" destId="{7331D882-CB85-C644-89A6-2136471F6AAB}" srcOrd="1" destOrd="0" presId="urn:microsoft.com/office/officeart/2016/7/layout/VerticalDownArrowProcess"/>
    <dgm:cxn modelId="{74650A17-6E75-4540-B6A7-86CDEC33AC01}" type="presParOf" srcId="{7BE2A1D6-BF27-AD47-B63B-122CF5748144}" destId="{CE3F5D1B-E611-C845-BB4D-060BD00ED363}" srcOrd="2" destOrd="0" presId="urn:microsoft.com/office/officeart/2016/7/layout/VerticalDownArrowProcess"/>
    <dgm:cxn modelId="{B824E294-7E32-AC4E-B356-4C49D1F10973}" type="presParOf" srcId="{E6858D5B-085C-0A48-B9C1-D49819FF4624}" destId="{C5AE16B7-A058-114D-91B1-BD0A69A30654}" srcOrd="3" destOrd="0" presId="urn:microsoft.com/office/officeart/2016/7/layout/VerticalDownArrowProcess"/>
    <dgm:cxn modelId="{F90EA1F4-F0DF-8742-93F1-E1A5A78B3AB6}" type="presParOf" srcId="{E6858D5B-085C-0A48-B9C1-D49819FF4624}" destId="{23FC02A2-51C7-904F-923A-955ACC5CB0D3}" srcOrd="4" destOrd="0" presId="urn:microsoft.com/office/officeart/2016/7/layout/VerticalDownArrowProcess"/>
    <dgm:cxn modelId="{D358DACD-656D-5F4E-A081-55722406D670}" type="presParOf" srcId="{23FC02A2-51C7-904F-923A-955ACC5CB0D3}" destId="{B1E1CAAC-C26B-DC48-A2AA-FBF19CA2DD78}" srcOrd="0" destOrd="0" presId="urn:microsoft.com/office/officeart/2016/7/layout/VerticalDownArrowProcess"/>
    <dgm:cxn modelId="{1A8CC6C6-EBEE-A74B-A0C0-C925C3DABB43}" type="presParOf" srcId="{23FC02A2-51C7-904F-923A-955ACC5CB0D3}" destId="{9427C6E2-F397-1C4C-9188-E882EDAED078}" srcOrd="1" destOrd="0" presId="urn:microsoft.com/office/officeart/2016/7/layout/VerticalDownArrowProcess"/>
    <dgm:cxn modelId="{45FBCD95-2E6B-124C-BE73-B65C9B352F8B}" type="presParOf" srcId="{23FC02A2-51C7-904F-923A-955ACC5CB0D3}" destId="{FCE15526-D0EF-DB45-B4F7-CA3C64DC36B1}" srcOrd="2" destOrd="0" presId="urn:microsoft.com/office/officeart/2016/7/layout/VerticalDownArrowProcess"/>
    <dgm:cxn modelId="{2678C791-7CE2-044B-97A7-460222F722F4}" type="presParOf" srcId="{E6858D5B-085C-0A48-B9C1-D49819FF4624}" destId="{E9DA3472-053D-994E-AE52-5F6115AA7085}" srcOrd="5" destOrd="0" presId="urn:microsoft.com/office/officeart/2016/7/layout/VerticalDownArrowProcess"/>
    <dgm:cxn modelId="{DD102184-A31D-A14D-B275-F076B4961BD2}" type="presParOf" srcId="{E6858D5B-085C-0A48-B9C1-D49819FF4624}" destId="{A632AF76-9A8E-9944-A8CF-FBD216937466}" srcOrd="6" destOrd="0" presId="urn:microsoft.com/office/officeart/2016/7/layout/VerticalDownArrowProcess"/>
    <dgm:cxn modelId="{AE796074-ABA1-3B40-BB52-09DF8BB58682}" type="presParOf" srcId="{A632AF76-9A8E-9944-A8CF-FBD216937466}" destId="{BFE00397-6609-5645-8930-70F0036BE5CD}" srcOrd="0" destOrd="0" presId="urn:microsoft.com/office/officeart/2016/7/layout/VerticalDownArrowProcess"/>
    <dgm:cxn modelId="{10A13BED-F465-4A46-8941-0FEEA7BC54C7}" type="presParOf" srcId="{A632AF76-9A8E-9944-A8CF-FBD216937466}" destId="{2C73DE67-0C89-8541-B9A6-37006FC90282}" srcOrd="1" destOrd="0" presId="urn:microsoft.com/office/officeart/2016/7/layout/VerticalDownArrowProcess"/>
    <dgm:cxn modelId="{FDE98B6E-3AE3-E74E-845E-07F73A285D90}" type="presParOf" srcId="{A632AF76-9A8E-9944-A8CF-FBD216937466}" destId="{8114FE72-7D8F-C046-A653-F73E0689061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FD398-D89E-4B71-97C3-46B58F46FB09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B503044-2179-4938-898A-4B6529B84E8A}">
      <dgm:prSet/>
      <dgm:spPr/>
      <dgm:t>
        <a:bodyPr/>
        <a:lstStyle/>
        <a:p>
          <a:r>
            <a:rPr lang="en-US" b="1"/>
            <a:t>Evaluation Metrics</a:t>
          </a:r>
          <a:r>
            <a:rPr lang="en-US"/>
            <a:t>:</a:t>
          </a:r>
        </a:p>
      </dgm:t>
    </dgm:pt>
    <dgm:pt modelId="{55E9C2EB-34C8-479A-9461-448168297777}" type="parTrans" cxnId="{DF6B7B0A-FBB8-4DF6-A960-D28D4EE16D69}">
      <dgm:prSet/>
      <dgm:spPr/>
      <dgm:t>
        <a:bodyPr/>
        <a:lstStyle/>
        <a:p>
          <a:endParaRPr lang="en-US"/>
        </a:p>
      </dgm:t>
    </dgm:pt>
    <dgm:pt modelId="{7E851F5C-0DF9-4FA9-9BB1-C33701A18D7A}" type="sibTrans" cxnId="{DF6B7B0A-FBB8-4DF6-A960-D28D4EE16D69}">
      <dgm:prSet/>
      <dgm:spPr/>
      <dgm:t>
        <a:bodyPr/>
        <a:lstStyle/>
        <a:p>
          <a:endParaRPr lang="en-US"/>
        </a:p>
      </dgm:t>
    </dgm:pt>
    <dgm:pt modelId="{F362441B-F798-4C88-960B-25F53B81C11C}">
      <dgm:prSet/>
      <dgm:spPr/>
      <dgm:t>
        <a:bodyPr/>
        <a:lstStyle/>
        <a:p>
          <a:r>
            <a:rPr lang="en-US" b="1"/>
            <a:t>Accuracy</a:t>
          </a:r>
          <a:r>
            <a:rPr lang="en-US"/>
            <a:t>: Measure of correct predictions.</a:t>
          </a:r>
        </a:p>
      </dgm:t>
    </dgm:pt>
    <dgm:pt modelId="{04910F44-74E5-4862-A271-36055C240E17}" type="parTrans" cxnId="{792CDEF4-94C5-4F6B-A73C-7D6734DDD96D}">
      <dgm:prSet/>
      <dgm:spPr/>
      <dgm:t>
        <a:bodyPr/>
        <a:lstStyle/>
        <a:p>
          <a:endParaRPr lang="en-US"/>
        </a:p>
      </dgm:t>
    </dgm:pt>
    <dgm:pt modelId="{15D563EF-0379-4DEC-9CDB-F4FAB146A3D9}" type="sibTrans" cxnId="{792CDEF4-94C5-4F6B-A73C-7D6734DDD96D}">
      <dgm:prSet/>
      <dgm:spPr/>
      <dgm:t>
        <a:bodyPr/>
        <a:lstStyle/>
        <a:p>
          <a:endParaRPr lang="en-US"/>
        </a:p>
      </dgm:t>
    </dgm:pt>
    <dgm:pt modelId="{5F3D9227-2F04-43EF-9F56-3A0AF373C6BD}">
      <dgm:prSet/>
      <dgm:spPr/>
      <dgm:t>
        <a:bodyPr/>
        <a:lstStyle/>
        <a:p>
          <a:r>
            <a:rPr lang="en-US" b="1"/>
            <a:t>Precision, Recall, F1-Score</a:t>
          </a:r>
          <a:r>
            <a:rPr lang="en-US"/>
            <a:t>: To evaluate performance on each class.</a:t>
          </a:r>
        </a:p>
      </dgm:t>
    </dgm:pt>
    <dgm:pt modelId="{2C010895-2292-47F8-8338-AA2B43A6D2B9}" type="parTrans" cxnId="{11A0B940-987A-4D3F-8580-154A51CCD18C}">
      <dgm:prSet/>
      <dgm:spPr/>
      <dgm:t>
        <a:bodyPr/>
        <a:lstStyle/>
        <a:p>
          <a:endParaRPr lang="en-US"/>
        </a:p>
      </dgm:t>
    </dgm:pt>
    <dgm:pt modelId="{57559826-A484-4178-BFA8-C34133A995CA}" type="sibTrans" cxnId="{11A0B940-987A-4D3F-8580-154A51CCD18C}">
      <dgm:prSet/>
      <dgm:spPr/>
      <dgm:t>
        <a:bodyPr/>
        <a:lstStyle/>
        <a:p>
          <a:endParaRPr lang="en-US"/>
        </a:p>
      </dgm:t>
    </dgm:pt>
    <dgm:pt modelId="{9C60978B-3114-4BA4-B8E8-5E218C5F6531}">
      <dgm:prSet/>
      <dgm:spPr/>
      <dgm:t>
        <a:bodyPr/>
        <a:lstStyle/>
        <a:p>
          <a:r>
            <a:rPr lang="en-US" b="1" i="0"/>
            <a:t>Comparison</a:t>
          </a:r>
          <a:r>
            <a:rPr lang="en-US" b="0" i="0"/>
            <a:t>:</a:t>
          </a:r>
          <a:endParaRPr lang="en-US"/>
        </a:p>
      </dgm:t>
    </dgm:pt>
    <dgm:pt modelId="{B38175DE-EF79-4A90-9B64-2C235FE07A8B}" type="parTrans" cxnId="{11784975-A2A1-4994-AE23-95552AA536A5}">
      <dgm:prSet/>
      <dgm:spPr/>
      <dgm:t>
        <a:bodyPr/>
        <a:lstStyle/>
        <a:p>
          <a:endParaRPr lang="en-US"/>
        </a:p>
      </dgm:t>
    </dgm:pt>
    <dgm:pt modelId="{24990F76-4032-42D1-8F7B-7EA1084B4E48}" type="sibTrans" cxnId="{11784975-A2A1-4994-AE23-95552AA536A5}">
      <dgm:prSet/>
      <dgm:spPr/>
      <dgm:t>
        <a:bodyPr/>
        <a:lstStyle/>
        <a:p>
          <a:endParaRPr lang="en-US"/>
        </a:p>
      </dgm:t>
    </dgm:pt>
    <dgm:pt modelId="{2B546A34-CF1E-42F6-B4EF-EB9BEA5905F8}">
      <dgm:prSet/>
      <dgm:spPr/>
      <dgm:t>
        <a:bodyPr/>
        <a:lstStyle/>
        <a:p>
          <a:r>
            <a:rPr lang="en-US" b="0" i="0"/>
            <a:t>CNN achieved an accuracy of 99.33% on the test set.</a:t>
          </a:r>
          <a:endParaRPr lang="en-US"/>
        </a:p>
      </dgm:t>
    </dgm:pt>
    <dgm:pt modelId="{B04EAE86-A286-412B-891C-9A7B9A017F48}" type="parTrans" cxnId="{9575F1F1-D8A5-4F12-94DE-18B4020F5FEA}">
      <dgm:prSet/>
      <dgm:spPr/>
      <dgm:t>
        <a:bodyPr/>
        <a:lstStyle/>
        <a:p>
          <a:endParaRPr lang="en-US"/>
        </a:p>
      </dgm:t>
    </dgm:pt>
    <dgm:pt modelId="{785429CD-5DFD-4182-B049-639956A2AAA4}" type="sibTrans" cxnId="{9575F1F1-D8A5-4F12-94DE-18B4020F5FEA}">
      <dgm:prSet/>
      <dgm:spPr/>
      <dgm:t>
        <a:bodyPr/>
        <a:lstStyle/>
        <a:p>
          <a:endParaRPr lang="en-US"/>
        </a:p>
      </dgm:t>
    </dgm:pt>
    <dgm:pt modelId="{5735B6FB-FF87-4970-94DC-5432130CC087}">
      <dgm:prSet/>
      <dgm:spPr/>
      <dgm:t>
        <a:bodyPr/>
        <a:lstStyle/>
        <a:p>
          <a:r>
            <a:rPr lang="en-US" b="0" i="0"/>
            <a:t>CNN-LSTM outperformed with an accuracy of 97.11%.</a:t>
          </a:r>
          <a:endParaRPr lang="en-US"/>
        </a:p>
      </dgm:t>
    </dgm:pt>
    <dgm:pt modelId="{E39377CB-2084-4F5A-9881-C30BA8A43DA6}" type="parTrans" cxnId="{353963E9-9BE8-44A4-BC53-EE02928D413D}">
      <dgm:prSet/>
      <dgm:spPr/>
      <dgm:t>
        <a:bodyPr/>
        <a:lstStyle/>
        <a:p>
          <a:endParaRPr lang="en-US"/>
        </a:p>
      </dgm:t>
    </dgm:pt>
    <dgm:pt modelId="{7F526C46-7665-4E8D-94BD-88B3849B46F8}" type="sibTrans" cxnId="{353963E9-9BE8-44A4-BC53-EE02928D413D}">
      <dgm:prSet/>
      <dgm:spPr/>
      <dgm:t>
        <a:bodyPr/>
        <a:lstStyle/>
        <a:p>
          <a:endParaRPr lang="en-US"/>
        </a:p>
      </dgm:t>
    </dgm:pt>
    <dgm:pt modelId="{F9E8840B-42CC-4FB6-9C25-2EBCB0B70EAA}">
      <dgm:prSet/>
      <dgm:spPr/>
      <dgm:t>
        <a:bodyPr/>
        <a:lstStyle/>
        <a:p>
          <a:r>
            <a:rPr lang="en-US" b="0" i="0"/>
            <a:t>SVM performed reasonably but had limitations due to its inability to capture spatial dependencies.</a:t>
          </a:r>
          <a:endParaRPr lang="en-US"/>
        </a:p>
      </dgm:t>
    </dgm:pt>
    <dgm:pt modelId="{9F096F95-DF72-4ADF-97C6-0B0C1CB83B91}" type="parTrans" cxnId="{C1438233-5754-4B3D-8A9B-B8A04C08F651}">
      <dgm:prSet/>
      <dgm:spPr/>
      <dgm:t>
        <a:bodyPr/>
        <a:lstStyle/>
        <a:p>
          <a:endParaRPr lang="en-US"/>
        </a:p>
      </dgm:t>
    </dgm:pt>
    <dgm:pt modelId="{6395E8C9-1480-48D9-8B93-1DD9A4FEE21C}" type="sibTrans" cxnId="{C1438233-5754-4B3D-8A9B-B8A04C08F651}">
      <dgm:prSet/>
      <dgm:spPr/>
      <dgm:t>
        <a:bodyPr/>
        <a:lstStyle/>
        <a:p>
          <a:endParaRPr lang="en-US"/>
        </a:p>
      </dgm:t>
    </dgm:pt>
    <dgm:pt modelId="{7A0C55C9-C73F-49B5-9B74-DDDE58E0FF8B}">
      <dgm:prSet/>
      <dgm:spPr/>
      <dgm:t>
        <a:bodyPr/>
        <a:lstStyle/>
        <a:p>
          <a:r>
            <a:rPr lang="en-US" b="1" i="0" dirty="0"/>
            <a:t>Visualization</a:t>
          </a:r>
          <a:r>
            <a:rPr lang="en-US" b="0" i="0" dirty="0"/>
            <a:t>:</a:t>
          </a:r>
          <a:endParaRPr lang="en-US" dirty="0"/>
        </a:p>
      </dgm:t>
    </dgm:pt>
    <dgm:pt modelId="{BF259F5D-C17C-43F6-8C57-A2D8B1EC6248}" type="parTrans" cxnId="{9208E48A-94C5-41AF-928A-BB91A1882D63}">
      <dgm:prSet/>
      <dgm:spPr/>
      <dgm:t>
        <a:bodyPr/>
        <a:lstStyle/>
        <a:p>
          <a:endParaRPr lang="en-US"/>
        </a:p>
      </dgm:t>
    </dgm:pt>
    <dgm:pt modelId="{0A4BA9E2-7202-4CFE-802C-446699B11F09}" type="sibTrans" cxnId="{9208E48A-94C5-41AF-928A-BB91A1882D63}">
      <dgm:prSet/>
      <dgm:spPr/>
      <dgm:t>
        <a:bodyPr/>
        <a:lstStyle/>
        <a:p>
          <a:endParaRPr lang="en-US"/>
        </a:p>
      </dgm:t>
    </dgm:pt>
    <dgm:pt modelId="{5552AC20-B4B4-4364-89F7-CD1BE99B379E}">
      <dgm:prSet/>
      <dgm:spPr/>
      <dgm:t>
        <a:bodyPr/>
        <a:lstStyle/>
        <a:p>
          <a:r>
            <a:rPr lang="en-US" b="0" i="0" dirty="0"/>
            <a:t>Accuracy comparison graph for CNN, CNN-LSTM, and SVM.</a:t>
          </a:r>
          <a:endParaRPr lang="en-US" dirty="0"/>
        </a:p>
      </dgm:t>
    </dgm:pt>
    <dgm:pt modelId="{9B6F5E62-281C-47E7-A5A8-B8C5AF728C79}" type="parTrans" cxnId="{6567FEA5-4EB4-48D4-B350-420B1EAEC91D}">
      <dgm:prSet/>
      <dgm:spPr/>
      <dgm:t>
        <a:bodyPr/>
        <a:lstStyle/>
        <a:p>
          <a:endParaRPr lang="en-US"/>
        </a:p>
      </dgm:t>
    </dgm:pt>
    <dgm:pt modelId="{CE4B9630-44F2-4F56-AA94-80460C75AC4C}" type="sibTrans" cxnId="{6567FEA5-4EB4-48D4-B350-420B1EAEC91D}">
      <dgm:prSet/>
      <dgm:spPr/>
      <dgm:t>
        <a:bodyPr/>
        <a:lstStyle/>
        <a:p>
          <a:endParaRPr lang="en-US"/>
        </a:p>
      </dgm:t>
    </dgm:pt>
    <dgm:pt modelId="{C268B85C-8F28-43A3-BFF0-D1D22A182394}">
      <dgm:prSet/>
      <dgm:spPr/>
      <dgm:t>
        <a:bodyPr/>
        <a:lstStyle/>
        <a:p>
          <a:r>
            <a:rPr lang="en-US" b="0" i="0" dirty="0"/>
            <a:t>Confusion matrix showing how well each model performs on different classes.</a:t>
          </a:r>
          <a:br>
            <a:rPr lang="en-US" dirty="0"/>
          </a:br>
          <a:endParaRPr lang="en-US" dirty="0"/>
        </a:p>
      </dgm:t>
    </dgm:pt>
    <dgm:pt modelId="{8F123332-CA41-4DA3-B3FA-C04B58309748}" type="parTrans" cxnId="{437AFDB5-21D4-4923-8A31-BE6DD4D5F282}">
      <dgm:prSet/>
      <dgm:spPr/>
      <dgm:t>
        <a:bodyPr/>
        <a:lstStyle/>
        <a:p>
          <a:endParaRPr lang="en-US"/>
        </a:p>
      </dgm:t>
    </dgm:pt>
    <dgm:pt modelId="{140E8989-64F9-4F3D-AEDF-C007E4AE2D44}" type="sibTrans" cxnId="{437AFDB5-21D4-4923-8A31-BE6DD4D5F282}">
      <dgm:prSet/>
      <dgm:spPr/>
      <dgm:t>
        <a:bodyPr/>
        <a:lstStyle/>
        <a:p>
          <a:endParaRPr lang="en-US"/>
        </a:p>
      </dgm:t>
    </dgm:pt>
    <dgm:pt modelId="{855F9959-9CA3-8F41-9A98-66BBEA2F2B4F}" type="pres">
      <dgm:prSet presAssocID="{4C3FD398-D89E-4B71-97C3-46B58F46FB09}" presName="cycle" presStyleCnt="0">
        <dgm:presLayoutVars>
          <dgm:dir/>
          <dgm:resizeHandles val="exact"/>
        </dgm:presLayoutVars>
      </dgm:prSet>
      <dgm:spPr/>
    </dgm:pt>
    <dgm:pt modelId="{E42693C6-E669-3845-BDD0-8CF8E7E88920}" type="pres">
      <dgm:prSet presAssocID="{4B503044-2179-4938-898A-4B6529B84E8A}" presName="dummy" presStyleCnt="0"/>
      <dgm:spPr/>
    </dgm:pt>
    <dgm:pt modelId="{FEDC93C9-0226-9A44-B6C3-602924A6CDE0}" type="pres">
      <dgm:prSet presAssocID="{4B503044-2179-4938-898A-4B6529B84E8A}" presName="node" presStyleLbl="revTx" presStyleIdx="0" presStyleCnt="3">
        <dgm:presLayoutVars>
          <dgm:bulletEnabled val="1"/>
        </dgm:presLayoutVars>
      </dgm:prSet>
      <dgm:spPr/>
    </dgm:pt>
    <dgm:pt modelId="{C1335CDD-3181-7B42-B901-9B5C23210692}" type="pres">
      <dgm:prSet presAssocID="{7E851F5C-0DF9-4FA9-9BB1-C33701A18D7A}" presName="sibTrans" presStyleLbl="node1" presStyleIdx="0" presStyleCnt="3"/>
      <dgm:spPr/>
    </dgm:pt>
    <dgm:pt modelId="{4C81AAC0-D99B-C54C-9A1B-66A09AD0C227}" type="pres">
      <dgm:prSet presAssocID="{9C60978B-3114-4BA4-B8E8-5E218C5F6531}" presName="dummy" presStyleCnt="0"/>
      <dgm:spPr/>
    </dgm:pt>
    <dgm:pt modelId="{AE5DD220-6B17-8745-A543-8C568B28E792}" type="pres">
      <dgm:prSet presAssocID="{9C60978B-3114-4BA4-B8E8-5E218C5F6531}" presName="node" presStyleLbl="revTx" presStyleIdx="1" presStyleCnt="3">
        <dgm:presLayoutVars>
          <dgm:bulletEnabled val="1"/>
        </dgm:presLayoutVars>
      </dgm:prSet>
      <dgm:spPr/>
    </dgm:pt>
    <dgm:pt modelId="{FA042FDF-A50A-E94A-9738-F795DAF9B26E}" type="pres">
      <dgm:prSet presAssocID="{24990F76-4032-42D1-8F7B-7EA1084B4E48}" presName="sibTrans" presStyleLbl="node1" presStyleIdx="1" presStyleCnt="3"/>
      <dgm:spPr/>
    </dgm:pt>
    <dgm:pt modelId="{777906D4-BD9B-FF44-93F2-F04D3D82CCAF}" type="pres">
      <dgm:prSet presAssocID="{7A0C55C9-C73F-49B5-9B74-DDDE58E0FF8B}" presName="dummy" presStyleCnt="0"/>
      <dgm:spPr/>
    </dgm:pt>
    <dgm:pt modelId="{F1ED5B59-E51B-BA48-996D-C4010B6337FA}" type="pres">
      <dgm:prSet presAssocID="{7A0C55C9-C73F-49B5-9B74-DDDE58E0FF8B}" presName="node" presStyleLbl="revTx" presStyleIdx="2" presStyleCnt="3">
        <dgm:presLayoutVars>
          <dgm:bulletEnabled val="1"/>
        </dgm:presLayoutVars>
      </dgm:prSet>
      <dgm:spPr/>
    </dgm:pt>
    <dgm:pt modelId="{36DE5BAA-5CD8-1B4D-A51C-F74BDA3A6755}" type="pres">
      <dgm:prSet presAssocID="{0A4BA9E2-7202-4CFE-802C-446699B11F09}" presName="sibTrans" presStyleLbl="node1" presStyleIdx="2" presStyleCnt="3"/>
      <dgm:spPr/>
    </dgm:pt>
  </dgm:ptLst>
  <dgm:cxnLst>
    <dgm:cxn modelId="{DF6B7B0A-FBB8-4DF6-A960-D28D4EE16D69}" srcId="{4C3FD398-D89E-4B71-97C3-46B58F46FB09}" destId="{4B503044-2179-4938-898A-4B6529B84E8A}" srcOrd="0" destOrd="0" parTransId="{55E9C2EB-34C8-479A-9461-448168297777}" sibTransId="{7E851F5C-0DF9-4FA9-9BB1-C33701A18D7A}"/>
    <dgm:cxn modelId="{C1438233-5754-4B3D-8A9B-B8A04C08F651}" srcId="{9C60978B-3114-4BA4-B8E8-5E218C5F6531}" destId="{F9E8840B-42CC-4FB6-9C25-2EBCB0B70EAA}" srcOrd="2" destOrd="0" parTransId="{9F096F95-DF72-4ADF-97C6-0B0C1CB83B91}" sibTransId="{6395E8C9-1480-48D9-8B93-1DD9A4FEE21C}"/>
    <dgm:cxn modelId="{11A0B940-987A-4D3F-8580-154A51CCD18C}" srcId="{4B503044-2179-4938-898A-4B6529B84E8A}" destId="{5F3D9227-2F04-43EF-9F56-3A0AF373C6BD}" srcOrd="1" destOrd="0" parTransId="{2C010895-2292-47F8-8338-AA2B43A6D2B9}" sibTransId="{57559826-A484-4178-BFA8-C34133A995CA}"/>
    <dgm:cxn modelId="{5038C241-5D5F-1246-BF6B-3770C3D80EF8}" type="presOf" srcId="{24990F76-4032-42D1-8F7B-7EA1084B4E48}" destId="{FA042FDF-A50A-E94A-9738-F795DAF9B26E}" srcOrd="0" destOrd="0" presId="urn:microsoft.com/office/officeart/2005/8/layout/cycle1"/>
    <dgm:cxn modelId="{1DF39148-63EA-D842-A6A5-5F57C8BC40B1}" type="presOf" srcId="{4C3FD398-D89E-4B71-97C3-46B58F46FB09}" destId="{855F9959-9CA3-8F41-9A98-66BBEA2F2B4F}" srcOrd="0" destOrd="0" presId="urn:microsoft.com/office/officeart/2005/8/layout/cycle1"/>
    <dgm:cxn modelId="{9987A36C-C411-8644-93D2-AE616E79219A}" type="presOf" srcId="{2B546A34-CF1E-42F6-B4EF-EB9BEA5905F8}" destId="{AE5DD220-6B17-8745-A543-8C568B28E792}" srcOrd="0" destOrd="1" presId="urn:microsoft.com/office/officeart/2005/8/layout/cycle1"/>
    <dgm:cxn modelId="{11784975-A2A1-4994-AE23-95552AA536A5}" srcId="{4C3FD398-D89E-4B71-97C3-46B58F46FB09}" destId="{9C60978B-3114-4BA4-B8E8-5E218C5F6531}" srcOrd="1" destOrd="0" parTransId="{B38175DE-EF79-4A90-9B64-2C235FE07A8B}" sibTransId="{24990F76-4032-42D1-8F7B-7EA1084B4E48}"/>
    <dgm:cxn modelId="{9208E48A-94C5-41AF-928A-BB91A1882D63}" srcId="{4C3FD398-D89E-4B71-97C3-46B58F46FB09}" destId="{7A0C55C9-C73F-49B5-9B74-DDDE58E0FF8B}" srcOrd="2" destOrd="0" parTransId="{BF259F5D-C17C-43F6-8C57-A2D8B1EC6248}" sibTransId="{0A4BA9E2-7202-4CFE-802C-446699B11F09}"/>
    <dgm:cxn modelId="{ED204C8C-A8C6-8B44-8294-B5CABA9B5BF7}" type="presOf" srcId="{5552AC20-B4B4-4364-89F7-CD1BE99B379E}" destId="{F1ED5B59-E51B-BA48-996D-C4010B6337FA}" srcOrd="0" destOrd="1" presId="urn:microsoft.com/office/officeart/2005/8/layout/cycle1"/>
    <dgm:cxn modelId="{17A18B9B-2CE1-0947-BCD4-ADF1A13319BD}" type="presOf" srcId="{7E851F5C-0DF9-4FA9-9BB1-C33701A18D7A}" destId="{C1335CDD-3181-7B42-B901-9B5C23210692}" srcOrd="0" destOrd="0" presId="urn:microsoft.com/office/officeart/2005/8/layout/cycle1"/>
    <dgm:cxn modelId="{A56F449E-93F3-1142-B4AF-4F8A2ED683C0}" type="presOf" srcId="{9C60978B-3114-4BA4-B8E8-5E218C5F6531}" destId="{AE5DD220-6B17-8745-A543-8C568B28E792}" srcOrd="0" destOrd="0" presId="urn:microsoft.com/office/officeart/2005/8/layout/cycle1"/>
    <dgm:cxn modelId="{E5C48DA1-DCB5-684D-B128-EE790B3794E2}" type="presOf" srcId="{C268B85C-8F28-43A3-BFF0-D1D22A182394}" destId="{F1ED5B59-E51B-BA48-996D-C4010B6337FA}" srcOrd="0" destOrd="2" presId="urn:microsoft.com/office/officeart/2005/8/layout/cycle1"/>
    <dgm:cxn modelId="{E568ACA2-BCA8-4B4F-B75A-BCD6947CB98D}" type="presOf" srcId="{7A0C55C9-C73F-49B5-9B74-DDDE58E0FF8B}" destId="{F1ED5B59-E51B-BA48-996D-C4010B6337FA}" srcOrd="0" destOrd="0" presId="urn:microsoft.com/office/officeart/2005/8/layout/cycle1"/>
    <dgm:cxn modelId="{6567FEA5-4EB4-48D4-B350-420B1EAEC91D}" srcId="{7A0C55C9-C73F-49B5-9B74-DDDE58E0FF8B}" destId="{5552AC20-B4B4-4364-89F7-CD1BE99B379E}" srcOrd="0" destOrd="0" parTransId="{9B6F5E62-281C-47E7-A5A8-B8C5AF728C79}" sibTransId="{CE4B9630-44F2-4F56-AA94-80460C75AC4C}"/>
    <dgm:cxn modelId="{E8E4FFAD-4FD2-ED48-8520-05E1B2D4857F}" type="presOf" srcId="{5735B6FB-FF87-4970-94DC-5432130CC087}" destId="{AE5DD220-6B17-8745-A543-8C568B28E792}" srcOrd="0" destOrd="2" presId="urn:microsoft.com/office/officeart/2005/8/layout/cycle1"/>
    <dgm:cxn modelId="{437AFDB5-21D4-4923-8A31-BE6DD4D5F282}" srcId="{7A0C55C9-C73F-49B5-9B74-DDDE58E0FF8B}" destId="{C268B85C-8F28-43A3-BFF0-D1D22A182394}" srcOrd="1" destOrd="0" parTransId="{8F123332-CA41-4DA3-B3FA-C04B58309748}" sibTransId="{140E8989-64F9-4F3D-AEDF-C007E4AE2D44}"/>
    <dgm:cxn modelId="{64675EC0-2AE8-A740-956B-833961255061}" type="presOf" srcId="{F362441B-F798-4C88-960B-25F53B81C11C}" destId="{FEDC93C9-0226-9A44-B6C3-602924A6CDE0}" srcOrd="0" destOrd="1" presId="urn:microsoft.com/office/officeart/2005/8/layout/cycle1"/>
    <dgm:cxn modelId="{F689BDC7-1D9E-4D4D-9B7F-421C69F689AE}" type="presOf" srcId="{F9E8840B-42CC-4FB6-9C25-2EBCB0B70EAA}" destId="{AE5DD220-6B17-8745-A543-8C568B28E792}" srcOrd="0" destOrd="3" presId="urn:microsoft.com/office/officeart/2005/8/layout/cycle1"/>
    <dgm:cxn modelId="{5A055BD4-56D7-B24D-BC2D-440CE8EEF3CD}" type="presOf" srcId="{5F3D9227-2F04-43EF-9F56-3A0AF373C6BD}" destId="{FEDC93C9-0226-9A44-B6C3-602924A6CDE0}" srcOrd="0" destOrd="2" presId="urn:microsoft.com/office/officeart/2005/8/layout/cycle1"/>
    <dgm:cxn modelId="{353963E9-9BE8-44A4-BC53-EE02928D413D}" srcId="{9C60978B-3114-4BA4-B8E8-5E218C5F6531}" destId="{5735B6FB-FF87-4970-94DC-5432130CC087}" srcOrd="1" destOrd="0" parTransId="{E39377CB-2084-4F5A-9881-C30BA8A43DA6}" sibTransId="{7F526C46-7665-4E8D-94BD-88B3849B46F8}"/>
    <dgm:cxn modelId="{792446EE-E363-9F4C-AF5F-47AD1D596F80}" type="presOf" srcId="{4B503044-2179-4938-898A-4B6529B84E8A}" destId="{FEDC93C9-0226-9A44-B6C3-602924A6CDE0}" srcOrd="0" destOrd="0" presId="urn:microsoft.com/office/officeart/2005/8/layout/cycle1"/>
    <dgm:cxn modelId="{1FC2D3F0-97B4-B045-8E67-D295CB4B2F34}" type="presOf" srcId="{0A4BA9E2-7202-4CFE-802C-446699B11F09}" destId="{36DE5BAA-5CD8-1B4D-A51C-F74BDA3A6755}" srcOrd="0" destOrd="0" presId="urn:microsoft.com/office/officeart/2005/8/layout/cycle1"/>
    <dgm:cxn modelId="{9575F1F1-D8A5-4F12-94DE-18B4020F5FEA}" srcId="{9C60978B-3114-4BA4-B8E8-5E218C5F6531}" destId="{2B546A34-CF1E-42F6-B4EF-EB9BEA5905F8}" srcOrd="0" destOrd="0" parTransId="{B04EAE86-A286-412B-891C-9A7B9A017F48}" sibTransId="{785429CD-5DFD-4182-B049-639956A2AAA4}"/>
    <dgm:cxn modelId="{792CDEF4-94C5-4F6B-A73C-7D6734DDD96D}" srcId="{4B503044-2179-4938-898A-4B6529B84E8A}" destId="{F362441B-F798-4C88-960B-25F53B81C11C}" srcOrd="0" destOrd="0" parTransId="{04910F44-74E5-4862-A271-36055C240E17}" sibTransId="{15D563EF-0379-4DEC-9CDB-F4FAB146A3D9}"/>
    <dgm:cxn modelId="{BC807214-BEBD-2548-BB51-90AEFBEE380C}" type="presParOf" srcId="{855F9959-9CA3-8F41-9A98-66BBEA2F2B4F}" destId="{E42693C6-E669-3845-BDD0-8CF8E7E88920}" srcOrd="0" destOrd="0" presId="urn:microsoft.com/office/officeart/2005/8/layout/cycle1"/>
    <dgm:cxn modelId="{ED388804-B151-E14A-A36A-F5C96C509AE4}" type="presParOf" srcId="{855F9959-9CA3-8F41-9A98-66BBEA2F2B4F}" destId="{FEDC93C9-0226-9A44-B6C3-602924A6CDE0}" srcOrd="1" destOrd="0" presId="urn:microsoft.com/office/officeart/2005/8/layout/cycle1"/>
    <dgm:cxn modelId="{0CF81E8F-1E22-904D-AEE6-ADC91871265B}" type="presParOf" srcId="{855F9959-9CA3-8F41-9A98-66BBEA2F2B4F}" destId="{C1335CDD-3181-7B42-B901-9B5C23210692}" srcOrd="2" destOrd="0" presId="urn:microsoft.com/office/officeart/2005/8/layout/cycle1"/>
    <dgm:cxn modelId="{E0394956-F54E-4C49-BDB4-DEDCBB106BFF}" type="presParOf" srcId="{855F9959-9CA3-8F41-9A98-66BBEA2F2B4F}" destId="{4C81AAC0-D99B-C54C-9A1B-66A09AD0C227}" srcOrd="3" destOrd="0" presId="urn:microsoft.com/office/officeart/2005/8/layout/cycle1"/>
    <dgm:cxn modelId="{113719DF-EA7D-964A-A891-248FF903E0E4}" type="presParOf" srcId="{855F9959-9CA3-8F41-9A98-66BBEA2F2B4F}" destId="{AE5DD220-6B17-8745-A543-8C568B28E792}" srcOrd="4" destOrd="0" presId="urn:microsoft.com/office/officeart/2005/8/layout/cycle1"/>
    <dgm:cxn modelId="{1A39B1A5-198C-734B-85FA-20F59A51F182}" type="presParOf" srcId="{855F9959-9CA3-8F41-9A98-66BBEA2F2B4F}" destId="{FA042FDF-A50A-E94A-9738-F795DAF9B26E}" srcOrd="5" destOrd="0" presId="urn:microsoft.com/office/officeart/2005/8/layout/cycle1"/>
    <dgm:cxn modelId="{D35C1128-81AB-C64F-8EFD-CC51EC487B76}" type="presParOf" srcId="{855F9959-9CA3-8F41-9A98-66BBEA2F2B4F}" destId="{777906D4-BD9B-FF44-93F2-F04D3D82CCAF}" srcOrd="6" destOrd="0" presId="urn:microsoft.com/office/officeart/2005/8/layout/cycle1"/>
    <dgm:cxn modelId="{F2B6DEF2-C722-7449-9979-7A18B1879082}" type="presParOf" srcId="{855F9959-9CA3-8F41-9A98-66BBEA2F2B4F}" destId="{F1ED5B59-E51B-BA48-996D-C4010B6337FA}" srcOrd="7" destOrd="0" presId="urn:microsoft.com/office/officeart/2005/8/layout/cycle1"/>
    <dgm:cxn modelId="{54C8D29B-D6F9-B54F-BBAA-C00EAC38A8E5}" type="presParOf" srcId="{855F9959-9CA3-8F41-9A98-66BBEA2F2B4F}" destId="{36DE5BAA-5CD8-1B4D-A51C-F74BDA3A6755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3A521-BF66-BD45-B0DE-12C2F67CF192}">
      <dsp:nvSpPr>
        <dsp:cNvPr id="0" name=""/>
        <dsp:cNvSpPr/>
      </dsp:nvSpPr>
      <dsp:spPr>
        <a:xfrm>
          <a:off x="0" y="5253990"/>
          <a:ext cx="1591978" cy="11494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92456" rIns="113221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i="0" kern="1200"/>
            <a:t>CNN-LSTM (Convolutional Neural Network + Long Short-Term Memory):</a:t>
          </a:r>
          <a:endParaRPr lang="en-US" sz="1300" kern="1200"/>
        </a:p>
      </dsp:txBody>
      <dsp:txXfrm>
        <a:off x="0" y="5253990"/>
        <a:ext cx="1591978" cy="1149444"/>
      </dsp:txXfrm>
    </dsp:sp>
    <dsp:sp modelId="{FCA8EE95-C0F9-C141-AD21-6E69382F026F}">
      <dsp:nvSpPr>
        <dsp:cNvPr id="0" name=""/>
        <dsp:cNvSpPr/>
      </dsp:nvSpPr>
      <dsp:spPr>
        <a:xfrm>
          <a:off x="1591978" y="5253990"/>
          <a:ext cx="4775934" cy="11494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39700" rIns="9687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CNN for feature extraction followed by LSTM for temporal sequence modeling.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LSTM helps in capturing sequential patterns from CNN-extracted features.</a:t>
          </a:r>
          <a:endParaRPr lang="en-US" sz="1100" kern="1200"/>
        </a:p>
      </dsp:txBody>
      <dsp:txXfrm>
        <a:off x="1591978" y="5253990"/>
        <a:ext cx="4775934" cy="1149444"/>
      </dsp:txXfrm>
    </dsp:sp>
    <dsp:sp modelId="{7331D882-CB85-C644-89A6-2136471F6AAB}">
      <dsp:nvSpPr>
        <dsp:cNvPr id="0" name=""/>
        <dsp:cNvSpPr/>
      </dsp:nvSpPr>
      <dsp:spPr>
        <a:xfrm rot="10800000">
          <a:off x="0" y="3503386"/>
          <a:ext cx="1591978" cy="17678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92456" rIns="113221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i="0" kern="1200"/>
            <a:t>SVM (Support Vector Machine):</a:t>
          </a:r>
          <a:endParaRPr lang="en-US" sz="1300" kern="1200"/>
        </a:p>
      </dsp:txBody>
      <dsp:txXfrm rot="-10800000">
        <a:off x="0" y="3503386"/>
        <a:ext cx="1591978" cy="1149099"/>
      </dsp:txXfrm>
    </dsp:sp>
    <dsp:sp modelId="{CE3F5D1B-E611-C845-BB4D-060BD00ED363}">
      <dsp:nvSpPr>
        <dsp:cNvPr id="0" name=""/>
        <dsp:cNvSpPr/>
      </dsp:nvSpPr>
      <dsp:spPr>
        <a:xfrm>
          <a:off x="1591978" y="3503386"/>
          <a:ext cx="4775934" cy="1149099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39700" rIns="9687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Support Vector Machine used with CNN-generated features.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SVM tries to find the best hyperplane to separate classes using a linear kernel.</a:t>
          </a:r>
          <a:endParaRPr lang="en-US" sz="1100" kern="1200"/>
        </a:p>
      </dsp:txBody>
      <dsp:txXfrm>
        <a:off x="1591978" y="3503386"/>
        <a:ext cx="4775934" cy="1149099"/>
      </dsp:txXfrm>
    </dsp:sp>
    <dsp:sp modelId="{9427C6E2-F397-1C4C-9188-E882EDAED078}">
      <dsp:nvSpPr>
        <dsp:cNvPr id="0" name=""/>
        <dsp:cNvSpPr/>
      </dsp:nvSpPr>
      <dsp:spPr>
        <a:xfrm rot="10800000">
          <a:off x="0" y="1752781"/>
          <a:ext cx="1591978" cy="17678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92456" rIns="113221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i="0" kern="1200"/>
            <a:t>CNN (Convolutional Neural Network):</a:t>
          </a:r>
          <a:endParaRPr lang="en-US" sz="1300" kern="1200"/>
        </a:p>
      </dsp:txBody>
      <dsp:txXfrm rot="-10800000">
        <a:off x="0" y="1752781"/>
        <a:ext cx="1591978" cy="1149099"/>
      </dsp:txXfrm>
    </dsp:sp>
    <dsp:sp modelId="{FCE15526-D0EF-DB45-B4F7-CA3C64DC36B1}">
      <dsp:nvSpPr>
        <dsp:cNvPr id="0" name=""/>
        <dsp:cNvSpPr/>
      </dsp:nvSpPr>
      <dsp:spPr>
        <a:xfrm>
          <a:off x="1591978" y="1752781"/>
          <a:ext cx="4775934" cy="1149099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39700" rIns="96879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Standard CNN architecture with convolutional, pooling, and dense layers.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Layers: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Convolution layers for feature extraction.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MaxPooling for down-sampling.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Dropout for regularization.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Dense layers for classification.</a:t>
          </a:r>
          <a:endParaRPr lang="en-US" sz="900" kern="1200"/>
        </a:p>
      </dsp:txBody>
      <dsp:txXfrm>
        <a:off x="1591978" y="1752781"/>
        <a:ext cx="4775934" cy="1149099"/>
      </dsp:txXfrm>
    </dsp:sp>
    <dsp:sp modelId="{BFE00397-6609-5645-8930-70F0036BE5CD}">
      <dsp:nvSpPr>
        <dsp:cNvPr id="0" name=""/>
        <dsp:cNvSpPr/>
      </dsp:nvSpPr>
      <dsp:spPr>
        <a:xfrm rot="10800000">
          <a:off x="0" y="2177"/>
          <a:ext cx="1591978" cy="1149099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92456" rIns="113221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i="0" kern="1200"/>
            <a:t>Models Used</a:t>
          </a:r>
          <a:endParaRPr lang="en-US" sz="1300" kern="1200"/>
        </a:p>
      </dsp:txBody>
      <dsp:txXfrm rot="10800000">
        <a:off x="0" y="2177"/>
        <a:ext cx="1591978" cy="746650"/>
      </dsp:txXfrm>
    </dsp:sp>
    <dsp:sp modelId="{2C73DE67-0C89-8541-B9A6-37006FC90282}">
      <dsp:nvSpPr>
        <dsp:cNvPr id="0" name=""/>
        <dsp:cNvSpPr/>
      </dsp:nvSpPr>
      <dsp:spPr>
        <a:xfrm rot="10800000">
          <a:off x="0" y="2177"/>
          <a:ext cx="1591978" cy="17678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92456" rIns="113221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i="0" kern="1200"/>
            <a:t>Models Used</a:t>
          </a:r>
          <a:endParaRPr lang="en-US" sz="1300" kern="1200"/>
        </a:p>
      </dsp:txBody>
      <dsp:txXfrm rot="10800000">
        <a:off x="0" y="2177"/>
        <a:ext cx="1591978" cy="746650"/>
      </dsp:txXfrm>
    </dsp:sp>
    <dsp:sp modelId="{8114FE72-7D8F-C046-A653-F73E06890612}">
      <dsp:nvSpPr>
        <dsp:cNvPr id="0" name=""/>
        <dsp:cNvSpPr/>
      </dsp:nvSpPr>
      <dsp:spPr>
        <a:xfrm>
          <a:off x="1591978" y="2177"/>
          <a:ext cx="4775934" cy="1149099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C93C9-0226-9A44-B6C3-602924A6CDE0}">
      <dsp:nvSpPr>
        <dsp:cNvPr id="0" name=""/>
        <dsp:cNvSpPr/>
      </dsp:nvSpPr>
      <dsp:spPr>
        <a:xfrm>
          <a:off x="3994264" y="519904"/>
          <a:ext cx="2372420" cy="237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Evaluation Metrics</a:t>
          </a:r>
          <a:r>
            <a:rPr lang="en-US" sz="1800" kern="120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Accuracy</a:t>
          </a:r>
          <a:r>
            <a:rPr lang="en-US" sz="1400" kern="1200"/>
            <a:t>: Measure of correct predictions.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Precision, Recall, F1-Score</a:t>
          </a:r>
          <a:r>
            <a:rPr lang="en-US" sz="1400" kern="1200"/>
            <a:t>: To evaluate performance on each class.</a:t>
          </a:r>
        </a:p>
      </dsp:txBody>
      <dsp:txXfrm>
        <a:off x="3994264" y="519904"/>
        <a:ext cx="2372420" cy="2372420"/>
      </dsp:txXfrm>
    </dsp:sp>
    <dsp:sp modelId="{C1335CDD-3181-7B42-B901-9B5C23210692}">
      <dsp:nvSpPr>
        <dsp:cNvPr id="0" name=""/>
        <dsp:cNvSpPr/>
      </dsp:nvSpPr>
      <dsp:spPr>
        <a:xfrm>
          <a:off x="377402" y="52251"/>
          <a:ext cx="5613108" cy="5613108"/>
        </a:xfrm>
        <a:prstGeom prst="circularArrow">
          <a:avLst>
            <a:gd name="adj1" fmla="val 8242"/>
            <a:gd name="adj2" fmla="val 575551"/>
            <a:gd name="adj3" fmla="val 2966447"/>
            <a:gd name="adj4" fmla="val 49986"/>
            <a:gd name="adj5" fmla="val 961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DD220-6B17-8745-A543-8C568B28E792}">
      <dsp:nvSpPr>
        <dsp:cNvPr id="0" name=""/>
        <dsp:cNvSpPr/>
      </dsp:nvSpPr>
      <dsp:spPr>
        <a:xfrm>
          <a:off x="1997746" y="3977975"/>
          <a:ext cx="2372420" cy="237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Comparison</a:t>
          </a:r>
          <a:r>
            <a:rPr lang="en-US" sz="1800" b="0" i="0" kern="1200"/>
            <a:t>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CNN achieved an accuracy of 99.33% on the test set.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CNN-LSTM outperformed with an accuracy of 97.11%.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SVM performed reasonably but had limitations due to its inability to capture spatial dependencies.</a:t>
          </a:r>
          <a:endParaRPr lang="en-US" sz="1400" kern="1200"/>
        </a:p>
      </dsp:txBody>
      <dsp:txXfrm>
        <a:off x="1997746" y="3977975"/>
        <a:ext cx="2372420" cy="2372420"/>
      </dsp:txXfrm>
    </dsp:sp>
    <dsp:sp modelId="{FA042FDF-A50A-E94A-9738-F795DAF9B26E}">
      <dsp:nvSpPr>
        <dsp:cNvPr id="0" name=""/>
        <dsp:cNvSpPr/>
      </dsp:nvSpPr>
      <dsp:spPr>
        <a:xfrm>
          <a:off x="377402" y="52251"/>
          <a:ext cx="5613108" cy="5613108"/>
        </a:xfrm>
        <a:prstGeom prst="circularArrow">
          <a:avLst>
            <a:gd name="adj1" fmla="val 8242"/>
            <a:gd name="adj2" fmla="val 575551"/>
            <a:gd name="adj3" fmla="val 10174463"/>
            <a:gd name="adj4" fmla="val 7258003"/>
            <a:gd name="adj5" fmla="val 961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D5B59-E51B-BA48-996D-C4010B6337FA}">
      <dsp:nvSpPr>
        <dsp:cNvPr id="0" name=""/>
        <dsp:cNvSpPr/>
      </dsp:nvSpPr>
      <dsp:spPr>
        <a:xfrm>
          <a:off x="1228" y="519904"/>
          <a:ext cx="2372420" cy="237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Visualization</a:t>
          </a:r>
          <a:r>
            <a:rPr lang="en-US" sz="1800" b="0" i="0" kern="1200" dirty="0"/>
            <a:t>: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Accuracy comparison graph for CNN, CNN-LSTM, and SVM.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Confusion matrix showing how well each model performs on different classes.</a:t>
          </a:r>
          <a:br>
            <a:rPr lang="en-US" sz="1400" kern="1200" dirty="0"/>
          </a:br>
          <a:endParaRPr lang="en-US" sz="1400" kern="1200" dirty="0"/>
        </a:p>
      </dsp:txBody>
      <dsp:txXfrm>
        <a:off x="1228" y="519904"/>
        <a:ext cx="2372420" cy="2372420"/>
      </dsp:txXfrm>
    </dsp:sp>
    <dsp:sp modelId="{36DE5BAA-5CD8-1B4D-A51C-F74BDA3A6755}">
      <dsp:nvSpPr>
        <dsp:cNvPr id="0" name=""/>
        <dsp:cNvSpPr/>
      </dsp:nvSpPr>
      <dsp:spPr>
        <a:xfrm>
          <a:off x="377402" y="52251"/>
          <a:ext cx="5613108" cy="5613108"/>
        </a:xfrm>
        <a:prstGeom prst="circularArrow">
          <a:avLst>
            <a:gd name="adj1" fmla="val 8242"/>
            <a:gd name="adj2" fmla="val 575551"/>
            <a:gd name="adj3" fmla="val 16859141"/>
            <a:gd name="adj4" fmla="val 14965308"/>
            <a:gd name="adj5" fmla="val 961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17C7-D369-FFDF-C0AC-528734967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7D299-74E6-D2E9-3662-82679F6E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BC78-8274-B2FE-EF7C-83F7F2D4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B719-ACEC-7235-8761-42988D4B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E5C2-16FC-600D-91E0-50FFCE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6F45-402E-7AEC-3E89-F056E8E5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FC0CA-99A4-0341-9C50-BCABCC4AB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A0EA-C047-AB9A-5DFE-08D23406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11FE-EFB1-F9C6-47BD-CE1344BE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D7A-1812-800D-F59A-B6DFDA16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322DF-258E-26A0-6E6A-D489BB71E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24A78-D45A-3E95-5A05-459E7D73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3E46-4557-26FF-4E55-5A1FE88A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A579-18BC-5DE7-3100-5F8D9027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8A70-F655-9E76-26BF-23F9182F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15C4-75A4-57E6-EE35-42ED6165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3043-707C-07AB-E1B2-B3C5ACB4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21BDB-742C-7DA6-7B43-457B9742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5B189-46B6-67FC-F34B-462593CB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85F8-A1D8-48A0-7400-274E8DE4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4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182A-C711-BB69-8D6E-80D6D343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EA1AA-DDCB-66AF-4E7C-40845088F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B2427-03BE-A578-B5DB-FE23934D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0A1F-C7E0-7071-7A3B-4A2A412A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12F81-4136-0376-B0F8-F4E998E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5E3D-35DD-8985-7A83-0F8D6473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B780-FC26-24F9-E3D1-5C068F5C6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A1B6C-116B-9623-89DA-E9D7602D4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2CC10-1927-77F6-80A4-FA3F947E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32A72-FF8A-F6F9-8ABF-E35BCED9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550FC-763E-B90F-8854-46772D90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F637-A520-19C2-C86C-AAF3655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C32E-308A-7226-13F8-42268FDC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1D49B-50A9-9571-A3A3-C06BCF63C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A2655-E0D7-023B-5461-E3C0446DD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781EB-1199-D800-9429-BD87E0741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D8EDE-92DD-4D32-18DF-336177A6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9B01F-F375-208A-AF64-067E712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21BC5-1F2B-09CE-F3BB-1AAE5658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6C30-3188-2A89-E07D-A8324BB4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F3DFE-F984-0DB7-864F-7AAED09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09026-68EA-B49C-95E2-D5A80F4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66B8F-9B4E-5C8E-D0E9-8B27CFB3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0E197-ECC0-3C88-8A89-49E96D84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AD777-69CF-F8D1-6D19-7B3FC125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C6C08-3359-9A2B-24C6-1635DCA4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2F20-B04F-E7CF-90F9-03D28878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7B3B-EFB4-8984-9A8B-1D1DD221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05C5B-4522-A85F-B53D-00E657AB7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2CF41-1261-BE2B-F0D0-854216E4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E8188-D6C0-98AD-7640-AA37E5D5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C758C-BFAE-3026-4AD2-E518D241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5F86-7F7B-6220-5147-B8E385A9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03916-0F92-15FF-87F9-F2D4EC8C5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B91EA-4689-1830-9BAC-888F52C26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DB7BC-93BE-4F91-55BE-03609F4C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C1D5-CDD4-4B7F-C083-44B2521A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DDADB-3A16-743B-15F5-245E4CDB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2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5B035-0F09-8FB3-910C-4252AD20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7614-D0C6-3AE7-44B2-C675E7C4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9EED-0C93-3040-16C4-30536CBD4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3B92C-8A9B-BB41-AE6A-CDBDA87AFEF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0BE71-5F81-66E9-E18A-11BF84628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54DC-23F8-5628-666E-C6AE6517D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0E9C7-4043-A544-B155-04E5AE1AD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35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9BF8EF-30E2-C2C6-58AE-D5A2ED6E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8640882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	   WILDLIFE CLASSIFICATION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Authors: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Pooja Reddy Gujju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err="1">
                <a:solidFill>
                  <a:schemeClr val="bg1"/>
                </a:solidFill>
              </a:rPr>
              <a:t>Ruchitha</a:t>
            </a:r>
            <a:r>
              <a:rPr lang="en-US" sz="2800" dirty="0">
                <a:solidFill>
                  <a:schemeClr val="bg1"/>
                </a:solidFill>
              </a:rPr>
              <a:t> Lakshmi </a:t>
            </a:r>
            <a:r>
              <a:rPr lang="en-US" sz="2800" dirty="0" err="1">
                <a:solidFill>
                  <a:schemeClr val="bg1"/>
                </a:solidFill>
              </a:rPr>
              <a:t>Sahithi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Maram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97F56-A504-5057-D6C6-7C8CB63F5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4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4519D6-5D80-EBCB-E2D2-61430FA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5309616" cy="5160789"/>
          </a:xfrm>
        </p:spPr>
        <p:txBody>
          <a:bodyPr anchor="ctr">
            <a:normAutofit/>
          </a:bodyPr>
          <a:lstStyle/>
          <a:p>
            <a:br>
              <a:rPr lang="en-US" sz="4800">
                <a:solidFill>
                  <a:schemeClr val="bg1"/>
                </a:solidFill>
              </a:rPr>
            </a:br>
            <a:br>
              <a:rPr lang="en-US" sz="4800">
                <a:solidFill>
                  <a:schemeClr val="bg1"/>
                </a:solidFill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AB97-9CC0-A179-D758-04AC94EC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922" y="1343767"/>
            <a:ext cx="4455610" cy="41721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798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lor Cover">
            <a:extLst>
              <a:ext uri="{FF2B5EF4-FFF2-40B4-BE49-F238E27FC236}">
                <a16:creationId xmlns:a16="http://schemas.microsoft.com/office/drawing/2014/main" id="{009115B9-5BFD-478D-9C87-29ADB3AF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57F946-2E03-4DE1-91F8-25BEDC66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-2"/>
            <a:ext cx="3468234" cy="6858000"/>
            <a:chOff x="651279" y="598259"/>
            <a:chExt cx="10889442" cy="5680742"/>
          </a:xfrm>
        </p:grpSpPr>
        <p:sp>
          <p:nvSpPr>
            <p:cNvPr id="47" name="Color">
              <a:extLst>
                <a:ext uri="{FF2B5EF4-FFF2-40B4-BE49-F238E27FC236}">
                  <a16:creationId xmlns:a16="http://schemas.microsoft.com/office/drawing/2014/main" id="{1598881B-E007-4AAF-BA50-0AD618219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olor">
              <a:extLst>
                <a:ext uri="{FF2B5EF4-FFF2-40B4-BE49-F238E27FC236}">
                  <a16:creationId xmlns:a16="http://schemas.microsoft.com/office/drawing/2014/main" id="{87A6DD9E-16A5-46AE-A522-D46D6BED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8D9D0B6-7B79-C72D-9AA7-AC73E41D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296" y="604684"/>
            <a:ext cx="7740996" cy="5751871"/>
          </a:xfrm>
        </p:spPr>
        <p:txBody>
          <a:bodyPr anchor="ctr">
            <a:norm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Project Goal: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The aim of this project was to develop three image classification models (CNN, SVM, CNN-LSTM) to classify images of animals (cats, dogs, and snakes) into their respective categories.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Approach:</a:t>
            </a:r>
            <a:endParaRPr lang="en-US" sz="1400" dirty="0">
              <a:solidFill>
                <a:schemeClr val="tx2"/>
              </a:solidFill>
            </a:endParaRP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Build and evaluate different architectures to determine the best-performing model for this task.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Compare models based on performance metrics like accuracy, precision, recall, and F1-score.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Dataset Structure:</a:t>
            </a:r>
            <a:endParaRPr lang="en-US" sz="1400" dirty="0">
              <a:solidFill>
                <a:schemeClr val="tx2"/>
              </a:solidFill>
            </a:endParaRP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The dataset consists of images of </a:t>
            </a:r>
            <a:r>
              <a:rPr lang="en-US" sz="1400" b="1" dirty="0">
                <a:solidFill>
                  <a:schemeClr val="tx2"/>
                </a:solidFill>
              </a:rPr>
              <a:t>cats</a:t>
            </a:r>
            <a:r>
              <a:rPr lang="en-US" sz="1400" dirty="0">
                <a:solidFill>
                  <a:schemeClr val="tx2"/>
                </a:solidFill>
              </a:rPr>
              <a:t>, </a:t>
            </a:r>
            <a:r>
              <a:rPr lang="en-US" sz="1400" b="1" dirty="0">
                <a:solidFill>
                  <a:schemeClr val="tx2"/>
                </a:solidFill>
              </a:rPr>
              <a:t>dogs</a:t>
            </a:r>
            <a:r>
              <a:rPr lang="en-US" sz="1400" dirty="0">
                <a:solidFill>
                  <a:schemeClr val="tx2"/>
                </a:solidFill>
              </a:rPr>
              <a:t>, and </a:t>
            </a:r>
            <a:r>
              <a:rPr lang="en-US" sz="1400" b="1" dirty="0">
                <a:solidFill>
                  <a:schemeClr val="tx2"/>
                </a:solidFill>
              </a:rPr>
              <a:t>snakes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The images are resized to 128x128 pixels for uniformity.</a:t>
            </a:r>
          </a:p>
          <a:p>
            <a:pPr lvl="1"/>
            <a:r>
              <a:rPr lang="en-US" sz="1300" b="1" dirty="0">
                <a:solidFill>
                  <a:schemeClr val="tx2"/>
                </a:solidFill>
              </a:rPr>
              <a:t>Kaggle Dataset Link: </a:t>
            </a:r>
            <a:r>
              <a:rPr lang="en-US" sz="1300" u="sng" kern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https://</a:t>
            </a:r>
            <a:r>
              <a:rPr lang="en-US" sz="1300" u="sng" kern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www.kaggle.com</a:t>
            </a:r>
            <a:r>
              <a:rPr lang="en-US" sz="1300" u="sng" kern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/datasets/</a:t>
            </a:r>
            <a:r>
              <a:rPr lang="en-US" sz="1300" u="sng" kern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borhanitrash</a:t>
            </a:r>
            <a:r>
              <a:rPr lang="en-US" sz="1300" u="sng" kern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/animal-image-classification-dataset</a:t>
            </a:r>
            <a:r>
              <a:rPr lang="en-US" sz="1300" dirty="0">
                <a:effectLst/>
              </a:rPr>
              <a:t> </a:t>
            </a:r>
            <a:endParaRPr lang="en-US" sz="1300" dirty="0">
              <a:solidFill>
                <a:schemeClr val="tx2"/>
              </a:solidFill>
            </a:endParaRPr>
          </a:p>
          <a:p>
            <a:r>
              <a:rPr lang="en-US" sz="1400" b="1" dirty="0">
                <a:solidFill>
                  <a:schemeClr val="tx2"/>
                </a:solidFill>
              </a:rPr>
              <a:t>Data Split:</a:t>
            </a:r>
            <a:endParaRPr lang="en-US" sz="1400" dirty="0">
              <a:solidFill>
                <a:schemeClr val="tx2"/>
              </a:solidFill>
            </a:endParaRP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Training Set</a:t>
            </a:r>
            <a:r>
              <a:rPr lang="en-US" sz="1400" dirty="0">
                <a:solidFill>
                  <a:schemeClr val="tx2"/>
                </a:solidFill>
              </a:rPr>
              <a:t>: 70% of the data.</a:t>
            </a: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Validation Set</a:t>
            </a:r>
            <a:r>
              <a:rPr lang="en-US" sz="1400" dirty="0">
                <a:solidFill>
                  <a:schemeClr val="tx2"/>
                </a:solidFill>
              </a:rPr>
              <a:t>: 15% for model tuning.</a:t>
            </a: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Test Set</a:t>
            </a:r>
            <a:r>
              <a:rPr lang="en-US" sz="1400" dirty="0">
                <a:solidFill>
                  <a:schemeClr val="tx2"/>
                </a:solidFill>
              </a:rPr>
              <a:t>: 15% for final evaluation.</a:t>
            </a: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Preprocessing:</a:t>
            </a:r>
            <a:endParaRPr lang="en-US" sz="1400" dirty="0">
              <a:solidFill>
                <a:schemeClr val="tx2"/>
              </a:solidFill>
            </a:endParaRP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Images are normalized by scaling pixel values to the range [0, 1].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Data augmentation is applied to prevent overfitting and improve generalization.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5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87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FE4FCA90-6E67-4A9A-A63E-73497B491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027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96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5D41FF-D040-2A07-DAE6-B099A1F241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45" b="-3726"/>
          <a:stretch/>
        </p:blipFill>
        <p:spPr>
          <a:xfrm>
            <a:off x="6479336" y="1642534"/>
            <a:ext cx="5475115" cy="48212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B9A665-FE1C-C5EC-31EE-5C1C4D7D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OBSERVATIONS OBTAINED AFTER BUILDING MODEL</a:t>
            </a:r>
            <a:endParaRPr lang="en-US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CF90-F24F-6297-2626-001BF5B2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output of our model displays the probability of animal prediction for the respective animal images that were loaded into the model.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1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72200C-C53F-1AFD-4911-B7D1D83E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br>
              <a:rPr lang="en-US" b="1" i="0" u="none" strike="noStrike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b="1" i="0" u="none" strike="noStrike" dirty="0">
                <a:solidFill>
                  <a:schemeClr val="bg1"/>
                </a:solidFill>
                <a:effectLst/>
                <a:latin typeface="+mn-lt"/>
              </a:rPr>
              <a:t>Results and Comparison</a:t>
            </a:r>
            <a:br>
              <a:rPr lang="en-US" b="1" i="0" u="none" strike="noStrike" dirty="0">
                <a:solidFill>
                  <a:schemeClr val="bg1"/>
                </a:solidFill>
                <a:effectLst/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B7F33-A363-82F5-1915-81EEF4302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018735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20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40C728-4E01-4237-82C8-9624DFA85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F1CFB22B-2D73-4F2C-953D-8C306B45B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819F58A9-E813-4511-BEF2-5B65BB72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C30779-0F04-0D03-4657-4EFB1375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98" y="609599"/>
            <a:ext cx="5456963" cy="592666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F2682C-67B4-25D6-AB96-7FEBEBF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73" y="609599"/>
            <a:ext cx="5074368" cy="2296229"/>
          </a:xfrm>
        </p:spPr>
        <p:txBody>
          <a:bodyPr anchor="b">
            <a:normAutofit/>
          </a:bodyPr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</a:rPr>
              <a:t>Confusion Matrix: Model Performance Visualization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D779-BB78-B84B-1A09-98AF6D46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952172"/>
            <a:ext cx="5074368" cy="222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CNN Confusion Matrix</a:t>
            </a: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5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06241F-5B92-F01B-2227-B64EE097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SVM 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6D121-46E4-9E90-DFF6-55FC54240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4299" y="355601"/>
            <a:ext cx="5304367" cy="61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5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A4612E-479A-75F5-1369-E5E57340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n-lt"/>
              </a:rPr>
              <a:t>CNN-LSTM 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BD9D3D-6C2D-CA4D-F811-501D348E3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4300" y="609599"/>
            <a:ext cx="5372100" cy="575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E5B42B-08B4-34B4-34F8-FA282F3D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DD2C-6A9E-0235-297F-E2B66686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5473590" cy="53400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This project demonstrates how to build a multi-model image classification pipeline using CNN, SVM, and CNN-LSTM. It leverages TensorFlow </a:t>
            </a:r>
            <a:r>
              <a:rPr lang="en-US" sz="1800" b="0" i="0" u="none" strike="noStrike">
                <a:solidFill>
                  <a:schemeClr val="tx2"/>
                </a:solidFill>
                <a:effectLst/>
              </a:rPr>
              <a:t>and Keras 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for deep learning and scikit-learn for machine learning to deliver accurate and efficient classification. The models are evaluated using standard metrics like accuracy, confusion matrix, and classification report.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5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493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Office Theme</vt:lpstr>
      <vt:lpstr>    WILDLIFE CLASSIFICATION   Authors:   Pooja Reddy Gujju  Ruchitha Lakshmi Sahithi Maram </vt:lpstr>
      <vt:lpstr>PowerPoint Presentation</vt:lpstr>
      <vt:lpstr>PowerPoint Presentation</vt:lpstr>
      <vt:lpstr>OBSERVATIONS OBTAINED AFTER BUILDING MODEL</vt:lpstr>
      <vt:lpstr> Results and Comparison </vt:lpstr>
      <vt:lpstr>Confusion Matrix: Model Performance Visualization</vt:lpstr>
      <vt:lpstr>SVM CONFUSION MATRIX</vt:lpstr>
      <vt:lpstr>CNN-LSTM CONFUSION MATRIX</vt:lpstr>
      <vt:lpstr>Conclusion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Gujju, Pooja Reddy</dc:creator>
  <cp:lastModifiedBy>Gujju, Pooja Reddy</cp:lastModifiedBy>
  <cp:revision>4</cp:revision>
  <dcterms:created xsi:type="dcterms:W3CDTF">2024-12-08T01:20:29Z</dcterms:created>
  <dcterms:modified xsi:type="dcterms:W3CDTF">2024-12-12T03:01:47Z</dcterms:modified>
</cp:coreProperties>
</file>