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629"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PROJECT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a:cs typeface="Arial"/>
              </a:rPr>
              <a:t>Poojaa S,</a:t>
            </a:r>
          </a:p>
          <a:p>
            <a:r>
              <a:rPr lang="en-US" sz="2000" b="1" dirty="0" smtClean="0">
                <a:solidFill>
                  <a:schemeClr val="accent1">
                    <a:lumMod val="75000"/>
                  </a:schemeClr>
                </a:solidFill>
                <a:latin typeface="Arial"/>
                <a:cs typeface="Arial"/>
              </a:rPr>
              <a:t>Department </a:t>
            </a:r>
            <a:r>
              <a:rPr lang="en-US" sz="2000" b="1" dirty="0">
                <a:solidFill>
                  <a:schemeClr val="accent1">
                    <a:lumMod val="75000"/>
                  </a:schemeClr>
                </a:solidFill>
                <a:latin typeface="Arial"/>
                <a:cs typeface="Arial"/>
              </a:rPr>
              <a:t>of Computer Science and </a:t>
            </a:r>
            <a:r>
              <a:rPr lang="en-US" sz="2000" b="1" dirty="0" smtClean="0">
                <a:solidFill>
                  <a:schemeClr val="accent1">
                    <a:lumMod val="75000"/>
                  </a:schemeClr>
                </a:solidFill>
                <a:latin typeface="Arial"/>
                <a:cs typeface="Arial"/>
              </a:rPr>
              <a:t>Engineering,</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a:t>
            </a:r>
            <a:r>
              <a:rPr lang="en-US" sz="2000" b="1" dirty="0" err="1" smtClean="0">
                <a:solidFill>
                  <a:schemeClr val="accent1">
                    <a:lumMod val="75000"/>
                  </a:schemeClr>
                </a:solidFill>
                <a:latin typeface="Arial"/>
                <a:cs typeface="Arial"/>
              </a:rPr>
              <a:t>Guindy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p:cNvPicPr>
            <a:picLocks noChangeAspect="1"/>
          </p:cNvPicPr>
          <p:nvPr/>
        </p:nvPicPr>
        <p:blipFill>
          <a:blip r:embed="rId2"/>
          <a:stretch>
            <a:fillRect/>
          </a:stretch>
        </p:blipFill>
        <p:spPr>
          <a:xfrm>
            <a:off x="273988" y="2244401"/>
            <a:ext cx="11633427" cy="2523983"/>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71432" y="2214903"/>
            <a:ext cx="5429298" cy="438614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7" name="Picture 6"/>
          <p:cNvPicPr>
            <a:picLocks noChangeAspect="1"/>
          </p:cNvPicPr>
          <p:nvPr/>
        </p:nvPicPr>
        <p:blipFill>
          <a:blip r:embed="rId2"/>
          <a:stretch>
            <a:fillRect/>
          </a:stretch>
        </p:blipFill>
        <p:spPr>
          <a:xfrm>
            <a:off x="341413" y="1620316"/>
            <a:ext cx="5620475" cy="4482417"/>
          </a:xfrm>
          <a:prstGeom prst="rect">
            <a:avLst/>
          </a:prstGeom>
        </p:spPr>
      </p:pic>
      <p:pic>
        <p:nvPicPr>
          <p:cNvPr id="10" name="Picture 9"/>
          <p:cNvPicPr>
            <a:picLocks noChangeAspect="1"/>
          </p:cNvPicPr>
          <p:nvPr/>
        </p:nvPicPr>
        <p:blipFill>
          <a:blip r:embed="rId3"/>
          <a:stretch>
            <a:fillRect/>
          </a:stretch>
        </p:blipFill>
        <p:spPr>
          <a:xfrm>
            <a:off x="6199633" y="1667271"/>
            <a:ext cx="5660135" cy="4435462"/>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998" y="1306795"/>
            <a:ext cx="5723034" cy="4536221"/>
          </a:xfrm>
          <a:prstGeom prst="rect">
            <a:avLst/>
          </a:prstGeom>
        </p:spPr>
      </p:pic>
      <p:pic>
        <p:nvPicPr>
          <p:cNvPr id="4" name="Picture 3"/>
          <p:cNvPicPr>
            <a:picLocks noChangeAspect="1"/>
          </p:cNvPicPr>
          <p:nvPr/>
        </p:nvPicPr>
        <p:blipFill>
          <a:blip r:embed="rId3"/>
          <a:stretch>
            <a:fillRect/>
          </a:stretch>
        </p:blipFill>
        <p:spPr>
          <a:xfrm>
            <a:off x="6179952" y="1296965"/>
            <a:ext cx="5407348" cy="4546051"/>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941</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KEYLOGGER PROJECT</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27</cp:revision>
  <dcterms:created xsi:type="dcterms:W3CDTF">2021-05-26T16:50:10Z</dcterms:created>
  <dcterms:modified xsi:type="dcterms:W3CDTF">2024-04-08T12:05:42Z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