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b9a0b07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b9a0b07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457200" cy="20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 MAIL    DISPATCHER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3003292" y="3362975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project by POOJA SHARMA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CONTENTS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INTRODUCTION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OBJECTIVE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TECHNOLOGY USED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CONCLUSION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5" name="Google Shape;85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Intro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 website is used to send mass mails to a wide audience uploaded through a csv file.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285750" lvl="0" marL="457200" rtl="0" algn="l">
              <a:spcBef>
                <a:spcPts val="1000"/>
              </a:spcBef>
              <a:spcAft>
                <a:spcPts val="0"/>
              </a:spcAft>
              <a:buSzPts val="900"/>
              <a:buFont typeface="Raleway"/>
              <a:buChar char="➔"/>
            </a:pPr>
            <a:r>
              <a:rPr lang="en" sz="1200">
                <a:solidFill>
                  <a:srgbClr val="383F55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EMAIL JS is a backend-as-a-service that gives you the tools to send emails to the users of your application directly from your client or server-side code to fit your business requirements. </a:t>
            </a:r>
            <a:endParaRPr sz="1200">
              <a:solidFill>
                <a:srgbClr val="383F55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383F55"/>
              </a:buClr>
              <a:buSzPts val="1200"/>
              <a:buFont typeface="Raleway"/>
              <a:buChar char="➔"/>
            </a:pPr>
            <a:r>
              <a:rPr lang="en" sz="1200">
                <a:solidFill>
                  <a:srgbClr val="383F55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This also sorts valid and invalid emails from the csv file.</a:t>
            </a:r>
            <a:endParaRPr sz="1200">
              <a:solidFill>
                <a:srgbClr val="383F55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3" name="Google Shape;93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2. objective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16"/>
          <p:cNvSpPr txBox="1"/>
          <p:nvPr>
            <p:ph idx="4294967295" type="body"/>
          </p:nvPr>
        </p:nvSpPr>
        <p:spPr>
          <a:xfrm>
            <a:off x="2932175" y="140620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 make the website easy to use.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lang="en" sz="1250">
                <a:solidFill>
                  <a:srgbClr val="4E546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It is of paramount importance to use a tool that will facilitate the process of creating your mass emails. </a:t>
            </a:r>
            <a:endParaRPr sz="1250">
              <a:solidFill>
                <a:srgbClr val="4E5468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1000"/>
              </a:spcBef>
              <a:spcAft>
                <a:spcPts val="1000"/>
              </a:spcAft>
              <a:buClr>
                <a:srgbClr val="4E5468"/>
              </a:buClr>
              <a:buSzPts val="1150"/>
              <a:buFont typeface="Verdana"/>
              <a:buChar char="➔"/>
            </a:pPr>
            <a:r>
              <a:rPr lang="en" sz="1250">
                <a:solidFill>
                  <a:srgbClr val="4E546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speed with which you can send your e-mails is another important matter.</a:t>
            </a:r>
            <a:endParaRPr sz="1150">
              <a:solidFill>
                <a:srgbClr val="4E5468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294225" y="754200"/>
            <a:ext cx="4045200" cy="36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b="0" lang="en" sz="1800">
                <a:solidFill>
                  <a:schemeClr val="lt2"/>
                </a:solidFill>
              </a:rPr>
              <a:t>HTML</a:t>
            </a:r>
            <a:endParaRPr b="0"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b="0" lang="en" sz="1800">
                <a:solidFill>
                  <a:schemeClr val="lt2"/>
                </a:solidFill>
              </a:rPr>
              <a:t>CSS</a:t>
            </a:r>
            <a:endParaRPr b="0"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b="0" lang="en" sz="1800">
                <a:solidFill>
                  <a:schemeClr val="lt2"/>
                </a:solidFill>
              </a:rPr>
              <a:t>JAVASCRIPT</a:t>
            </a:r>
            <a:endParaRPr b="0"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b="0" lang="en" sz="1800">
                <a:solidFill>
                  <a:schemeClr val="lt2"/>
                </a:solidFill>
              </a:rPr>
              <a:t>EMAIL JS API</a:t>
            </a:r>
            <a:endParaRPr b="0"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lt2"/>
              </a:solidFill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6259750" y="476100"/>
            <a:ext cx="2480925" cy="24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 amt="42000"/>
          </a:blip>
          <a:stretch>
            <a:fillRect/>
          </a:stretch>
        </p:blipFill>
        <p:spPr>
          <a:xfrm>
            <a:off x="4651375" y="1297750"/>
            <a:ext cx="3031200" cy="303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7"/>
          <p:cNvGrpSpPr/>
          <p:nvPr/>
        </p:nvGrpSpPr>
        <p:grpSpPr>
          <a:xfrm>
            <a:off x="6781388" y="2464035"/>
            <a:ext cx="2212050" cy="2743043"/>
            <a:chOff x="6803275" y="395363"/>
            <a:chExt cx="2212050" cy="2743043"/>
          </a:xfrm>
        </p:grpSpPr>
        <p:pic>
          <p:nvPicPr>
            <p:cNvPr id="104" name="Google Shape;104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05" name="Google Shape;105;p17"/>
            <p:cNvPicPr preferRelativeResize="0"/>
            <p:nvPr/>
          </p:nvPicPr>
          <p:blipFill rotWithShape="1">
            <a:blip r:embed="rId6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17"/>
            <p:cNvSpPr txBox="1"/>
            <p:nvPr/>
          </p:nvSpPr>
          <p:spPr>
            <a:xfrm>
              <a:off x="6979400" y="1134406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Technology used</a:t>
              </a:r>
              <a:endPara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>
            <p:ph type="title"/>
          </p:nvPr>
        </p:nvSpPr>
        <p:spPr>
          <a:xfrm>
            <a:off x="6120775" y="22280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5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You can target a particular area, city, or country for your products/services in order to save both your time and money.</a:t>
            </a:r>
            <a:endParaRPr b="0" sz="15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16" name="Google Shape;116;p18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5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Mass mail dispatcher is the right answer when it comes to reaching a large number of potential recepients in the shortest time period.</a:t>
            </a:r>
            <a:endParaRPr b="0" sz="15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chemeClr val="accent3"/>
              </a:solidFill>
            </a:endParaRPr>
          </a:p>
        </p:txBody>
      </p:sp>
      <p:sp>
        <p:nvSpPr>
          <p:cNvPr id="117" name="Google Shape;117;p18"/>
          <p:cNvSpPr txBox="1"/>
          <p:nvPr>
            <p:ph type="title"/>
          </p:nvPr>
        </p:nvSpPr>
        <p:spPr>
          <a:xfrm>
            <a:off x="3284375" y="22280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5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also helps you filter the audience so that irrelevancy can precisely be reduced.</a:t>
            </a:r>
            <a:endParaRPr b="0" sz="15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