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477EC-CD0D-4853-9110-F117145F7BDC}">
  <a:tblStyle styleId="{8DC477EC-CD0D-4853-9110-F117145F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cc8309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cc8309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d85d2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d85d2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d85d2a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d85d2ae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d85d2a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d85d2a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d29ab5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d29ab5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d85d2a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d85d2a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8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1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0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pps/What-s-up-ci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fTqkqj8DB_I" TargetMode="External"/><Relationship Id="rId4" Type="http://schemas.openxmlformats.org/officeDocument/2006/relationships/hyperlink" Target="https://youtu.be/Z5I17HhYrO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10e26d7e/screen/691215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10e26d7e/screen/69124698" TargetMode="External"/><Relationship Id="rId5" Type="http://schemas.openxmlformats.org/officeDocument/2006/relationships/hyperlink" Target="https://marvelapp.com/10e26d7e/screen/69123625" TargetMode="External"/><Relationship Id="rId4" Type="http://schemas.openxmlformats.org/officeDocument/2006/relationships/hyperlink" Target="https://marvelapp.com/10e26d7e/screen/6906641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</a:rPr>
              <a:t>Que pasa ciudad?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Abhay Singh - 1001669333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Aditya Ravikumar - 1001672163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Phani Sree </a:t>
            </a:r>
            <a:r>
              <a:rPr lang="en-US">
                <a:solidFill>
                  <a:srgbClr val="000000"/>
                </a:solidFill>
              </a:rPr>
              <a:t>Harsha - 1001670966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Pooja Jeergyal – 1001686373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Sandhya Bhamidipati - 1001663914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Tasks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Rest Server and API- Pooja, Harsha, Abhay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Google </a:t>
            </a:r>
            <a:r>
              <a:rPr lang="en-US" dirty="0" err="1"/>
              <a:t>Signin</a:t>
            </a:r>
            <a:r>
              <a:rPr lang="en-US" dirty="0"/>
              <a:t> -Pooja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Map Integration- Pooja, Harsha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Geolocation handling- Pooja, Harsha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Image upload- Pooja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Bilingual- Abhay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Statistics Generation-Sandhya, Aditya, Abhay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Sign up/sign in-Pooja, Abhay, Harsha</a:t>
            </a: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83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Admin privileges- Abhay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Database- Abhay, Pooja, Sandhya, Harsha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Prototype- Pooja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Video-Pooja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Documentation- Abhay, Aditya, Sandhya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UI and UX- Abhay, Harsha, Aditya, Sandhya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FTP- Pooja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 Code &amp; Video Link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695100" y="1748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Source Code:  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https://github.com/harshapps/What-s-up-city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Video Link:  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Admin Profile: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https://youtu.be/Z5I17HhYrOQ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 Profile: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https://youtu.be/fTqkqj8DB_I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Prototypes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Spanish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https://marvelapp.com/10e26d7e/screen/69121500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English 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https://marvelapp.com/10e26d7e/screen/69066417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Admin Spanish: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https://marvelapp.com/10e26d7e/screen/69123625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Admin English: 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https://marvelapp.com/10e26d7e/screen/69124698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Teams Meeting Minutes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did around 2 meetings/per week.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spent around 2 hrs/ meeting.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Multiple image loader.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Enhanced UI.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Facebook Login.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Hamburger Menu.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Multiple languages.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Strong Feedback support.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Enhanced Admin functionality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Thank you.</a:t>
            </a:r>
            <a:endParaRPr sz="7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endParaRPr sz="7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/>
              <a:t>Questions?</a:t>
            </a:r>
            <a:endParaRPr sz="7200"/>
          </a:p>
        </p:txBody>
      </p:sp>
      <p:pic>
        <p:nvPicPr>
          <p:cNvPr id="187" name="Google Shape;187;p28" descr="32++ cliparts | Namaskar Hand Clipart Numbers | Yespress.inf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2325" y="3871705"/>
            <a:ext cx="1334716" cy="185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 pasa ciudad?- Agenda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mobile application where a person can report any irregularity of a public service to contribute towards complaint registration for a city.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Actor: User and Admin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Features: 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Google Login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Map Integration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Geolocation handling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Image upload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Bilingual</a:t>
            </a:r>
            <a:endParaRPr/>
          </a:p>
          <a:p>
            <a:pPr marL="13716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Statistics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01525" y="84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gain the proposed approach to gain information on how to handle all the requests for city maintenance.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app could help the residents/traveler/workers of the city to communicate with the authority.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Prospective maintenance request could be: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1426275" y="3579100"/>
          <a:ext cx="10287000" cy="2834610"/>
        </p:xfrm>
        <a:graphic>
          <a:graphicData uri="http://schemas.openxmlformats.org/drawingml/2006/table">
            <a:tbl>
              <a:tblPr>
                <a:noFill/>
                <a:tableStyleId>{8DC477EC-CD0D-4853-9110-F117145F7BDC}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371600" lvl="0" indent="-13716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Municipal Taxes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Economic Activity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Formal Employment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Informal Employment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Education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Electric Service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Environment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Emergency and fire response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Government-citizen relationship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Health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 Recreation and Entertainment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 Security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 Public Order and Citizen Coexistence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 Urban planning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 Solid waste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 Telecommunications and innovation services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 Roads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 Transportation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 Wastewater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 Drains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 Drinking-Water Service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 Domestic Gas Service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 Infrastructure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 Housing 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 Sports</a:t>
                      </a:r>
                      <a:endParaRPr sz="12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 Culture, Traditions, and Identity</a:t>
                      </a:r>
                      <a:endParaRPr sz="2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Solved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Charts: Pie-chart-&gt; Pure chart-&gt;svg charts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image handling-&gt; camera roll-&gt;image-picker-&gt;FormData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State handling and navigation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Maps integration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Google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Picker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database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Admin privileges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Authorization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Greatest Challenge To Solve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Integrating the statistics chart for the admin: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admin access,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passing value to pure-chart, change chart, text display,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Android display.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Integrating maps with 2 major functionality: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fetch the location,dealing with delta value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integrating markers, showing marker color, multiple marker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690825"/>
            <a:ext cx="71437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Screens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71" y="1590100"/>
            <a:ext cx="2744849" cy="482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796" y="1590100"/>
            <a:ext cx="2744849" cy="482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Modules worked on: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react-native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@react-navigation/native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@react-navigation/stack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react-native-maps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react-native-gesture-handler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react-native-svg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react-native-svg-charts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expo-expressions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expo-google-app-auth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expo-constants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expo-image-picker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4793000" y="1941700"/>
            <a:ext cx="5676900" cy="339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Backend (UTA Cloud)		</a:t>
            </a:r>
            <a:endParaRPr sz="1800"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838200" y="616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139" name="Google Shape;139;p21"/>
          <p:cNvSpPr/>
          <p:nvPr/>
        </p:nvSpPr>
        <p:spPr>
          <a:xfrm>
            <a:off x="1033700" y="2635922"/>
            <a:ext cx="2132700" cy="11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         UI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(React Native)</a:t>
            </a:r>
            <a:endParaRPr sz="1800" b="1"/>
          </a:p>
        </p:txBody>
      </p:sp>
      <p:sp>
        <p:nvSpPr>
          <p:cNvPr id="140" name="Google Shape;140;p21"/>
          <p:cNvSpPr/>
          <p:nvPr/>
        </p:nvSpPr>
        <p:spPr>
          <a:xfrm>
            <a:off x="5389400" y="2633000"/>
            <a:ext cx="1175700" cy="11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API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(PHP)</a:t>
            </a:r>
            <a:endParaRPr b="1"/>
          </a:p>
        </p:txBody>
      </p:sp>
      <p:sp>
        <p:nvSpPr>
          <p:cNvPr id="141" name="Google Shape;141;p21"/>
          <p:cNvSpPr/>
          <p:nvPr/>
        </p:nvSpPr>
        <p:spPr>
          <a:xfrm>
            <a:off x="8697925" y="2633000"/>
            <a:ext cx="1175700" cy="11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DATABASE            (MySql)</a:t>
            </a:r>
            <a:endParaRPr b="1"/>
          </a:p>
        </p:txBody>
      </p:sp>
      <p:cxnSp>
        <p:nvCxnSpPr>
          <p:cNvPr id="142" name="Google Shape;142;p21"/>
          <p:cNvCxnSpPr>
            <a:stCxn id="140" idx="3"/>
            <a:endCxn id="141" idx="1"/>
          </p:cNvCxnSpPr>
          <p:nvPr/>
        </p:nvCxnSpPr>
        <p:spPr>
          <a:xfrm>
            <a:off x="6565100" y="3220850"/>
            <a:ext cx="21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1"/>
          <p:cNvCxnSpPr>
            <a:stCxn id="139" idx="3"/>
            <a:endCxn id="140" idx="1"/>
          </p:cNvCxnSpPr>
          <p:nvPr/>
        </p:nvCxnSpPr>
        <p:spPr>
          <a:xfrm flipV="1">
            <a:off x="3166400" y="3220850"/>
            <a:ext cx="2223000" cy="29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1"/>
          <p:cNvCxnSpPr>
            <a:stCxn id="140" idx="1"/>
            <a:endCxn id="139" idx="3"/>
          </p:cNvCxnSpPr>
          <p:nvPr/>
        </p:nvCxnSpPr>
        <p:spPr>
          <a:xfrm flipH="1">
            <a:off x="3166400" y="3220850"/>
            <a:ext cx="2223000" cy="29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1"/>
          <p:cNvCxnSpPr>
            <a:stCxn id="141" idx="1"/>
            <a:endCxn id="140" idx="3"/>
          </p:cNvCxnSpPr>
          <p:nvPr/>
        </p:nvCxnSpPr>
        <p:spPr>
          <a:xfrm rot="10800000">
            <a:off x="6565225" y="3220850"/>
            <a:ext cx="213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590</Words>
  <Application>Microsoft Macintosh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Que pasa ciudad?</vt:lpstr>
      <vt:lpstr>Que pasa ciudad?- Agenda</vt:lpstr>
      <vt:lpstr>Motivation</vt:lpstr>
      <vt:lpstr>Problem Solved</vt:lpstr>
      <vt:lpstr>Greatest Challenge To Solve</vt:lpstr>
      <vt:lpstr>ER Diagram</vt:lpstr>
      <vt:lpstr>Main Screens</vt:lpstr>
      <vt:lpstr>Modules</vt:lpstr>
      <vt:lpstr>Architecture</vt:lpstr>
      <vt:lpstr>Tasks</vt:lpstr>
      <vt:lpstr>Tasks</vt:lpstr>
      <vt:lpstr>Source Code &amp; Video Link</vt:lpstr>
      <vt:lpstr>Prototypes</vt:lpstr>
      <vt:lpstr>Teams Meeting Minutes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pasa ciudad?</dc:title>
  <cp:lastModifiedBy>Jeergyal, Pooja Ashok</cp:lastModifiedBy>
  <cp:revision>3</cp:revision>
  <dcterms:modified xsi:type="dcterms:W3CDTF">2020-05-20T21:54:57Z</dcterms:modified>
</cp:coreProperties>
</file>