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endParaRPr lang="en-US" sz="2400" dirty="0"/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US" sz="2400" dirty="0"/>
              <a:t>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49DFB-650D-7CD6-28BD-360A69778DDF}"/>
              </a:ext>
            </a:extLst>
          </p:cNvPr>
          <p:cNvSpPr txBox="1"/>
          <p:nvPr/>
        </p:nvSpPr>
        <p:spPr>
          <a:xfrm>
            <a:off x="1676400" y="2019300"/>
            <a:ext cx="64819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Objective: Data Validation: Verify that the sum of the values in the "Sum of stag" column adds up to the "Grand Total" value.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Category Analysis: Analyze the distribution of values among the different categories. Determine which category has the highest value and which has the lowest. Percentage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Contribution: Calculate the percentage contribution of each category to the Grand Total.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Recommendations: Based on the analysis, provide insights into the distribution of the data. For example, identify if there are any outliers or if any category significantly impacts the Grand Total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Validation</a:t>
            </a:r>
          </a:p>
          <a:p>
            <a:r>
              <a:rPr lang="en-US" sz="2400" b="1" dirty="0"/>
              <a:t>Objective:</a:t>
            </a:r>
            <a:r>
              <a:rPr lang="en-US" sz="2400" dirty="0"/>
              <a:t> Ensure the sum of the "Sum of stag" column matches the "Grand Total.“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55AE283-082F-861B-C5B7-8645FDA9D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04572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2AF3AA2-623C-89BA-0F62-0D07DD177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140156"/>
              </p:ext>
            </p:extLst>
          </p:nvPr>
        </p:nvGraphicFramePr>
        <p:xfrm>
          <a:off x="1752600" y="3581399"/>
          <a:ext cx="6705600" cy="288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40257016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703395539"/>
                    </a:ext>
                  </a:extLst>
                </a:gridCol>
              </a:tblGrid>
              <a:tr h="412297">
                <a:tc>
                  <a:txBody>
                    <a:bodyPr/>
                    <a:lstStyle/>
                    <a:p>
                      <a:r>
                        <a:rPr lang="en-IN" dirty="0"/>
                        <a:t>Row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Sum of stag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683504"/>
                  </a:ext>
                </a:extLst>
              </a:tr>
              <a:tr h="412297">
                <a:tc>
                  <a:txBody>
                    <a:bodyPr/>
                    <a:lstStyle/>
                    <a:p>
                      <a:r>
                        <a:rPr lang="en-IN" dirty="0"/>
                        <a:t>Commercial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8.410677618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835837"/>
                  </a:ext>
                </a:extLst>
              </a:tr>
              <a:tr h="412297">
                <a:tc>
                  <a:txBody>
                    <a:bodyPr/>
                    <a:lstStyle/>
                    <a:p>
                      <a:r>
                        <a:rPr lang="en-IN" dirty="0"/>
                        <a:t>etc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8.936344969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23802"/>
                  </a:ext>
                </a:extLst>
              </a:tr>
              <a:tr h="412297">
                <a:tc>
                  <a:txBody>
                    <a:bodyPr/>
                    <a:lstStyle/>
                    <a:p>
                      <a:r>
                        <a:rPr lang="en-IN"/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398.0944558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151445"/>
                  </a:ext>
                </a:extLst>
              </a:tr>
              <a:tr h="412297">
                <a:tc>
                  <a:txBody>
                    <a:bodyPr/>
                    <a:lstStyle/>
                    <a:p>
                      <a:r>
                        <a:rPr lang="en-IN" dirty="0"/>
                        <a:t>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4.435318275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87287"/>
                  </a:ext>
                </a:extLst>
              </a:tr>
              <a:tr h="412297">
                <a:tc>
                  <a:txBody>
                    <a:bodyPr/>
                    <a:lstStyle/>
                    <a:p>
                      <a:r>
                        <a:rPr lang="en-IN"/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26.4476386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899833"/>
                  </a:ext>
                </a:extLst>
              </a:tr>
              <a:tr h="412297">
                <a:tc>
                  <a:txBody>
                    <a:bodyPr/>
                    <a:lstStyle/>
                    <a:p>
                      <a:r>
                        <a:rPr lang="en-IN" b="1" dirty="0"/>
                        <a:t>Grand Total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446.3244353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2768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237</Words>
  <Application>Microsoft Office PowerPoint</Application>
  <PresentationFormat>Widescreen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Lalith Choyal</cp:lastModifiedBy>
  <cp:revision>14</cp:revision>
  <dcterms:created xsi:type="dcterms:W3CDTF">2024-03-29T15:07:22Z</dcterms:created>
  <dcterms:modified xsi:type="dcterms:W3CDTF">2024-08-29T05:18:50Z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