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03A"/>
    <a:srgbClr val="16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4A848-4CB1-4BFA-97FD-42B13A74547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F1EAADF-66D4-4081-9E9C-3724400C63F4}">
      <dgm:prSet phldrT="[Text]"/>
      <dgm:spPr>
        <a:solidFill>
          <a:srgbClr val="12203A"/>
        </a:solidFill>
      </dgm:spPr>
      <dgm:t>
        <a:bodyPr/>
        <a:lstStyle/>
        <a:p>
          <a:r>
            <a:rPr lang="en-IN" dirty="0"/>
            <a:t>Models</a:t>
          </a:r>
        </a:p>
      </dgm:t>
    </dgm:pt>
    <dgm:pt modelId="{8AF66406-8D67-4768-8907-3B88911BF8D9}" type="parTrans" cxnId="{2162DA5D-F6EB-4C33-9716-977C27500554}">
      <dgm:prSet/>
      <dgm:spPr/>
      <dgm:t>
        <a:bodyPr/>
        <a:lstStyle/>
        <a:p>
          <a:endParaRPr lang="en-IN"/>
        </a:p>
      </dgm:t>
    </dgm:pt>
    <dgm:pt modelId="{05598984-0AC1-4E66-8CBF-81A7BF226BF4}" type="sibTrans" cxnId="{2162DA5D-F6EB-4C33-9716-977C27500554}">
      <dgm:prSet/>
      <dgm:spPr/>
      <dgm:t>
        <a:bodyPr/>
        <a:lstStyle/>
        <a:p>
          <a:endParaRPr lang="en-IN"/>
        </a:p>
      </dgm:t>
    </dgm:pt>
    <dgm:pt modelId="{155C432C-E744-483A-954C-82F2B1F8C712}">
      <dgm:prSet phldrT="[Text]"/>
      <dgm:spPr>
        <a:solidFill>
          <a:srgbClr val="12203A"/>
        </a:solidFill>
      </dgm:spPr>
      <dgm:t>
        <a:bodyPr/>
        <a:lstStyle/>
        <a:p>
          <a:r>
            <a:rPr lang="en-IN" dirty="0"/>
            <a:t>Repository</a:t>
          </a:r>
        </a:p>
      </dgm:t>
    </dgm:pt>
    <dgm:pt modelId="{8C7C518E-9BD3-4C7C-9989-19A18E5D9E2D}" type="parTrans" cxnId="{6D39441C-5EE7-410A-AA03-7104F189F4D1}">
      <dgm:prSet/>
      <dgm:spPr/>
      <dgm:t>
        <a:bodyPr/>
        <a:lstStyle/>
        <a:p>
          <a:endParaRPr lang="en-IN"/>
        </a:p>
      </dgm:t>
    </dgm:pt>
    <dgm:pt modelId="{5D00C70B-DDBF-4C4E-A57F-E9B507F77C6C}" type="sibTrans" cxnId="{6D39441C-5EE7-410A-AA03-7104F189F4D1}">
      <dgm:prSet/>
      <dgm:spPr/>
      <dgm:t>
        <a:bodyPr/>
        <a:lstStyle/>
        <a:p>
          <a:endParaRPr lang="en-IN"/>
        </a:p>
      </dgm:t>
    </dgm:pt>
    <dgm:pt modelId="{1EC7A5E7-A1C0-4112-8376-A9E35A83597F}">
      <dgm:prSet phldrT="[Text]"/>
      <dgm:spPr>
        <a:solidFill>
          <a:srgbClr val="12203A"/>
        </a:solidFill>
      </dgm:spPr>
      <dgm:t>
        <a:bodyPr/>
        <a:lstStyle/>
        <a:p>
          <a:r>
            <a:rPr lang="en-IN" dirty="0"/>
            <a:t>Service</a:t>
          </a:r>
        </a:p>
      </dgm:t>
    </dgm:pt>
    <dgm:pt modelId="{4B974642-7225-460F-A694-4957FA6ADE1E}" type="parTrans" cxnId="{932395FE-A28A-4252-8726-EA57EC7F1AE2}">
      <dgm:prSet/>
      <dgm:spPr/>
      <dgm:t>
        <a:bodyPr/>
        <a:lstStyle/>
        <a:p>
          <a:endParaRPr lang="en-IN"/>
        </a:p>
      </dgm:t>
    </dgm:pt>
    <dgm:pt modelId="{0989E0D5-6BFD-427E-A4F7-16C0FAB49BB2}" type="sibTrans" cxnId="{932395FE-A28A-4252-8726-EA57EC7F1AE2}">
      <dgm:prSet/>
      <dgm:spPr/>
      <dgm:t>
        <a:bodyPr/>
        <a:lstStyle/>
        <a:p>
          <a:endParaRPr lang="en-IN"/>
        </a:p>
      </dgm:t>
    </dgm:pt>
    <dgm:pt modelId="{00193AD8-2EA7-4B45-BB16-C068EEEF2345}">
      <dgm:prSet phldrT="[Text]"/>
      <dgm:spPr>
        <a:solidFill>
          <a:srgbClr val="12203A"/>
        </a:solidFill>
      </dgm:spPr>
      <dgm:t>
        <a:bodyPr/>
        <a:lstStyle/>
        <a:p>
          <a:r>
            <a:rPr lang="en-IN" dirty="0"/>
            <a:t>Controller</a:t>
          </a:r>
        </a:p>
      </dgm:t>
    </dgm:pt>
    <dgm:pt modelId="{BBEEC1E5-A608-4970-967B-864E040298FB}" type="parTrans" cxnId="{36270E12-C281-49C2-AC44-8270D519C5EA}">
      <dgm:prSet/>
      <dgm:spPr/>
      <dgm:t>
        <a:bodyPr/>
        <a:lstStyle/>
        <a:p>
          <a:endParaRPr lang="en-IN"/>
        </a:p>
      </dgm:t>
    </dgm:pt>
    <dgm:pt modelId="{E6FF6798-17F7-4AD4-91BC-3661DC5477D6}" type="sibTrans" cxnId="{36270E12-C281-49C2-AC44-8270D519C5EA}">
      <dgm:prSet/>
      <dgm:spPr/>
      <dgm:t>
        <a:bodyPr/>
        <a:lstStyle/>
        <a:p>
          <a:endParaRPr lang="en-IN"/>
        </a:p>
      </dgm:t>
    </dgm:pt>
    <dgm:pt modelId="{73A8B5E2-E66B-48FB-A024-E3DADE575E84}" type="pres">
      <dgm:prSet presAssocID="{85A4A848-4CB1-4BFA-97FD-42B13A745472}" presName="CompostProcess" presStyleCnt="0">
        <dgm:presLayoutVars>
          <dgm:dir/>
          <dgm:resizeHandles val="exact"/>
        </dgm:presLayoutVars>
      </dgm:prSet>
      <dgm:spPr/>
    </dgm:pt>
    <dgm:pt modelId="{2CA01069-7914-4E40-B413-78572365041B}" type="pres">
      <dgm:prSet presAssocID="{85A4A848-4CB1-4BFA-97FD-42B13A745472}" presName="arrow" presStyleLbl="bgShp" presStyleIdx="0" presStyleCnt="1" custScaleX="117647" custLinFactNeighborX="-4940" custLinFactNeighborY="2533"/>
      <dgm:spPr/>
    </dgm:pt>
    <dgm:pt modelId="{6230C561-061C-46C6-85F5-52D2F614D751}" type="pres">
      <dgm:prSet presAssocID="{85A4A848-4CB1-4BFA-97FD-42B13A745472}" presName="linearProcess" presStyleCnt="0"/>
      <dgm:spPr/>
    </dgm:pt>
    <dgm:pt modelId="{D0E6060B-327F-4011-A16B-03F72D8A1B10}" type="pres">
      <dgm:prSet presAssocID="{FF1EAADF-66D4-4081-9E9C-3724400C63F4}" presName="textNode" presStyleLbl="node1" presStyleIdx="0" presStyleCnt="4">
        <dgm:presLayoutVars>
          <dgm:bulletEnabled val="1"/>
        </dgm:presLayoutVars>
      </dgm:prSet>
      <dgm:spPr/>
    </dgm:pt>
    <dgm:pt modelId="{6510F1A0-7D9E-4963-8DA5-8169E5041962}" type="pres">
      <dgm:prSet presAssocID="{05598984-0AC1-4E66-8CBF-81A7BF226BF4}" presName="sibTrans" presStyleCnt="0"/>
      <dgm:spPr/>
    </dgm:pt>
    <dgm:pt modelId="{5BAC6189-D908-4752-BFC3-5977121083D7}" type="pres">
      <dgm:prSet presAssocID="{155C432C-E744-483A-954C-82F2B1F8C712}" presName="textNode" presStyleLbl="node1" presStyleIdx="1" presStyleCnt="4">
        <dgm:presLayoutVars>
          <dgm:bulletEnabled val="1"/>
        </dgm:presLayoutVars>
      </dgm:prSet>
      <dgm:spPr/>
    </dgm:pt>
    <dgm:pt modelId="{D0D2C22B-A48F-4D93-821A-2F32735F5D41}" type="pres">
      <dgm:prSet presAssocID="{5D00C70B-DDBF-4C4E-A57F-E9B507F77C6C}" presName="sibTrans" presStyleCnt="0"/>
      <dgm:spPr/>
    </dgm:pt>
    <dgm:pt modelId="{A697BBFF-148F-4713-B44C-BF25E62FFEBE}" type="pres">
      <dgm:prSet presAssocID="{1EC7A5E7-A1C0-4112-8376-A9E35A83597F}" presName="textNode" presStyleLbl="node1" presStyleIdx="2" presStyleCnt="4">
        <dgm:presLayoutVars>
          <dgm:bulletEnabled val="1"/>
        </dgm:presLayoutVars>
      </dgm:prSet>
      <dgm:spPr/>
    </dgm:pt>
    <dgm:pt modelId="{2C78107A-01E8-4F29-BE60-D41F572F1354}" type="pres">
      <dgm:prSet presAssocID="{0989E0D5-6BFD-427E-A4F7-16C0FAB49BB2}" presName="sibTrans" presStyleCnt="0"/>
      <dgm:spPr/>
    </dgm:pt>
    <dgm:pt modelId="{D8A8A84E-A779-49F2-8485-2263F460E5E3}" type="pres">
      <dgm:prSet presAssocID="{00193AD8-2EA7-4B45-BB16-C068EEEF234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6270E12-C281-49C2-AC44-8270D519C5EA}" srcId="{85A4A848-4CB1-4BFA-97FD-42B13A745472}" destId="{00193AD8-2EA7-4B45-BB16-C068EEEF2345}" srcOrd="3" destOrd="0" parTransId="{BBEEC1E5-A608-4970-967B-864E040298FB}" sibTransId="{E6FF6798-17F7-4AD4-91BC-3661DC5477D6}"/>
    <dgm:cxn modelId="{6D39441C-5EE7-410A-AA03-7104F189F4D1}" srcId="{85A4A848-4CB1-4BFA-97FD-42B13A745472}" destId="{155C432C-E744-483A-954C-82F2B1F8C712}" srcOrd="1" destOrd="0" parTransId="{8C7C518E-9BD3-4C7C-9989-19A18E5D9E2D}" sibTransId="{5D00C70B-DDBF-4C4E-A57F-E9B507F77C6C}"/>
    <dgm:cxn modelId="{84DFE95B-A5DB-4372-BA01-7739E0A97088}" type="presOf" srcId="{FF1EAADF-66D4-4081-9E9C-3724400C63F4}" destId="{D0E6060B-327F-4011-A16B-03F72D8A1B10}" srcOrd="0" destOrd="0" presId="urn:microsoft.com/office/officeart/2005/8/layout/hProcess9"/>
    <dgm:cxn modelId="{2162DA5D-F6EB-4C33-9716-977C27500554}" srcId="{85A4A848-4CB1-4BFA-97FD-42B13A745472}" destId="{FF1EAADF-66D4-4081-9E9C-3724400C63F4}" srcOrd="0" destOrd="0" parTransId="{8AF66406-8D67-4768-8907-3B88911BF8D9}" sibTransId="{05598984-0AC1-4E66-8CBF-81A7BF226BF4}"/>
    <dgm:cxn modelId="{8BCC1379-A6A8-4B8F-9F5C-B3239827E0B1}" type="presOf" srcId="{00193AD8-2EA7-4B45-BB16-C068EEEF2345}" destId="{D8A8A84E-A779-49F2-8485-2263F460E5E3}" srcOrd="0" destOrd="0" presId="urn:microsoft.com/office/officeart/2005/8/layout/hProcess9"/>
    <dgm:cxn modelId="{D4012EBE-8289-434E-9AB5-4B15A629C0A6}" type="presOf" srcId="{85A4A848-4CB1-4BFA-97FD-42B13A745472}" destId="{73A8B5E2-E66B-48FB-A024-E3DADE575E84}" srcOrd="0" destOrd="0" presId="urn:microsoft.com/office/officeart/2005/8/layout/hProcess9"/>
    <dgm:cxn modelId="{B65C80D2-696B-418F-808A-F30BFAE62DB5}" type="presOf" srcId="{1EC7A5E7-A1C0-4112-8376-A9E35A83597F}" destId="{A697BBFF-148F-4713-B44C-BF25E62FFEBE}" srcOrd="0" destOrd="0" presId="urn:microsoft.com/office/officeart/2005/8/layout/hProcess9"/>
    <dgm:cxn modelId="{D18901EF-CB23-4A93-B0D7-159E1DC2E613}" type="presOf" srcId="{155C432C-E744-483A-954C-82F2B1F8C712}" destId="{5BAC6189-D908-4752-BFC3-5977121083D7}" srcOrd="0" destOrd="0" presId="urn:microsoft.com/office/officeart/2005/8/layout/hProcess9"/>
    <dgm:cxn modelId="{932395FE-A28A-4252-8726-EA57EC7F1AE2}" srcId="{85A4A848-4CB1-4BFA-97FD-42B13A745472}" destId="{1EC7A5E7-A1C0-4112-8376-A9E35A83597F}" srcOrd="2" destOrd="0" parTransId="{4B974642-7225-460F-A694-4957FA6ADE1E}" sibTransId="{0989E0D5-6BFD-427E-A4F7-16C0FAB49BB2}"/>
    <dgm:cxn modelId="{CF0BF276-7D8F-4FB1-AAE9-63EA670B232C}" type="presParOf" srcId="{73A8B5E2-E66B-48FB-A024-E3DADE575E84}" destId="{2CA01069-7914-4E40-B413-78572365041B}" srcOrd="0" destOrd="0" presId="urn:microsoft.com/office/officeart/2005/8/layout/hProcess9"/>
    <dgm:cxn modelId="{4DD35C2C-8FE0-4CB6-ADE3-40AB48BF9EF5}" type="presParOf" srcId="{73A8B5E2-E66B-48FB-A024-E3DADE575E84}" destId="{6230C561-061C-46C6-85F5-52D2F614D751}" srcOrd="1" destOrd="0" presId="urn:microsoft.com/office/officeart/2005/8/layout/hProcess9"/>
    <dgm:cxn modelId="{D7611AC9-FC47-4839-9625-01D10934FF87}" type="presParOf" srcId="{6230C561-061C-46C6-85F5-52D2F614D751}" destId="{D0E6060B-327F-4011-A16B-03F72D8A1B10}" srcOrd="0" destOrd="0" presId="urn:microsoft.com/office/officeart/2005/8/layout/hProcess9"/>
    <dgm:cxn modelId="{E3B3C73F-323D-48EA-A686-D9A0A0C38E3C}" type="presParOf" srcId="{6230C561-061C-46C6-85F5-52D2F614D751}" destId="{6510F1A0-7D9E-4963-8DA5-8169E5041962}" srcOrd="1" destOrd="0" presId="urn:microsoft.com/office/officeart/2005/8/layout/hProcess9"/>
    <dgm:cxn modelId="{708F47B7-46B2-424F-B996-0E1C3815E903}" type="presParOf" srcId="{6230C561-061C-46C6-85F5-52D2F614D751}" destId="{5BAC6189-D908-4752-BFC3-5977121083D7}" srcOrd="2" destOrd="0" presId="urn:microsoft.com/office/officeart/2005/8/layout/hProcess9"/>
    <dgm:cxn modelId="{AC7E2DFB-9407-49DF-91BF-2B6BB6DF6965}" type="presParOf" srcId="{6230C561-061C-46C6-85F5-52D2F614D751}" destId="{D0D2C22B-A48F-4D93-821A-2F32735F5D41}" srcOrd="3" destOrd="0" presId="urn:microsoft.com/office/officeart/2005/8/layout/hProcess9"/>
    <dgm:cxn modelId="{9A8AC6CA-7550-49F4-A5A3-C6DAA1B0EAD8}" type="presParOf" srcId="{6230C561-061C-46C6-85F5-52D2F614D751}" destId="{A697BBFF-148F-4713-B44C-BF25E62FFEBE}" srcOrd="4" destOrd="0" presId="urn:microsoft.com/office/officeart/2005/8/layout/hProcess9"/>
    <dgm:cxn modelId="{28F4BECD-20DE-42ED-9119-7A5359E4A1AD}" type="presParOf" srcId="{6230C561-061C-46C6-85F5-52D2F614D751}" destId="{2C78107A-01E8-4F29-BE60-D41F572F1354}" srcOrd="5" destOrd="0" presId="urn:microsoft.com/office/officeart/2005/8/layout/hProcess9"/>
    <dgm:cxn modelId="{53C4105D-61E5-41F9-ABCE-3A31A4AF3503}" type="presParOf" srcId="{6230C561-061C-46C6-85F5-52D2F614D751}" destId="{D8A8A84E-A779-49F2-8485-2263F460E5E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01069-7914-4E40-B413-78572365041B}">
      <dsp:nvSpPr>
        <dsp:cNvPr id="0" name=""/>
        <dsp:cNvSpPr/>
      </dsp:nvSpPr>
      <dsp:spPr>
        <a:xfrm>
          <a:off x="0" y="0"/>
          <a:ext cx="7464183" cy="28864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6060B-327F-4011-A16B-03F72D8A1B10}">
      <dsp:nvSpPr>
        <dsp:cNvPr id="0" name=""/>
        <dsp:cNvSpPr/>
      </dsp:nvSpPr>
      <dsp:spPr>
        <a:xfrm>
          <a:off x="911" y="865936"/>
          <a:ext cx="1716343" cy="1154582"/>
        </a:xfrm>
        <a:prstGeom prst="roundRect">
          <a:avLst/>
        </a:prstGeom>
        <a:solidFill>
          <a:srgbClr val="12203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Models</a:t>
          </a:r>
        </a:p>
      </dsp:txBody>
      <dsp:txXfrm>
        <a:off x="57273" y="922298"/>
        <a:ext cx="1603619" cy="1041858"/>
      </dsp:txXfrm>
    </dsp:sp>
    <dsp:sp modelId="{5BAC6189-D908-4752-BFC3-5977121083D7}">
      <dsp:nvSpPr>
        <dsp:cNvPr id="0" name=""/>
        <dsp:cNvSpPr/>
      </dsp:nvSpPr>
      <dsp:spPr>
        <a:xfrm>
          <a:off x="1916251" y="865936"/>
          <a:ext cx="1716343" cy="1154582"/>
        </a:xfrm>
        <a:prstGeom prst="roundRect">
          <a:avLst/>
        </a:prstGeom>
        <a:solidFill>
          <a:srgbClr val="12203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Repository</a:t>
          </a:r>
        </a:p>
      </dsp:txBody>
      <dsp:txXfrm>
        <a:off x="1972613" y="922298"/>
        <a:ext cx="1603619" cy="1041858"/>
      </dsp:txXfrm>
    </dsp:sp>
    <dsp:sp modelId="{A697BBFF-148F-4713-B44C-BF25E62FFEBE}">
      <dsp:nvSpPr>
        <dsp:cNvPr id="0" name=""/>
        <dsp:cNvSpPr/>
      </dsp:nvSpPr>
      <dsp:spPr>
        <a:xfrm>
          <a:off x="3831591" y="865936"/>
          <a:ext cx="1716343" cy="1154582"/>
        </a:xfrm>
        <a:prstGeom prst="roundRect">
          <a:avLst/>
        </a:prstGeom>
        <a:solidFill>
          <a:srgbClr val="12203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Service</a:t>
          </a:r>
        </a:p>
      </dsp:txBody>
      <dsp:txXfrm>
        <a:off x="3887953" y="922298"/>
        <a:ext cx="1603619" cy="1041858"/>
      </dsp:txXfrm>
    </dsp:sp>
    <dsp:sp modelId="{D8A8A84E-A779-49F2-8485-2263F460E5E3}">
      <dsp:nvSpPr>
        <dsp:cNvPr id="0" name=""/>
        <dsp:cNvSpPr/>
      </dsp:nvSpPr>
      <dsp:spPr>
        <a:xfrm>
          <a:off x="5746931" y="865936"/>
          <a:ext cx="1716343" cy="1154582"/>
        </a:xfrm>
        <a:prstGeom prst="roundRect">
          <a:avLst/>
        </a:prstGeom>
        <a:solidFill>
          <a:srgbClr val="12203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Controller</a:t>
          </a:r>
        </a:p>
      </dsp:txBody>
      <dsp:txXfrm>
        <a:off x="5803293" y="922298"/>
        <a:ext cx="1603619" cy="1041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F1355-9FCC-45CD-A97F-6F1C6588DF2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DDE2A-9725-481C-9D52-3E0A52217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7218-4C10-4421-8A72-1F795EFA9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1C450-A1B9-43B1-9C5F-F2588B6A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673E-4155-4F60-AEBC-42EFB094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5EED-D50B-48C8-A7FB-A21C71EA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00FD-67F8-4581-916F-D5B003F4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0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82DD-2931-4274-A43A-8FDB7318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4CCF3-2456-42BE-B393-B86771712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AB34-3AC7-4618-A54F-A6C34026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1C17-F30A-4084-BF35-9084FB7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FFCD-DE0B-4EEC-B624-CA1B101A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45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CADBC-1B12-4351-B1A8-127B14988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9B4EE-6526-4A5C-9F28-8FEEDC1C8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CC12-BD51-4B9F-905E-68D6EE8C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B8D-DA2A-41D8-BE2F-2559862F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76EF6-DA05-4D84-A054-90DB3CB2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C803-4DA8-462E-9440-D5C4F39A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A3D5-DDA3-4B94-9E05-37A4DE7B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F22E-3D00-4242-9F24-33E6B44F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F109-8EB5-4B3E-95B2-E2E520E7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BF56-3EB3-4AA2-8DC6-7EB64695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4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99EE-16AF-48A6-9B54-CDF08226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E2F6-099F-4DE6-ACCA-34BDA628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09D2-E67D-4551-A97C-E125CADF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8D58-5809-4B22-BC4D-2D257698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E6B8-E717-4640-A00F-3236AA51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6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7987-B3AC-4CCE-8461-61722B83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6DA5-8C10-410E-83F3-0C109F971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6A9C3-7663-44DA-92C4-7D55B4CA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0586-90B5-49C1-BE4B-1B1C1D82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E5364-FAB3-4B6C-8EFF-0627060B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197ED-8116-4BF3-87F4-661B5503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69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BE0F-5AB9-4944-943D-83E2E9C0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870-957E-4931-9DBD-446A4D44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BBFA-90BC-4D0B-8996-625923EC8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818CC-8AC0-4A51-B252-F62EE99A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157F-4C62-4518-8578-6C1B0065E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17889-91A4-4CF1-A6E9-05AFE2B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6104F-BE0B-4C6B-94B3-09C2A36F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3D580-50BE-492A-96BA-3744C796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D9BC-B7C2-437E-903E-1D7D49AF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2E110-7F7A-4E8A-B507-47D0B146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0E2D4-98EA-4F47-BFD7-C08F63F6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10E57-5B26-4A8F-8AF2-1C1E9187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18B73-F6B1-4DEB-B60C-6F637288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E616E-5DD9-4EF8-BD5E-3B00D219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61F00-687A-4BEF-B1E0-8A0F0E3D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5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041E-7D4A-480F-AB9C-F298EF4D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952C-949A-4979-B95B-E42F4E44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0BD5-569C-4900-992A-C8F91211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A216-EF31-4D29-980F-B5BDCA1D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A01F-69CF-4051-8E24-7B1A020A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B185B-BB93-4C06-8502-6ACF7A9C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6545-F7EE-43C5-ABD1-E301A0B5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28AF5-7E1F-48B9-9525-160DE0A02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853AA-19B9-4191-97B0-0B6106B87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5DFB-D655-4963-B9A8-B3A6ECBB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76276-EA64-46E8-B8C2-BCC623D0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91FA4-D456-4CD7-99CA-1D7F509E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53E7E-853E-49F6-9925-01F1FF64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74910-3F81-494B-B131-13994713B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71B4-2C46-487F-8415-A3DFF5556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F49D-FA40-490D-ADA3-68DCF0D83C8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5CDA-CCF0-4DA2-BFD7-314D187B2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806A-7754-4104-9382-2FCD01C84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F4AF-D494-4FFE-A154-9DEA10B1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17000">
              <a:srgbClr val="12203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CD6EF1B-AF77-4445-A71F-02ED1D5984FF}"/>
              </a:ext>
            </a:extLst>
          </p:cNvPr>
          <p:cNvSpPr txBox="1"/>
          <p:nvPr/>
        </p:nvSpPr>
        <p:spPr>
          <a:xfrm>
            <a:off x="6998503" y="2351782"/>
            <a:ext cx="470262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Gentium Basic" panose="02000503060000020004" pitchFamily="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On-Demand Car Wash</a:t>
            </a:r>
            <a:endParaRPr lang="en-IN" sz="4000" b="1" dirty="0">
              <a:solidFill>
                <a:schemeClr val="bg1"/>
              </a:solidFill>
              <a:latin typeface="Gentium Basic" panose="02000503060000020004" pitchFamily="2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IN" sz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 asp.net core web API and Angular Project</a:t>
            </a:r>
          </a:p>
        </p:txBody>
      </p:sp>
    </p:spTree>
    <p:extLst>
      <p:ext uri="{BB962C8B-B14F-4D97-AF65-F5344CB8AC3E}">
        <p14:creationId xmlns:p14="http://schemas.microsoft.com/office/powerpoint/2010/main" val="297887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0"/>
    </mc:Choice>
    <mc:Fallback xmlns="">
      <p:transition spd="slow" advTm="12980"/>
    </mc:Fallback>
  </mc:AlternateContent>
  <p:extLst>
    <p:ext uri="{E180D4A7-C9FB-4DFB-919C-405C955672EB}">
      <p14:showEvtLst xmlns:p14="http://schemas.microsoft.com/office/powerpoint/2010/main">
        <p14:playEvt time="12" objId="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83F6D41-0107-42CD-84A1-E043EA6FF363}"/>
              </a:ext>
            </a:extLst>
          </p:cNvPr>
          <p:cNvSpPr/>
          <p:nvPr/>
        </p:nvSpPr>
        <p:spPr>
          <a:xfrm>
            <a:off x="1" y="713012"/>
            <a:ext cx="2068286" cy="5431972"/>
          </a:xfrm>
          <a:custGeom>
            <a:avLst/>
            <a:gdLst>
              <a:gd name="connsiteX0" fmla="*/ 374767 w 2373085"/>
              <a:gd name="connsiteY0" fmla="*/ 0 h 5431972"/>
              <a:gd name="connsiteX1" fmla="*/ 2363640 w 2373085"/>
              <a:gd name="connsiteY1" fmla="*/ 1117232 h 5431972"/>
              <a:gd name="connsiteX2" fmla="*/ 2373085 w 2373085"/>
              <a:gd name="connsiteY2" fmla="*/ 1132872 h 5431972"/>
              <a:gd name="connsiteX3" fmla="*/ 2373085 w 2373085"/>
              <a:gd name="connsiteY3" fmla="*/ 4299101 h 5431972"/>
              <a:gd name="connsiteX4" fmla="*/ 2363640 w 2373085"/>
              <a:gd name="connsiteY4" fmla="*/ 4314740 h 5431972"/>
              <a:gd name="connsiteX5" fmla="*/ 374767 w 2373085"/>
              <a:gd name="connsiteY5" fmla="*/ 5431972 h 5431972"/>
              <a:gd name="connsiteX6" fmla="*/ 123245 w 2373085"/>
              <a:gd name="connsiteY6" fmla="*/ 5417950 h 5431972"/>
              <a:gd name="connsiteX7" fmla="*/ 0 w 2373085"/>
              <a:gd name="connsiteY7" fmla="*/ 5397183 h 5431972"/>
              <a:gd name="connsiteX8" fmla="*/ 0 w 2373085"/>
              <a:gd name="connsiteY8" fmla="*/ 34789 h 5431972"/>
              <a:gd name="connsiteX9" fmla="*/ 123245 w 2373085"/>
              <a:gd name="connsiteY9" fmla="*/ 14022 h 5431972"/>
              <a:gd name="connsiteX10" fmla="*/ 374767 w 2373085"/>
              <a:gd name="connsiteY10" fmla="*/ 0 h 543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3085" h="5431972">
                <a:moveTo>
                  <a:pt x="374767" y="0"/>
                </a:moveTo>
                <a:cubicBezTo>
                  <a:pt x="1192070" y="0"/>
                  <a:pt x="1916282" y="440039"/>
                  <a:pt x="2363640" y="1117232"/>
                </a:cubicBezTo>
                <a:lnTo>
                  <a:pt x="2373085" y="1132872"/>
                </a:lnTo>
                <a:lnTo>
                  <a:pt x="2373085" y="4299101"/>
                </a:lnTo>
                <a:lnTo>
                  <a:pt x="2363640" y="4314740"/>
                </a:lnTo>
                <a:cubicBezTo>
                  <a:pt x="1916282" y="4991934"/>
                  <a:pt x="1192070" y="5431972"/>
                  <a:pt x="374767" y="5431972"/>
                </a:cubicBezTo>
                <a:cubicBezTo>
                  <a:pt x="289853" y="5431972"/>
                  <a:pt x="205943" y="5427222"/>
                  <a:pt x="123245" y="5417950"/>
                </a:cubicBezTo>
                <a:lnTo>
                  <a:pt x="0" y="5397183"/>
                </a:lnTo>
                <a:lnTo>
                  <a:pt x="0" y="34789"/>
                </a:lnTo>
                <a:lnTo>
                  <a:pt x="123245" y="14022"/>
                </a:lnTo>
                <a:cubicBezTo>
                  <a:pt x="205943" y="4750"/>
                  <a:pt x="289853" y="0"/>
                  <a:pt x="374767" y="0"/>
                </a:cubicBezTo>
                <a:close/>
              </a:path>
            </a:pathLst>
          </a:custGeom>
          <a:solidFill>
            <a:srgbClr val="12203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DCE19-63C4-43CF-A0CF-7BF332210A54}"/>
              </a:ext>
            </a:extLst>
          </p:cNvPr>
          <p:cNvSpPr txBox="1"/>
          <p:nvPr/>
        </p:nvSpPr>
        <p:spPr>
          <a:xfrm rot="16200000">
            <a:off x="-1603276" y="2967334"/>
            <a:ext cx="49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A7235-4A28-45D0-80F4-47416A284834}"/>
              </a:ext>
            </a:extLst>
          </p:cNvPr>
          <p:cNvSpPr txBox="1"/>
          <p:nvPr/>
        </p:nvSpPr>
        <p:spPr>
          <a:xfrm>
            <a:off x="3156858" y="1352354"/>
            <a:ext cx="769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“On-demand car wash system leads to providing the best car wash services at the customer’s doorstep”</a:t>
            </a:r>
            <a:endParaRPr lang="en-IN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814DD-DFC6-453A-AD3A-176FC6E971DE}"/>
              </a:ext>
            </a:extLst>
          </p:cNvPr>
          <p:cNvSpPr txBox="1"/>
          <p:nvPr/>
        </p:nvSpPr>
        <p:spPr>
          <a:xfrm>
            <a:off x="3156858" y="2947126"/>
            <a:ext cx="80554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Objective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develop an On-demand car wash system that will allow users to book a car wash at the specified time and location.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3"/>
    </mc:Choice>
    <mc:Fallback xmlns="">
      <p:transition spd="slow" advTm="5223"/>
    </mc:Fallback>
  </mc:AlternateContent>
  <p:extLst>
    <p:ext uri="{E180D4A7-C9FB-4DFB-919C-405C955672EB}">
      <p14:showEvtLst xmlns:p14="http://schemas.microsoft.com/office/powerpoint/2010/main">
        <p14:playEvt time="21" objId="7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83F6D41-0107-42CD-84A1-E043EA6FF363}"/>
              </a:ext>
            </a:extLst>
          </p:cNvPr>
          <p:cNvSpPr/>
          <p:nvPr/>
        </p:nvSpPr>
        <p:spPr>
          <a:xfrm>
            <a:off x="1" y="713012"/>
            <a:ext cx="2068286" cy="5431972"/>
          </a:xfrm>
          <a:custGeom>
            <a:avLst/>
            <a:gdLst>
              <a:gd name="connsiteX0" fmla="*/ 374767 w 2373085"/>
              <a:gd name="connsiteY0" fmla="*/ 0 h 5431972"/>
              <a:gd name="connsiteX1" fmla="*/ 2363640 w 2373085"/>
              <a:gd name="connsiteY1" fmla="*/ 1117232 h 5431972"/>
              <a:gd name="connsiteX2" fmla="*/ 2373085 w 2373085"/>
              <a:gd name="connsiteY2" fmla="*/ 1132872 h 5431972"/>
              <a:gd name="connsiteX3" fmla="*/ 2373085 w 2373085"/>
              <a:gd name="connsiteY3" fmla="*/ 4299101 h 5431972"/>
              <a:gd name="connsiteX4" fmla="*/ 2363640 w 2373085"/>
              <a:gd name="connsiteY4" fmla="*/ 4314740 h 5431972"/>
              <a:gd name="connsiteX5" fmla="*/ 374767 w 2373085"/>
              <a:gd name="connsiteY5" fmla="*/ 5431972 h 5431972"/>
              <a:gd name="connsiteX6" fmla="*/ 123245 w 2373085"/>
              <a:gd name="connsiteY6" fmla="*/ 5417950 h 5431972"/>
              <a:gd name="connsiteX7" fmla="*/ 0 w 2373085"/>
              <a:gd name="connsiteY7" fmla="*/ 5397183 h 5431972"/>
              <a:gd name="connsiteX8" fmla="*/ 0 w 2373085"/>
              <a:gd name="connsiteY8" fmla="*/ 34789 h 5431972"/>
              <a:gd name="connsiteX9" fmla="*/ 123245 w 2373085"/>
              <a:gd name="connsiteY9" fmla="*/ 14022 h 5431972"/>
              <a:gd name="connsiteX10" fmla="*/ 374767 w 2373085"/>
              <a:gd name="connsiteY10" fmla="*/ 0 h 543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3085" h="5431972">
                <a:moveTo>
                  <a:pt x="374767" y="0"/>
                </a:moveTo>
                <a:cubicBezTo>
                  <a:pt x="1192070" y="0"/>
                  <a:pt x="1916282" y="440039"/>
                  <a:pt x="2363640" y="1117232"/>
                </a:cubicBezTo>
                <a:lnTo>
                  <a:pt x="2373085" y="1132872"/>
                </a:lnTo>
                <a:lnTo>
                  <a:pt x="2373085" y="4299101"/>
                </a:lnTo>
                <a:lnTo>
                  <a:pt x="2363640" y="4314740"/>
                </a:lnTo>
                <a:cubicBezTo>
                  <a:pt x="1916282" y="4991934"/>
                  <a:pt x="1192070" y="5431972"/>
                  <a:pt x="374767" y="5431972"/>
                </a:cubicBezTo>
                <a:cubicBezTo>
                  <a:pt x="289853" y="5431972"/>
                  <a:pt x="205943" y="5427222"/>
                  <a:pt x="123245" y="5417950"/>
                </a:cubicBezTo>
                <a:lnTo>
                  <a:pt x="0" y="5397183"/>
                </a:lnTo>
                <a:lnTo>
                  <a:pt x="0" y="34789"/>
                </a:lnTo>
                <a:lnTo>
                  <a:pt x="123245" y="14022"/>
                </a:lnTo>
                <a:cubicBezTo>
                  <a:pt x="205943" y="4750"/>
                  <a:pt x="289853" y="0"/>
                  <a:pt x="374767" y="0"/>
                </a:cubicBezTo>
                <a:close/>
              </a:path>
            </a:pathLst>
          </a:custGeom>
          <a:solidFill>
            <a:srgbClr val="12203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DCE19-63C4-43CF-A0CF-7BF332210A54}"/>
              </a:ext>
            </a:extLst>
          </p:cNvPr>
          <p:cNvSpPr txBox="1"/>
          <p:nvPr/>
        </p:nvSpPr>
        <p:spPr>
          <a:xfrm rot="16200000">
            <a:off x="-1603276" y="2967334"/>
            <a:ext cx="49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Workflow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8AD454-862D-41F4-995D-330776030B90}"/>
              </a:ext>
            </a:extLst>
          </p:cNvPr>
          <p:cNvGrpSpPr/>
          <p:nvPr/>
        </p:nvGrpSpPr>
        <p:grpSpPr>
          <a:xfrm>
            <a:off x="2273593" y="305480"/>
            <a:ext cx="9765103" cy="6247035"/>
            <a:chOff x="2435518" y="294426"/>
            <a:chExt cx="9765103" cy="624703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292A12-11DC-47F7-8664-9BBF2A71361C}"/>
                </a:ext>
              </a:extLst>
            </p:cNvPr>
            <p:cNvGrpSpPr/>
            <p:nvPr/>
          </p:nvGrpSpPr>
          <p:grpSpPr>
            <a:xfrm>
              <a:off x="2588287" y="1436235"/>
              <a:ext cx="1714500" cy="542925"/>
              <a:chOff x="3200400" y="1133475"/>
              <a:chExt cx="2000250" cy="542925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8C775262-AAB1-4ED0-8293-8B8EF072412D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6F40E26-B5F5-4DD0-BF54-0028A243B0AA}"/>
                  </a:ext>
                </a:extLst>
              </p:cNvPr>
              <p:cNvSpPr txBox="1"/>
              <p:nvPr/>
            </p:nvSpPr>
            <p:spPr>
              <a:xfrm>
                <a:off x="3533775" y="1200150"/>
                <a:ext cx="1666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User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23A6CC-89CF-4D0B-A2A1-3491DB3CECF8}"/>
                </a:ext>
              </a:extLst>
            </p:cNvPr>
            <p:cNvGrpSpPr/>
            <p:nvPr/>
          </p:nvGrpSpPr>
          <p:grpSpPr>
            <a:xfrm>
              <a:off x="4106845" y="1416113"/>
              <a:ext cx="1605642" cy="542925"/>
              <a:chOff x="3200400" y="1133475"/>
              <a:chExt cx="1343025" cy="54292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31B5087-296B-43DD-A22B-A3D30FC20A03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2C1196-5979-4B9F-8BBE-1227FC2CC44B}"/>
                  </a:ext>
                </a:extLst>
              </p:cNvPr>
              <p:cNvSpPr txBox="1"/>
              <p:nvPr/>
            </p:nvSpPr>
            <p:spPr>
              <a:xfrm>
                <a:off x="3302186" y="1192768"/>
                <a:ext cx="124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Login/signup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0D7E2BC-B2E9-4524-AFB7-E6E286195080}"/>
                </a:ext>
              </a:extLst>
            </p:cNvPr>
            <p:cNvGrpSpPr/>
            <p:nvPr/>
          </p:nvGrpSpPr>
          <p:grpSpPr>
            <a:xfrm>
              <a:off x="6197928" y="1298906"/>
              <a:ext cx="1864436" cy="720649"/>
              <a:chOff x="3200400" y="1133475"/>
              <a:chExt cx="1384054" cy="54292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18C15F-31AE-4FCB-9FA8-8D1439057C36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7026C2-FCB5-40EF-95D6-21556FD2B83C}"/>
                  </a:ext>
                </a:extLst>
              </p:cNvPr>
              <p:cNvSpPr txBox="1"/>
              <p:nvPr/>
            </p:nvSpPr>
            <p:spPr>
              <a:xfrm>
                <a:off x="3227909" y="1163793"/>
                <a:ext cx="1356545" cy="486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View Available packages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C00F3D0-025F-4372-94C9-7699474FB85D}"/>
                </a:ext>
              </a:extLst>
            </p:cNvPr>
            <p:cNvGrpSpPr/>
            <p:nvPr/>
          </p:nvGrpSpPr>
          <p:grpSpPr>
            <a:xfrm>
              <a:off x="10594979" y="1140949"/>
              <a:ext cx="1605642" cy="992974"/>
              <a:chOff x="3129069" y="1133475"/>
              <a:chExt cx="1485686" cy="676004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836D9BD-BA68-4AE0-A779-3DA10FCFA7F6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D58850-B391-4E2B-B0DF-D984E37E859B}"/>
                  </a:ext>
                </a:extLst>
              </p:cNvPr>
              <p:cNvSpPr txBox="1"/>
              <p:nvPr/>
            </p:nvSpPr>
            <p:spPr>
              <a:xfrm>
                <a:off x="3129069" y="1163148"/>
                <a:ext cx="1485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Download Invoice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AD48A2D-7F63-44D0-B761-CF174C296E5C}"/>
                </a:ext>
              </a:extLst>
            </p:cNvPr>
            <p:cNvGrpSpPr/>
            <p:nvPr/>
          </p:nvGrpSpPr>
          <p:grpSpPr>
            <a:xfrm>
              <a:off x="8043649" y="294426"/>
              <a:ext cx="2578429" cy="646331"/>
              <a:chOff x="3200400" y="1087518"/>
              <a:chExt cx="1343025" cy="64633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053B00B-8BE6-43D8-A46D-B2D7374E2BB2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36EE7C-D175-4473-A7DE-D712B0B16FB0}"/>
                  </a:ext>
                </a:extLst>
              </p:cNvPr>
              <p:cNvSpPr txBox="1"/>
              <p:nvPr/>
            </p:nvSpPr>
            <p:spPr>
              <a:xfrm>
                <a:off x="3251293" y="1087518"/>
                <a:ext cx="1241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Get email about order registration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077E1F-8F37-4787-9C5A-11158634BFD7}"/>
                </a:ext>
              </a:extLst>
            </p:cNvPr>
            <p:cNvGrpSpPr/>
            <p:nvPr/>
          </p:nvGrpSpPr>
          <p:grpSpPr>
            <a:xfrm>
              <a:off x="8530043" y="1375053"/>
              <a:ext cx="1710417" cy="542925"/>
              <a:chOff x="3200400" y="1133475"/>
              <a:chExt cx="1430663" cy="542925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01646A0-67CE-48DA-B93C-D4C258FBB0E9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03B1997-8134-4F47-B811-55F6A301728E}"/>
                  </a:ext>
                </a:extLst>
              </p:cNvPr>
              <p:cNvSpPr txBox="1"/>
              <p:nvPr/>
            </p:nvSpPr>
            <p:spPr>
              <a:xfrm>
                <a:off x="3389824" y="1202294"/>
                <a:ext cx="124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Place Order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82F2DD-238C-4CC4-899B-FD004E492C57}"/>
                </a:ext>
              </a:extLst>
            </p:cNvPr>
            <p:cNvGrpSpPr/>
            <p:nvPr/>
          </p:nvGrpSpPr>
          <p:grpSpPr>
            <a:xfrm>
              <a:off x="8202165" y="5385339"/>
              <a:ext cx="2055161" cy="390941"/>
              <a:chOff x="3167949" y="1133475"/>
              <a:chExt cx="1416980" cy="5429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BF48228-869C-49C6-A8B3-BFC8649C7CB4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047F5F-B40A-40FA-8AF8-7723A147BE24}"/>
                  </a:ext>
                </a:extLst>
              </p:cNvPr>
              <p:cNvSpPr txBox="1"/>
              <p:nvPr/>
            </p:nvSpPr>
            <p:spPr>
              <a:xfrm>
                <a:off x="3167949" y="1133475"/>
                <a:ext cx="1416980" cy="512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Client Management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F9A368-819A-4E1D-815B-860F94BBA5BF}"/>
                </a:ext>
              </a:extLst>
            </p:cNvPr>
            <p:cNvGrpSpPr/>
            <p:nvPr/>
          </p:nvGrpSpPr>
          <p:grpSpPr>
            <a:xfrm>
              <a:off x="4591752" y="3197203"/>
              <a:ext cx="2360064" cy="672936"/>
              <a:chOff x="3167949" y="1133475"/>
              <a:chExt cx="1416980" cy="54292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8617CA2-7FCF-49BC-9A7E-C8310ECA1D0C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E28E39-1BA5-4302-BA44-A63315C54003}"/>
                  </a:ext>
                </a:extLst>
              </p:cNvPr>
              <p:cNvSpPr txBox="1"/>
              <p:nvPr/>
            </p:nvSpPr>
            <p:spPr>
              <a:xfrm>
                <a:off x="3167949" y="1133475"/>
                <a:ext cx="1416980" cy="52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Admin / Washer views orders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55DDF5-B1D7-4AA5-9B59-F162F14BEADF}"/>
                </a:ext>
              </a:extLst>
            </p:cNvPr>
            <p:cNvCxnSpPr/>
            <p:nvPr/>
          </p:nvCxnSpPr>
          <p:spPr>
            <a:xfrm>
              <a:off x="3739451" y="1707696"/>
              <a:ext cx="36739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16C2B2-D87D-417D-AF05-414CFE6CBF3A}"/>
                </a:ext>
              </a:extLst>
            </p:cNvPr>
            <p:cNvCxnSpPr>
              <a:cxnSpLocks/>
              <a:stCxn id="63" idx="3"/>
              <a:endCxn id="60" idx="1"/>
            </p:cNvCxnSpPr>
            <p:nvPr/>
          </p:nvCxnSpPr>
          <p:spPr>
            <a:xfrm flipV="1">
              <a:off x="5712487" y="1659231"/>
              <a:ext cx="485441" cy="84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F58B7D-0E87-450A-B948-A48BBADCD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7066" y="1659230"/>
              <a:ext cx="485441" cy="84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D8626A-C4A3-4147-BB30-588A43D31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1557" y="1628538"/>
              <a:ext cx="485441" cy="84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18CDE0B-F92E-4BC2-AA37-AB0B1FB57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3936" y="3521322"/>
              <a:ext cx="485441" cy="84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0A5FA3-8FA7-4B39-A30F-9BF247ACBE41}"/>
                </a:ext>
              </a:extLst>
            </p:cNvPr>
            <p:cNvCxnSpPr>
              <a:cxnSpLocks/>
              <a:stCxn id="54" idx="0"/>
              <a:endCxn id="57" idx="2"/>
            </p:cNvCxnSpPr>
            <p:nvPr/>
          </p:nvCxnSpPr>
          <p:spPr>
            <a:xfrm flipV="1">
              <a:off x="9332864" y="940757"/>
              <a:ext cx="0" cy="43429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BC85E8BF-3BAD-4C87-BECE-656D0C5AD7E4}"/>
                </a:ext>
              </a:extLst>
            </p:cNvPr>
            <p:cNvCxnSpPr>
              <a:cxnSpLocks/>
              <a:stCxn id="59" idx="2"/>
              <a:endCxn id="47" idx="0"/>
            </p:cNvCxnSpPr>
            <p:nvPr/>
          </p:nvCxnSpPr>
          <p:spPr>
            <a:xfrm rot="5400000">
              <a:off x="6843649" y="-1294510"/>
              <a:ext cx="1125719" cy="79825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6C1213-08C0-4687-9531-DB7A1FB92CA6}"/>
                </a:ext>
              </a:extLst>
            </p:cNvPr>
            <p:cNvCxnSpPr/>
            <p:nvPr/>
          </p:nvCxnSpPr>
          <p:spPr>
            <a:xfrm flipV="1">
              <a:off x="11397800" y="1959038"/>
              <a:ext cx="0" cy="2983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970A613-8B0E-48A2-92D4-181576025C22}"/>
                </a:ext>
              </a:extLst>
            </p:cNvPr>
            <p:cNvGrpSpPr/>
            <p:nvPr/>
          </p:nvGrpSpPr>
          <p:grpSpPr>
            <a:xfrm>
              <a:off x="2435518" y="5602708"/>
              <a:ext cx="1531389" cy="402271"/>
              <a:chOff x="3167949" y="1133475"/>
              <a:chExt cx="1416980" cy="54292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95C42B8-FC62-497D-AA18-BFDA8F24E6FD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3D27B0-DFD2-4F68-BA55-E70746E6B174}"/>
                  </a:ext>
                </a:extLst>
              </p:cNvPr>
              <p:cNvSpPr txBox="1"/>
              <p:nvPr/>
            </p:nvSpPr>
            <p:spPr>
              <a:xfrm>
                <a:off x="3167949" y="1133475"/>
                <a:ext cx="1416980" cy="31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Admin </a:t>
                </a:r>
              </a:p>
            </p:txBody>
          </p:sp>
        </p:grp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AD4B587-9F15-461C-B2CA-52F16686A559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rot="5400000" flipH="1" flipV="1">
              <a:off x="3616445" y="3454908"/>
              <a:ext cx="1732569" cy="2563032"/>
            </a:xfrm>
            <a:prstGeom prst="bentConnector3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B38D389-7496-405C-BD7B-8AC1A46E28F3}"/>
                </a:ext>
              </a:extLst>
            </p:cNvPr>
            <p:cNvGrpSpPr/>
            <p:nvPr/>
          </p:nvGrpSpPr>
          <p:grpSpPr>
            <a:xfrm>
              <a:off x="2649521" y="3259642"/>
              <a:ext cx="1531389" cy="643515"/>
              <a:chOff x="3167949" y="1133475"/>
              <a:chExt cx="1416980" cy="542925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D2B69EE-EFE2-4FCF-A378-0C8900B387AB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A54BA69-44E5-4CE9-B5C1-47F560C9E629}"/>
                  </a:ext>
                </a:extLst>
              </p:cNvPr>
              <p:cNvSpPr txBox="1"/>
              <p:nvPr/>
            </p:nvSpPr>
            <p:spPr>
              <a:xfrm>
                <a:off x="3167949" y="1133475"/>
                <a:ext cx="1416980" cy="542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Receives Order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3344B8E-075A-47C0-876B-87796B9DF810}"/>
                </a:ext>
              </a:extLst>
            </p:cNvPr>
            <p:cNvGrpSpPr/>
            <p:nvPr/>
          </p:nvGrpSpPr>
          <p:grpSpPr>
            <a:xfrm>
              <a:off x="8018347" y="4869380"/>
              <a:ext cx="2375934" cy="658779"/>
              <a:chOff x="3167949" y="1133475"/>
              <a:chExt cx="1416980" cy="914889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33200C3E-E78A-4F29-9CDB-A26349F6148D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E875C3E-98D6-4FF6-AABF-6F6C00B93643}"/>
                  </a:ext>
                </a:extLst>
              </p:cNvPr>
              <p:cNvSpPr txBox="1"/>
              <p:nvPr/>
            </p:nvSpPr>
            <p:spPr>
              <a:xfrm>
                <a:off x="3167949" y="1150762"/>
                <a:ext cx="1416980" cy="89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Package Management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1987B3E-108C-4143-A6C5-9785158A247D}"/>
                </a:ext>
              </a:extLst>
            </p:cNvPr>
            <p:cNvGrpSpPr/>
            <p:nvPr/>
          </p:nvGrpSpPr>
          <p:grpSpPr>
            <a:xfrm>
              <a:off x="8185299" y="4343772"/>
              <a:ext cx="2055161" cy="392652"/>
              <a:chOff x="3167949" y="1133475"/>
              <a:chExt cx="1416980" cy="545301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11D72D5-8BDB-40EE-A91A-26C501C05106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BFFC74-7809-47C8-9EFE-5933F84C99EB}"/>
                  </a:ext>
                </a:extLst>
              </p:cNvPr>
              <p:cNvSpPr txBox="1"/>
              <p:nvPr/>
            </p:nvSpPr>
            <p:spPr>
              <a:xfrm>
                <a:off x="3167949" y="1133475"/>
                <a:ext cx="1416980" cy="545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Car Management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3CCFB4-D283-47B0-B798-BFDD7FD2940B}"/>
                </a:ext>
              </a:extLst>
            </p:cNvPr>
            <p:cNvGrpSpPr/>
            <p:nvPr/>
          </p:nvGrpSpPr>
          <p:grpSpPr>
            <a:xfrm>
              <a:off x="7929579" y="5895130"/>
              <a:ext cx="2600331" cy="646331"/>
              <a:chOff x="3167949" y="1133475"/>
              <a:chExt cx="1416980" cy="89760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2223237C-0902-4FF3-9365-665B199BA0F9}"/>
                  </a:ext>
                </a:extLst>
              </p:cNvPr>
              <p:cNvSpPr/>
              <p:nvPr/>
            </p:nvSpPr>
            <p:spPr>
              <a:xfrm>
                <a:off x="3200400" y="1133475"/>
                <a:ext cx="1343025" cy="54292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BB2836-6542-440E-A60E-4E569F548C8B}"/>
                  </a:ext>
                </a:extLst>
              </p:cNvPr>
              <p:cNvSpPr txBox="1"/>
              <p:nvPr/>
            </p:nvSpPr>
            <p:spPr>
              <a:xfrm>
                <a:off x="3167949" y="1133475"/>
                <a:ext cx="1416980" cy="89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Washer Management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1991628-72C8-4B56-B529-D15B0C5782B4}"/>
                </a:ext>
              </a:extLst>
            </p:cNvPr>
            <p:cNvSpPr/>
            <p:nvPr/>
          </p:nvSpPr>
          <p:spPr>
            <a:xfrm>
              <a:off x="7848600" y="4181475"/>
              <a:ext cx="2773478" cy="2336142"/>
            </a:xfrm>
            <a:prstGeom prst="roundRect">
              <a:avLst>
                <a:gd name="adj" fmla="val 810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94C17D-CB8D-4F6C-98CF-42E632FC3CC6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3922052" y="5800710"/>
              <a:ext cx="3926548" cy="31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04E3F67-170D-4C73-A930-0E3208D497F1}"/>
              </a:ext>
            </a:extLst>
          </p:cNvPr>
          <p:cNvSpPr txBox="1"/>
          <p:nvPr/>
        </p:nvSpPr>
        <p:spPr>
          <a:xfrm>
            <a:off x="4961807" y="399002"/>
            <a:ext cx="152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Client Side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A21119-944A-4328-B8B8-7740705045BD}"/>
              </a:ext>
            </a:extLst>
          </p:cNvPr>
          <p:cNvSpPr txBox="1"/>
          <p:nvPr/>
        </p:nvSpPr>
        <p:spPr>
          <a:xfrm>
            <a:off x="7200733" y="3269947"/>
            <a:ext cx="236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Application Side</a:t>
            </a:r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91E9640-F347-4CEC-82E4-5B49F3974C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41972" y="246415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5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83F6D41-0107-42CD-84A1-E043EA6FF363}"/>
              </a:ext>
            </a:extLst>
          </p:cNvPr>
          <p:cNvSpPr/>
          <p:nvPr/>
        </p:nvSpPr>
        <p:spPr>
          <a:xfrm>
            <a:off x="1" y="713012"/>
            <a:ext cx="2068286" cy="5431972"/>
          </a:xfrm>
          <a:custGeom>
            <a:avLst/>
            <a:gdLst>
              <a:gd name="connsiteX0" fmla="*/ 374767 w 2373085"/>
              <a:gd name="connsiteY0" fmla="*/ 0 h 5431972"/>
              <a:gd name="connsiteX1" fmla="*/ 2363640 w 2373085"/>
              <a:gd name="connsiteY1" fmla="*/ 1117232 h 5431972"/>
              <a:gd name="connsiteX2" fmla="*/ 2373085 w 2373085"/>
              <a:gd name="connsiteY2" fmla="*/ 1132872 h 5431972"/>
              <a:gd name="connsiteX3" fmla="*/ 2373085 w 2373085"/>
              <a:gd name="connsiteY3" fmla="*/ 4299101 h 5431972"/>
              <a:gd name="connsiteX4" fmla="*/ 2363640 w 2373085"/>
              <a:gd name="connsiteY4" fmla="*/ 4314740 h 5431972"/>
              <a:gd name="connsiteX5" fmla="*/ 374767 w 2373085"/>
              <a:gd name="connsiteY5" fmla="*/ 5431972 h 5431972"/>
              <a:gd name="connsiteX6" fmla="*/ 123245 w 2373085"/>
              <a:gd name="connsiteY6" fmla="*/ 5417950 h 5431972"/>
              <a:gd name="connsiteX7" fmla="*/ 0 w 2373085"/>
              <a:gd name="connsiteY7" fmla="*/ 5397183 h 5431972"/>
              <a:gd name="connsiteX8" fmla="*/ 0 w 2373085"/>
              <a:gd name="connsiteY8" fmla="*/ 34789 h 5431972"/>
              <a:gd name="connsiteX9" fmla="*/ 123245 w 2373085"/>
              <a:gd name="connsiteY9" fmla="*/ 14022 h 5431972"/>
              <a:gd name="connsiteX10" fmla="*/ 374767 w 2373085"/>
              <a:gd name="connsiteY10" fmla="*/ 0 h 543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3085" h="5431972">
                <a:moveTo>
                  <a:pt x="374767" y="0"/>
                </a:moveTo>
                <a:cubicBezTo>
                  <a:pt x="1192070" y="0"/>
                  <a:pt x="1916282" y="440039"/>
                  <a:pt x="2363640" y="1117232"/>
                </a:cubicBezTo>
                <a:lnTo>
                  <a:pt x="2373085" y="1132872"/>
                </a:lnTo>
                <a:lnTo>
                  <a:pt x="2373085" y="4299101"/>
                </a:lnTo>
                <a:lnTo>
                  <a:pt x="2363640" y="4314740"/>
                </a:lnTo>
                <a:cubicBezTo>
                  <a:pt x="1916282" y="4991934"/>
                  <a:pt x="1192070" y="5431972"/>
                  <a:pt x="374767" y="5431972"/>
                </a:cubicBezTo>
                <a:cubicBezTo>
                  <a:pt x="289853" y="5431972"/>
                  <a:pt x="205943" y="5427222"/>
                  <a:pt x="123245" y="5417950"/>
                </a:cubicBezTo>
                <a:lnTo>
                  <a:pt x="0" y="5397183"/>
                </a:lnTo>
                <a:lnTo>
                  <a:pt x="0" y="34789"/>
                </a:lnTo>
                <a:lnTo>
                  <a:pt x="123245" y="14022"/>
                </a:lnTo>
                <a:cubicBezTo>
                  <a:pt x="205943" y="4750"/>
                  <a:pt x="289853" y="0"/>
                  <a:pt x="374767" y="0"/>
                </a:cubicBezTo>
                <a:close/>
              </a:path>
            </a:pathLst>
          </a:custGeom>
          <a:solidFill>
            <a:srgbClr val="12203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DCE19-63C4-43CF-A0CF-7BF332210A54}"/>
              </a:ext>
            </a:extLst>
          </p:cNvPr>
          <p:cNvSpPr txBox="1"/>
          <p:nvPr/>
        </p:nvSpPr>
        <p:spPr>
          <a:xfrm rot="16200000">
            <a:off x="-1603276" y="2967334"/>
            <a:ext cx="49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1E185-A407-43B5-A75A-57936A48D0F1}"/>
              </a:ext>
            </a:extLst>
          </p:cNvPr>
          <p:cNvSpPr txBox="1"/>
          <p:nvPr/>
        </p:nvSpPr>
        <p:spPr>
          <a:xfrm>
            <a:off x="2765790" y="1750192"/>
            <a:ext cx="927462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Repository</a:t>
            </a:r>
            <a:r>
              <a:rPr lang="en-IN" sz="1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Pattern Approach</a:t>
            </a:r>
          </a:p>
          <a:p>
            <a:endParaRPr lang="en-US" sz="11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Reem Kufi" pitchFamily="2"/>
              </a:rPr>
              <a:t>Creates abstraction between the data access and business logic layer</a:t>
            </a:r>
          </a:p>
          <a:p>
            <a:endParaRPr lang="en-US" sz="1400" dirty="0">
              <a:solidFill>
                <a:schemeClr val="bg1"/>
              </a:solidFill>
              <a:latin typeface="Reem Kufi" pitchFamily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Reem Kufi" pitchFamily="2"/>
              </a:rPr>
              <a:t>Promote loosely coupled approach for accessing data from the database</a:t>
            </a:r>
            <a:endParaRPr lang="en-IN" sz="1400" dirty="0">
              <a:solidFill>
                <a:schemeClr val="bg1"/>
              </a:solidFill>
              <a:latin typeface="Reem Kuf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D58D7-CB39-4021-B288-03822BB8C01F}"/>
              </a:ext>
            </a:extLst>
          </p:cNvPr>
          <p:cNvSpPr txBox="1"/>
          <p:nvPr/>
        </p:nvSpPr>
        <p:spPr>
          <a:xfrm>
            <a:off x="2765790" y="512957"/>
            <a:ext cx="9274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Code first Approach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390858-DCA0-413C-A815-D84F857344DD}"/>
              </a:ext>
            </a:extLst>
          </p:cNvPr>
          <p:cNvGrpSpPr/>
          <p:nvPr/>
        </p:nvGrpSpPr>
        <p:grpSpPr>
          <a:xfrm>
            <a:off x="2829468" y="3399408"/>
            <a:ext cx="9274628" cy="2886455"/>
            <a:chOff x="2524668" y="3022460"/>
            <a:chExt cx="9274628" cy="2886455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8FBA416F-FE01-4056-B835-7E2DFF9197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66996222"/>
                </p:ext>
              </p:extLst>
            </p:nvPr>
          </p:nvGraphicFramePr>
          <p:xfrm>
            <a:off x="2524668" y="3022460"/>
            <a:ext cx="7464187" cy="28864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F3051A-2814-49DE-8CB8-A2465E9E5457}"/>
                </a:ext>
              </a:extLst>
            </p:cNvPr>
            <p:cNvSpPr txBox="1"/>
            <p:nvPr/>
          </p:nvSpPr>
          <p:spPr>
            <a:xfrm>
              <a:off x="2524668" y="3100466"/>
              <a:ext cx="9274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Flow</a:t>
              </a:r>
              <a:endParaRPr lang="en-IN" sz="1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55165E6-3203-456E-BBBA-B2682B7019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9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83F6D41-0107-42CD-84A1-E043EA6FF363}"/>
              </a:ext>
            </a:extLst>
          </p:cNvPr>
          <p:cNvSpPr/>
          <p:nvPr/>
        </p:nvSpPr>
        <p:spPr>
          <a:xfrm>
            <a:off x="1" y="713012"/>
            <a:ext cx="2068286" cy="5431972"/>
          </a:xfrm>
          <a:custGeom>
            <a:avLst/>
            <a:gdLst>
              <a:gd name="connsiteX0" fmla="*/ 374767 w 2373085"/>
              <a:gd name="connsiteY0" fmla="*/ 0 h 5431972"/>
              <a:gd name="connsiteX1" fmla="*/ 2363640 w 2373085"/>
              <a:gd name="connsiteY1" fmla="*/ 1117232 h 5431972"/>
              <a:gd name="connsiteX2" fmla="*/ 2373085 w 2373085"/>
              <a:gd name="connsiteY2" fmla="*/ 1132872 h 5431972"/>
              <a:gd name="connsiteX3" fmla="*/ 2373085 w 2373085"/>
              <a:gd name="connsiteY3" fmla="*/ 4299101 h 5431972"/>
              <a:gd name="connsiteX4" fmla="*/ 2363640 w 2373085"/>
              <a:gd name="connsiteY4" fmla="*/ 4314740 h 5431972"/>
              <a:gd name="connsiteX5" fmla="*/ 374767 w 2373085"/>
              <a:gd name="connsiteY5" fmla="*/ 5431972 h 5431972"/>
              <a:gd name="connsiteX6" fmla="*/ 123245 w 2373085"/>
              <a:gd name="connsiteY6" fmla="*/ 5417950 h 5431972"/>
              <a:gd name="connsiteX7" fmla="*/ 0 w 2373085"/>
              <a:gd name="connsiteY7" fmla="*/ 5397183 h 5431972"/>
              <a:gd name="connsiteX8" fmla="*/ 0 w 2373085"/>
              <a:gd name="connsiteY8" fmla="*/ 34789 h 5431972"/>
              <a:gd name="connsiteX9" fmla="*/ 123245 w 2373085"/>
              <a:gd name="connsiteY9" fmla="*/ 14022 h 5431972"/>
              <a:gd name="connsiteX10" fmla="*/ 374767 w 2373085"/>
              <a:gd name="connsiteY10" fmla="*/ 0 h 543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3085" h="5431972">
                <a:moveTo>
                  <a:pt x="374767" y="0"/>
                </a:moveTo>
                <a:cubicBezTo>
                  <a:pt x="1192070" y="0"/>
                  <a:pt x="1916282" y="440039"/>
                  <a:pt x="2363640" y="1117232"/>
                </a:cubicBezTo>
                <a:lnTo>
                  <a:pt x="2373085" y="1132872"/>
                </a:lnTo>
                <a:lnTo>
                  <a:pt x="2373085" y="4299101"/>
                </a:lnTo>
                <a:lnTo>
                  <a:pt x="2363640" y="4314740"/>
                </a:lnTo>
                <a:cubicBezTo>
                  <a:pt x="1916282" y="4991934"/>
                  <a:pt x="1192070" y="5431972"/>
                  <a:pt x="374767" y="5431972"/>
                </a:cubicBezTo>
                <a:cubicBezTo>
                  <a:pt x="289853" y="5431972"/>
                  <a:pt x="205943" y="5427222"/>
                  <a:pt x="123245" y="5417950"/>
                </a:cubicBezTo>
                <a:lnTo>
                  <a:pt x="0" y="5397183"/>
                </a:lnTo>
                <a:lnTo>
                  <a:pt x="0" y="34789"/>
                </a:lnTo>
                <a:lnTo>
                  <a:pt x="123245" y="14022"/>
                </a:lnTo>
                <a:cubicBezTo>
                  <a:pt x="205943" y="4750"/>
                  <a:pt x="289853" y="0"/>
                  <a:pt x="374767" y="0"/>
                </a:cubicBezTo>
                <a:close/>
              </a:path>
            </a:pathLst>
          </a:custGeom>
          <a:solidFill>
            <a:srgbClr val="12203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DCE19-63C4-43CF-A0CF-7BF332210A54}"/>
              </a:ext>
            </a:extLst>
          </p:cNvPr>
          <p:cNvSpPr txBox="1"/>
          <p:nvPr/>
        </p:nvSpPr>
        <p:spPr>
          <a:xfrm rot="16200000">
            <a:off x="-1603276" y="2705724"/>
            <a:ext cx="49152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Features and Technology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29702E-AD2F-4FB3-9B32-CBBAB2B363BF}"/>
              </a:ext>
            </a:extLst>
          </p:cNvPr>
          <p:cNvGrpSpPr/>
          <p:nvPr/>
        </p:nvGrpSpPr>
        <p:grpSpPr>
          <a:xfrm>
            <a:off x="2667236" y="592540"/>
            <a:ext cx="5877820" cy="2814375"/>
            <a:chOff x="2232037" y="465302"/>
            <a:chExt cx="5877820" cy="28143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856756-665E-4090-98CB-92BD9DAD3790}"/>
                </a:ext>
              </a:extLst>
            </p:cNvPr>
            <p:cNvSpPr txBox="1"/>
            <p:nvPr/>
          </p:nvSpPr>
          <p:spPr>
            <a:xfrm>
              <a:off x="3777342" y="465302"/>
              <a:ext cx="433251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Backend</a:t>
              </a:r>
            </a:p>
            <a:p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9D92F5-241A-4779-A359-04812882B075}"/>
                </a:ext>
              </a:extLst>
            </p:cNvPr>
            <p:cNvSpPr txBox="1"/>
            <p:nvPr/>
          </p:nvSpPr>
          <p:spPr>
            <a:xfrm>
              <a:off x="2232037" y="971353"/>
              <a:ext cx="46808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entaur" panose="02030504050205020304" pitchFamily="18" charset="0"/>
                </a:rPr>
                <a:t>Layer Architecture (Repository pattern)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Centaur" panose="02030504050205020304" pitchFamily="18" charset="0"/>
                </a:rPr>
                <a:t>Exception handling and logging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Centaur" panose="02030504050205020304" pitchFamily="18" charset="0"/>
                </a:rPr>
                <a:t>JWT implementation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Centaur" panose="02030504050205020304" pitchFamily="18" charset="0"/>
                </a:rPr>
                <a:t>Email services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Centaur" panose="02030504050205020304" pitchFamily="18" charset="0"/>
                </a:rPr>
                <a:t>Unique User Registrations only</a:t>
              </a:r>
            </a:p>
            <a:p>
              <a:pPr algn="ctr"/>
              <a:endParaRPr lang="en-IN" sz="2400" dirty="0">
                <a:solidFill>
                  <a:schemeClr val="bg1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AD63CB-6D55-463B-BEF4-442FEB1012A8}"/>
              </a:ext>
            </a:extLst>
          </p:cNvPr>
          <p:cNvGrpSpPr/>
          <p:nvPr/>
        </p:nvGrpSpPr>
        <p:grpSpPr>
          <a:xfrm>
            <a:off x="6778844" y="3677396"/>
            <a:ext cx="5861960" cy="2588064"/>
            <a:chOff x="5818411" y="3028890"/>
            <a:chExt cx="5861960" cy="25880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A3109-BDB9-449C-BA81-69BC3551EF8F}"/>
                </a:ext>
              </a:extLst>
            </p:cNvPr>
            <p:cNvSpPr txBox="1"/>
            <p:nvPr/>
          </p:nvSpPr>
          <p:spPr>
            <a:xfrm>
              <a:off x="7347856" y="3028890"/>
              <a:ext cx="433251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Frontend</a:t>
              </a:r>
            </a:p>
            <a:p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07CEF4-9ABC-4EC6-BEF0-7A2C33F6A9BB}"/>
                </a:ext>
              </a:extLst>
            </p:cNvPr>
            <p:cNvSpPr txBox="1"/>
            <p:nvPr/>
          </p:nvSpPr>
          <p:spPr>
            <a:xfrm>
              <a:off x="5818411" y="3677962"/>
              <a:ext cx="468085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entaur" panose="02030504050205020304" pitchFamily="18" charset="0"/>
                </a:rPr>
                <a:t>Role based Login and routing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Centaur" panose="02030504050205020304" pitchFamily="18" charset="0"/>
                </a:rPr>
                <a:t>AuthGuard 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Centaur" panose="02030504050205020304" pitchFamily="18" charset="0"/>
                </a:rPr>
                <a:t>Form Validators</a:t>
              </a:r>
            </a:p>
            <a:p>
              <a:pPr algn="ctr"/>
              <a:endParaRPr lang="en-IN" sz="2400" dirty="0">
                <a:solidFill>
                  <a:schemeClr val="bg1"/>
                </a:solidFill>
                <a:latin typeface="Centaur" panose="02030504050205020304" pitchFamily="18" charset="0"/>
              </a:endParaRPr>
            </a:p>
            <a:p>
              <a:pPr algn="ctr"/>
              <a:endParaRPr lang="en-IN" sz="2400" dirty="0">
                <a:solidFill>
                  <a:schemeClr val="bg1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FF3D7-509E-4D9E-A94F-8F5F74E9DD9C}"/>
              </a:ext>
            </a:extLst>
          </p:cNvPr>
          <p:cNvSpPr/>
          <p:nvPr/>
        </p:nvSpPr>
        <p:spPr>
          <a:xfrm>
            <a:off x="2482176" y="312902"/>
            <a:ext cx="5040086" cy="336912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43C146-DE66-40E7-83F2-969329D46FD6}"/>
              </a:ext>
            </a:extLst>
          </p:cNvPr>
          <p:cNvSpPr/>
          <p:nvPr/>
        </p:nvSpPr>
        <p:spPr>
          <a:xfrm>
            <a:off x="6585855" y="2977167"/>
            <a:ext cx="5040086" cy="336912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1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156</Words>
  <Application>Microsoft Office PowerPoint</Application>
  <PresentationFormat>Widescreen</PresentationFormat>
  <Paragraphs>47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Cascadia Mono SemiBold</vt:lpstr>
      <vt:lpstr>Centaur</vt:lpstr>
      <vt:lpstr>Gentium Basic</vt:lpstr>
      <vt:lpstr>Open Sans</vt:lpstr>
      <vt:lpstr>Reem Kufi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Sayantan Bhattacharjee</dc:creator>
  <cp:lastModifiedBy>Sayantan Bhattacharjee</cp:lastModifiedBy>
  <cp:revision>21</cp:revision>
  <dcterms:created xsi:type="dcterms:W3CDTF">2022-08-06T11:08:57Z</dcterms:created>
  <dcterms:modified xsi:type="dcterms:W3CDTF">2022-11-17T04:20:13Z</dcterms:modified>
</cp:coreProperties>
</file>