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58" r:id="rId4"/>
    <p:sldId id="264" r:id="rId5"/>
    <p:sldId id="267" r:id="rId6"/>
    <p:sldId id="261" r:id="rId7"/>
    <p:sldId id="262" r:id="rId8"/>
    <p:sldId id="263" r:id="rId9"/>
    <p:sldId id="266" r:id="rId10"/>
    <p:sldId id="268" r:id="rId11"/>
    <p:sldId id="271" r:id="rId12"/>
    <p:sldId id="272" r:id="rId13"/>
    <p:sldId id="274" r:id="rId14"/>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3"/>
    <a:srgbClr val="E43D32"/>
    <a:srgbClr val="B22D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276A9-716B-E74B-9089-4C9D945DA15E}" v="1909" dt="2021-03-21T15:33:10.457"/>
    <p1510:client id="{E9E0F3E1-194E-45DB-AEC0-B321A73BD2BC}" v="69" dt="2021-03-21T13:27:47.232"/>
    <p1510:client id="{EDCBBAF6-C243-45FC-9922-3F03BDB20C1A}" v="1" dt="2021-03-21T13:54:0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99" d="100"/>
          <a:sy n="99" d="100"/>
        </p:scale>
        <p:origin x="96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BERA" userId="S::pooja.bera@rennes-sb.com::24239a4b-bf02-4861-8263-d89077242a74" providerId="AD" clId="Web-{370E95DE-6D68-4D30-B53A-610F510E7D5F}"/>
    <pc:docChg chg="modSld sldOrd">
      <pc:chgData name="Pooja BERA" userId="S::pooja.bera@rennes-sb.com::24239a4b-bf02-4861-8263-d89077242a74" providerId="AD" clId="Web-{370E95DE-6D68-4D30-B53A-610F510E7D5F}" dt="2021-03-17T20:40:08.734" v="63" actId="14100"/>
      <pc:docMkLst>
        <pc:docMk/>
      </pc:docMkLst>
      <pc:sldChg chg="modSp">
        <pc:chgData name="Pooja BERA" userId="S::pooja.bera@rennes-sb.com::24239a4b-bf02-4861-8263-d89077242a74" providerId="AD" clId="Web-{370E95DE-6D68-4D30-B53A-610F510E7D5F}" dt="2021-03-17T20:37:23.318" v="38" actId="20577"/>
        <pc:sldMkLst>
          <pc:docMk/>
          <pc:sldMk cId="3551782736" sldId="268"/>
        </pc:sldMkLst>
        <pc:spChg chg="mod">
          <ac:chgData name="Pooja BERA" userId="S::pooja.bera@rennes-sb.com::24239a4b-bf02-4861-8263-d89077242a74" providerId="AD" clId="Web-{370E95DE-6D68-4D30-B53A-610F510E7D5F}" dt="2021-03-17T20:37:23.318" v="38" actId="20577"/>
          <ac:spMkLst>
            <pc:docMk/>
            <pc:sldMk cId="3551782736" sldId="268"/>
            <ac:spMk id="2" creationId="{4E0ED803-3C05-4F40-9147-94DDDA9015CB}"/>
          </ac:spMkLst>
        </pc:spChg>
      </pc:sldChg>
      <pc:sldChg chg="modSp">
        <pc:chgData name="Pooja BERA" userId="S::pooja.bera@rennes-sb.com::24239a4b-bf02-4861-8263-d89077242a74" providerId="AD" clId="Web-{370E95DE-6D68-4D30-B53A-610F510E7D5F}" dt="2021-03-17T20:33:43.821" v="15" actId="20577"/>
        <pc:sldMkLst>
          <pc:docMk/>
          <pc:sldMk cId="2870183267" sldId="269"/>
        </pc:sldMkLst>
        <pc:spChg chg="mod">
          <ac:chgData name="Pooja BERA" userId="S::pooja.bera@rennes-sb.com::24239a4b-bf02-4861-8263-d89077242a74" providerId="AD" clId="Web-{370E95DE-6D68-4D30-B53A-610F510E7D5F}" dt="2021-03-17T20:33:43.821" v="15" actId="20577"/>
          <ac:spMkLst>
            <pc:docMk/>
            <pc:sldMk cId="2870183267" sldId="269"/>
            <ac:spMk id="2" creationId="{8C987CC4-2902-4D2E-ACA8-1412AA440118}"/>
          </ac:spMkLst>
        </pc:spChg>
      </pc:sldChg>
      <pc:sldChg chg="addSp modSp ord">
        <pc:chgData name="Pooja BERA" userId="S::pooja.bera@rennes-sb.com::24239a4b-bf02-4861-8263-d89077242a74" providerId="AD" clId="Web-{370E95DE-6D68-4D30-B53A-610F510E7D5F}" dt="2021-03-17T20:40:08.734" v="63" actId="14100"/>
        <pc:sldMkLst>
          <pc:docMk/>
          <pc:sldMk cId="1367099874" sldId="270"/>
        </pc:sldMkLst>
        <pc:spChg chg="add mod">
          <ac:chgData name="Pooja BERA" userId="S::pooja.bera@rennes-sb.com::24239a4b-bf02-4861-8263-d89077242a74" providerId="AD" clId="Web-{370E95DE-6D68-4D30-B53A-610F510E7D5F}" dt="2021-03-17T20:39:58.984" v="60" actId="1076"/>
          <ac:spMkLst>
            <pc:docMk/>
            <pc:sldMk cId="1367099874" sldId="270"/>
            <ac:spMk id="2" creationId="{F4C9D4A0-0174-4F06-A691-793E45BBBAAD}"/>
          </ac:spMkLst>
        </pc:spChg>
        <pc:spChg chg="add mod">
          <ac:chgData name="Pooja BERA" userId="S::pooja.bera@rennes-sb.com::24239a4b-bf02-4861-8263-d89077242a74" providerId="AD" clId="Web-{370E95DE-6D68-4D30-B53A-610F510E7D5F}" dt="2021-03-17T20:40:08.734" v="63" actId="14100"/>
          <ac:spMkLst>
            <pc:docMk/>
            <pc:sldMk cId="1367099874" sldId="270"/>
            <ac:spMk id="4" creationId="{12C43EEF-6366-4113-A42C-29D4AF2EF9D3}"/>
          </ac:spMkLst>
        </pc:spChg>
        <pc:spChg chg="add mod">
          <ac:chgData name="Pooja BERA" userId="S::pooja.bera@rennes-sb.com::24239a4b-bf02-4861-8263-d89077242a74" providerId="AD" clId="Web-{370E95DE-6D68-4D30-B53A-610F510E7D5F}" dt="2021-03-17T20:40:04.546" v="62" actId="14100"/>
          <ac:spMkLst>
            <pc:docMk/>
            <pc:sldMk cId="1367099874" sldId="270"/>
            <ac:spMk id="5" creationId="{74139EBB-5A3A-41E2-8270-0EE387223D7B}"/>
          </ac:spMkLst>
        </pc:spChg>
        <pc:picChg chg="mod">
          <ac:chgData name="Pooja BERA" userId="S::pooja.bera@rennes-sb.com::24239a4b-bf02-4861-8263-d89077242a74" providerId="AD" clId="Web-{370E95DE-6D68-4D30-B53A-610F510E7D5F}" dt="2021-03-17T20:39:06.106" v="49" actId="1076"/>
          <ac:picMkLst>
            <pc:docMk/>
            <pc:sldMk cId="1367099874" sldId="270"/>
            <ac:picMk id="3" creationId="{D00E2069-06D3-4281-B2C1-C57EAEEAE054}"/>
          </ac:picMkLst>
        </pc:picChg>
      </pc:sldChg>
    </pc:docChg>
  </pc:docChgLst>
  <pc:docChgLst>
    <pc:chgData name="Pooja BERA" userId="S::pooja.bera@rennes-sb.com::24239a4b-bf02-4861-8263-d89077242a74" providerId="AD" clId="Web-{D06D9AF8-309C-4EDC-8C9D-D8196453602C}"/>
    <pc:docChg chg="modSld">
      <pc:chgData name="Pooja BERA" userId="S::pooja.bera@rennes-sb.com::24239a4b-bf02-4861-8263-d89077242a74" providerId="AD" clId="Web-{D06D9AF8-309C-4EDC-8C9D-D8196453602C}" dt="2021-03-17T18:39:18.769" v="25" actId="20577"/>
      <pc:docMkLst>
        <pc:docMk/>
      </pc:docMkLst>
      <pc:sldChg chg="modSp">
        <pc:chgData name="Pooja BERA" userId="S::pooja.bera@rennes-sb.com::24239a4b-bf02-4861-8263-d89077242a74" providerId="AD" clId="Web-{D06D9AF8-309C-4EDC-8C9D-D8196453602C}" dt="2021-03-17T18:39:18.769" v="25" actId="20577"/>
        <pc:sldMkLst>
          <pc:docMk/>
          <pc:sldMk cId="3551782736" sldId="268"/>
        </pc:sldMkLst>
        <pc:spChg chg="mod">
          <ac:chgData name="Pooja BERA" userId="S::pooja.bera@rennes-sb.com::24239a4b-bf02-4861-8263-d89077242a74" providerId="AD" clId="Web-{D06D9AF8-309C-4EDC-8C9D-D8196453602C}" dt="2021-03-17T18:39:18.769" v="25" actId="20577"/>
          <ac:spMkLst>
            <pc:docMk/>
            <pc:sldMk cId="3551782736" sldId="268"/>
            <ac:spMk id="2" creationId="{4E0ED803-3C05-4F40-9147-94DDDA9015CB}"/>
          </ac:spMkLst>
        </pc:spChg>
      </pc:sldChg>
      <pc:sldChg chg="modSp">
        <pc:chgData name="Pooja BERA" userId="S::pooja.bera@rennes-sb.com::24239a4b-bf02-4861-8263-d89077242a74" providerId="AD" clId="Web-{D06D9AF8-309C-4EDC-8C9D-D8196453602C}" dt="2021-03-17T18:36:55.569" v="10" actId="14100"/>
        <pc:sldMkLst>
          <pc:docMk/>
          <pc:sldMk cId="1367099874" sldId="270"/>
        </pc:sldMkLst>
        <pc:picChg chg="mod">
          <ac:chgData name="Pooja BERA" userId="S::pooja.bera@rennes-sb.com::24239a4b-bf02-4861-8263-d89077242a74" providerId="AD" clId="Web-{D06D9AF8-309C-4EDC-8C9D-D8196453602C}" dt="2021-03-17T18:36:55.569" v="10" actId="14100"/>
          <ac:picMkLst>
            <pc:docMk/>
            <pc:sldMk cId="1367099874" sldId="270"/>
            <ac:picMk id="3" creationId="{D00E2069-06D3-4281-B2C1-C57EAEEAE054}"/>
          </ac:picMkLst>
        </pc:picChg>
      </pc:sldChg>
      <pc:sldChg chg="modSp">
        <pc:chgData name="Pooja BERA" userId="S::pooja.bera@rennes-sb.com::24239a4b-bf02-4861-8263-d89077242a74" providerId="AD" clId="Web-{D06D9AF8-309C-4EDC-8C9D-D8196453602C}" dt="2021-03-17T18:36:32.426" v="5" actId="14100"/>
        <pc:sldMkLst>
          <pc:docMk/>
          <pc:sldMk cId="3273313046" sldId="271"/>
        </pc:sldMkLst>
        <pc:picChg chg="mod">
          <ac:chgData name="Pooja BERA" userId="S::pooja.bera@rennes-sb.com::24239a4b-bf02-4861-8263-d89077242a74" providerId="AD" clId="Web-{D06D9AF8-309C-4EDC-8C9D-D8196453602C}" dt="2021-03-17T18:36:32.426" v="5" actId="14100"/>
          <ac:picMkLst>
            <pc:docMk/>
            <pc:sldMk cId="3273313046" sldId="271"/>
            <ac:picMk id="3" creationId="{7CB3FCCC-E68D-4E7A-9671-781709C49565}"/>
          </ac:picMkLst>
        </pc:picChg>
      </pc:sldChg>
    </pc:docChg>
  </pc:docChgLst>
  <pc:docChgLst>
    <pc:chgData name="Samuel Sainton" userId="S::samuel.sainton@rennes-sb.com::9c3d94f5-1fe5-4976-b1eb-abadd1b2aef9" providerId="AD" clId="Web-{E29A844F-9309-4B42-B7F5-6A1AB3F874F3}"/>
    <pc:docChg chg="modSld">
      <pc:chgData name="Samuel Sainton" userId="S::samuel.sainton@rennes-sb.com::9c3d94f5-1fe5-4976-b1eb-abadd1b2aef9" providerId="AD" clId="Web-{E29A844F-9309-4B42-B7F5-6A1AB3F874F3}" dt="2021-03-15T15:58:39.258" v="12" actId="20577"/>
      <pc:docMkLst>
        <pc:docMk/>
      </pc:docMkLst>
      <pc:sldChg chg="modSp">
        <pc:chgData name="Samuel Sainton" userId="S::samuel.sainton@rennes-sb.com::9c3d94f5-1fe5-4976-b1eb-abadd1b2aef9" providerId="AD" clId="Web-{E29A844F-9309-4B42-B7F5-6A1AB3F874F3}" dt="2021-03-15T15:58:39.258" v="12" actId="20577"/>
        <pc:sldMkLst>
          <pc:docMk/>
          <pc:sldMk cId="3984898359" sldId="256"/>
        </pc:sldMkLst>
        <pc:spChg chg="mod">
          <ac:chgData name="Samuel Sainton" userId="S::samuel.sainton@rennes-sb.com::9c3d94f5-1fe5-4976-b1eb-abadd1b2aef9" providerId="AD" clId="Web-{E29A844F-9309-4B42-B7F5-6A1AB3F874F3}" dt="2021-03-15T15:58:28.367" v="11" actId="1076"/>
          <ac:spMkLst>
            <pc:docMk/>
            <pc:sldMk cId="3984898359" sldId="256"/>
            <ac:spMk id="7" creationId="{1E4DECF8-F908-F94C-ACAD-348D75814FE7}"/>
          </ac:spMkLst>
        </pc:spChg>
        <pc:spChg chg="mod">
          <ac:chgData name="Samuel Sainton" userId="S::samuel.sainton@rennes-sb.com::9c3d94f5-1fe5-4976-b1eb-abadd1b2aef9" providerId="AD" clId="Web-{E29A844F-9309-4B42-B7F5-6A1AB3F874F3}" dt="2021-03-15T15:58:39.258" v="12" actId="20577"/>
          <ac:spMkLst>
            <pc:docMk/>
            <pc:sldMk cId="3984898359" sldId="256"/>
            <ac:spMk id="8" creationId="{F1BEECE1-F00E-AD48-AB3F-CCBB1BB9981D}"/>
          </ac:spMkLst>
        </pc:spChg>
        <pc:spChg chg="mod">
          <ac:chgData name="Samuel Sainton" userId="S::samuel.sainton@rennes-sb.com::9c3d94f5-1fe5-4976-b1eb-abadd1b2aef9" providerId="AD" clId="Web-{E29A844F-9309-4B42-B7F5-6A1AB3F874F3}" dt="2021-03-15T15:57:43.585" v="5" actId="20577"/>
          <ac:spMkLst>
            <pc:docMk/>
            <pc:sldMk cId="3984898359" sldId="256"/>
            <ac:spMk id="9" creationId="{732B41AE-D07D-6346-9B6F-6629C8EE54E9}"/>
          </ac:spMkLst>
        </pc:spChg>
      </pc:sldChg>
    </pc:docChg>
  </pc:docChgLst>
  <pc:docChgLst>
    <pc:chgData name="Trong bao LUONG" userId="S::trong-bao.luong@rennes-sb.com::bb4cb461-775c-42f1-a2ae-44daf13af3e5" providerId="AD" clId="Web-{7FC508BD-5818-40CE-B280-3328267C1EDA}"/>
    <pc:docChg chg="modSld">
      <pc:chgData name="Trong bao LUONG" userId="S::trong-bao.luong@rennes-sb.com::bb4cb461-775c-42f1-a2ae-44daf13af3e5" providerId="AD" clId="Web-{7FC508BD-5818-40CE-B280-3328267C1EDA}" dt="2021-03-17T17:41:57.837" v="88" actId="20577"/>
      <pc:docMkLst>
        <pc:docMk/>
      </pc:docMkLst>
      <pc:sldChg chg="addSp delSp modSp">
        <pc:chgData name="Trong bao LUONG" userId="S::trong-bao.luong@rennes-sb.com::bb4cb461-775c-42f1-a2ae-44daf13af3e5" providerId="AD" clId="Web-{7FC508BD-5818-40CE-B280-3328267C1EDA}" dt="2021-03-17T17:41:57.837" v="88" actId="20577"/>
        <pc:sldMkLst>
          <pc:docMk/>
          <pc:sldMk cId="2230546394" sldId="265"/>
        </pc:sldMkLst>
        <pc:spChg chg="add mod">
          <ac:chgData name="Trong bao LUONG" userId="S::trong-bao.luong@rennes-sb.com::bb4cb461-775c-42f1-a2ae-44daf13af3e5" providerId="AD" clId="Web-{7FC508BD-5818-40CE-B280-3328267C1EDA}" dt="2021-03-17T17:41:57.837" v="88" actId="20577"/>
          <ac:spMkLst>
            <pc:docMk/>
            <pc:sldMk cId="2230546394" sldId="265"/>
            <ac:spMk id="4" creationId="{13EF219A-643B-4AAD-B2CA-19C399674136}"/>
          </ac:spMkLst>
        </pc:spChg>
        <pc:spChg chg="del">
          <ac:chgData name="Trong bao LUONG" userId="S::trong-bao.luong@rennes-sb.com::bb4cb461-775c-42f1-a2ae-44daf13af3e5" providerId="AD" clId="Web-{7FC508BD-5818-40CE-B280-3328267C1EDA}" dt="2021-03-17T17:32:23.703" v="1"/>
          <ac:spMkLst>
            <pc:docMk/>
            <pc:sldMk cId="2230546394" sldId="265"/>
            <ac:spMk id="14" creationId="{7B1DA591-4644-8443-A772-6492817FAF21}"/>
          </ac:spMkLst>
        </pc:spChg>
      </pc:sldChg>
    </pc:docChg>
  </pc:docChgLst>
  <pc:docChgLst>
    <pc:chgData clId="Web-{4321E78D-5D63-46EB-B7F8-946DC2C2FBB0}"/>
    <pc:docChg chg="modSld">
      <pc:chgData name="" userId="" providerId="" clId="Web-{4321E78D-5D63-46EB-B7F8-946DC2C2FBB0}" dt="2021-03-19T22:14:43.633" v="1"/>
      <pc:docMkLst>
        <pc:docMk/>
      </pc:docMkLst>
      <pc:sldChg chg="addSp delSp modSp">
        <pc:chgData name="" userId="" providerId="" clId="Web-{4321E78D-5D63-46EB-B7F8-946DC2C2FBB0}" dt="2021-03-19T22:14:43.633" v="1"/>
        <pc:sldMkLst>
          <pc:docMk/>
          <pc:sldMk cId="1079398330" sldId="267"/>
        </pc:sldMkLst>
        <pc:picChg chg="del">
          <ac:chgData name="" userId="" providerId="" clId="Web-{4321E78D-5D63-46EB-B7F8-946DC2C2FBB0}" dt="2021-03-19T22:14:42.477" v="0"/>
          <ac:picMkLst>
            <pc:docMk/>
            <pc:sldMk cId="1079398330" sldId="267"/>
            <ac:picMk id="2" creationId="{E98510AF-1C80-4133-9683-38907E8CBF11}"/>
          </ac:picMkLst>
        </pc:picChg>
        <pc:picChg chg="add mod">
          <ac:chgData name="" userId="" providerId="" clId="Web-{4321E78D-5D63-46EB-B7F8-946DC2C2FBB0}" dt="2021-03-19T22:14:43.633" v="1"/>
          <ac:picMkLst>
            <pc:docMk/>
            <pc:sldMk cId="1079398330" sldId="267"/>
            <ac:picMk id="3" creationId="{E680A54E-79F8-4FA1-A048-51EA2D87E057}"/>
          </ac:picMkLst>
        </pc:picChg>
      </pc:sldChg>
    </pc:docChg>
  </pc:docChgLst>
  <pc:docChgLst>
    <pc:chgData name="Nicolas GIBEY" userId="S::nicolas.gibey@rennes-sb.com::394d84a9-2aec-40f9-9b6d-19d797288608" providerId="AD" clId="Web-{06387437-7F48-4248-B2AA-A97B46D72D45}"/>
    <pc:docChg chg="addSld modSld">
      <pc:chgData name="Nicolas GIBEY" userId="S::nicolas.gibey@rennes-sb.com::394d84a9-2aec-40f9-9b6d-19d797288608" providerId="AD" clId="Web-{06387437-7F48-4248-B2AA-A97B46D72D45}" dt="2021-03-18T13:51:31.901" v="80" actId="20577"/>
      <pc:docMkLst>
        <pc:docMk/>
      </pc:docMkLst>
      <pc:sldChg chg="modSp add replId">
        <pc:chgData name="Nicolas GIBEY" userId="S::nicolas.gibey@rennes-sb.com::394d84a9-2aec-40f9-9b6d-19d797288608" providerId="AD" clId="Web-{06387437-7F48-4248-B2AA-A97B46D72D45}" dt="2021-03-18T13:51:31.901" v="80" actId="20577"/>
        <pc:sldMkLst>
          <pc:docMk/>
          <pc:sldMk cId="1777286333" sldId="272"/>
        </pc:sldMkLst>
        <pc:spChg chg="mod">
          <ac:chgData name="Nicolas GIBEY" userId="S::nicolas.gibey@rennes-sb.com::394d84a9-2aec-40f9-9b6d-19d797288608" providerId="AD" clId="Web-{06387437-7F48-4248-B2AA-A97B46D72D45}" dt="2021-03-18T13:51:31.901" v="80" actId="20577"/>
          <ac:spMkLst>
            <pc:docMk/>
            <pc:sldMk cId="1777286333" sldId="272"/>
            <ac:spMk id="2" creationId="{8C987CC4-2902-4D2E-ACA8-1412AA440118}"/>
          </ac:spMkLst>
        </pc:spChg>
      </pc:sldChg>
    </pc:docChg>
  </pc:docChgLst>
  <pc:docChgLst>
    <pc:chgData name="Pooja BERA" userId="S::pooja.bera@rennes-sb.com::24239a4b-bf02-4861-8263-d89077242a74" providerId="AD" clId="Web-{12FCA657-A6F0-4BDB-8827-8B7848D60523}"/>
    <pc:docChg chg="modSld">
      <pc:chgData name="Pooja BERA" userId="S::pooja.bera@rennes-sb.com::24239a4b-bf02-4861-8263-d89077242a74" providerId="AD" clId="Web-{12FCA657-A6F0-4BDB-8827-8B7848D60523}" dt="2021-03-19T09:39:05.009" v="2" actId="20577"/>
      <pc:docMkLst>
        <pc:docMk/>
      </pc:docMkLst>
      <pc:sldChg chg="modSp">
        <pc:chgData name="Pooja BERA" userId="S::pooja.bera@rennes-sb.com::24239a4b-bf02-4861-8263-d89077242a74" providerId="AD" clId="Web-{12FCA657-A6F0-4BDB-8827-8B7848D60523}" dt="2021-03-19T09:39:05.009" v="2" actId="20577"/>
        <pc:sldMkLst>
          <pc:docMk/>
          <pc:sldMk cId="1777286333" sldId="272"/>
        </pc:sldMkLst>
        <pc:spChg chg="mod">
          <ac:chgData name="Pooja BERA" userId="S::pooja.bera@rennes-sb.com::24239a4b-bf02-4861-8263-d89077242a74" providerId="AD" clId="Web-{12FCA657-A6F0-4BDB-8827-8B7848D60523}" dt="2021-03-19T09:39:05.009" v="2" actId="20577"/>
          <ac:spMkLst>
            <pc:docMk/>
            <pc:sldMk cId="1777286333" sldId="272"/>
            <ac:spMk id="2" creationId="{8C987CC4-2902-4D2E-ACA8-1412AA440118}"/>
          </ac:spMkLst>
        </pc:spChg>
      </pc:sldChg>
    </pc:docChg>
  </pc:docChgLst>
  <pc:docChgLst>
    <pc:chgData name="Samuel Sainton" userId="S::samuel.sainton@rennes-sb.com::9c3d94f5-1fe5-4976-b1eb-abadd1b2aef9" providerId="AD" clId="Web-{EDCBBAF6-C243-45FC-9922-3F03BDB20C1A}"/>
    <pc:docChg chg="sldOrd">
      <pc:chgData name="Samuel Sainton" userId="S::samuel.sainton@rennes-sb.com::9c3d94f5-1fe5-4976-b1eb-abadd1b2aef9" providerId="AD" clId="Web-{EDCBBAF6-C243-45FC-9922-3F03BDB20C1A}" dt="2021-03-21T13:54:05.647" v="0"/>
      <pc:docMkLst>
        <pc:docMk/>
      </pc:docMkLst>
      <pc:sldChg chg="ord">
        <pc:chgData name="Samuel Sainton" userId="S::samuel.sainton@rennes-sb.com::9c3d94f5-1fe5-4976-b1eb-abadd1b2aef9" providerId="AD" clId="Web-{EDCBBAF6-C243-45FC-9922-3F03BDB20C1A}" dt="2021-03-21T13:54:05.647" v="0"/>
        <pc:sldMkLst>
          <pc:docMk/>
          <pc:sldMk cId="2230546394" sldId="265"/>
        </pc:sldMkLst>
      </pc:sldChg>
    </pc:docChg>
  </pc:docChgLst>
  <pc:docChgLst>
    <pc:chgData name="Pooja BERA" userId="S::pooja.bera@rennes-sb.com::24239a4b-bf02-4861-8263-d89077242a74" providerId="AD" clId="Web-{4321E78D-5D63-46EB-B7F8-946DC2C2FBB0}"/>
    <pc:docChg chg="delSld modSld">
      <pc:chgData name="Pooja BERA" userId="S::pooja.bera@rennes-sb.com::24239a4b-bf02-4861-8263-d89077242a74" providerId="AD" clId="Web-{4321E78D-5D63-46EB-B7F8-946DC2C2FBB0}" dt="2021-03-19T22:18:46.419" v="19"/>
      <pc:docMkLst>
        <pc:docMk/>
      </pc:docMkLst>
      <pc:sldChg chg="modSp">
        <pc:chgData name="Pooja BERA" userId="S::pooja.bera@rennes-sb.com::24239a4b-bf02-4861-8263-d89077242a74" providerId="AD" clId="Web-{4321E78D-5D63-46EB-B7F8-946DC2C2FBB0}" dt="2021-03-19T22:15:24.306" v="18" actId="14100"/>
        <pc:sldMkLst>
          <pc:docMk/>
          <pc:sldMk cId="1079398330" sldId="267"/>
        </pc:sldMkLst>
        <pc:spChg chg="mod">
          <ac:chgData name="Pooja BERA" userId="S::pooja.bera@rennes-sb.com::24239a4b-bf02-4861-8263-d89077242a74" providerId="AD" clId="Web-{4321E78D-5D63-46EB-B7F8-946DC2C2FBB0}" dt="2021-03-19T22:15:14.509" v="15" actId="20577"/>
          <ac:spMkLst>
            <pc:docMk/>
            <pc:sldMk cId="1079398330" sldId="267"/>
            <ac:spMk id="9" creationId="{163CC0BC-1D99-A341-85F2-DB181E12A850}"/>
          </ac:spMkLst>
        </pc:spChg>
        <pc:picChg chg="mod">
          <ac:chgData name="Pooja BERA" userId="S::pooja.bera@rennes-sb.com::24239a4b-bf02-4861-8263-d89077242a74" providerId="AD" clId="Web-{4321E78D-5D63-46EB-B7F8-946DC2C2FBB0}" dt="2021-03-19T22:15:24.306" v="18" actId="14100"/>
          <ac:picMkLst>
            <pc:docMk/>
            <pc:sldMk cId="1079398330" sldId="267"/>
            <ac:picMk id="3" creationId="{E680A54E-79F8-4FA1-A048-51EA2D87E057}"/>
          </ac:picMkLst>
        </pc:picChg>
      </pc:sldChg>
      <pc:sldChg chg="del">
        <pc:chgData name="Pooja BERA" userId="S::pooja.bera@rennes-sb.com::24239a4b-bf02-4861-8263-d89077242a74" providerId="AD" clId="Web-{4321E78D-5D63-46EB-B7F8-946DC2C2FBB0}" dt="2021-03-19T22:18:46.419" v="19"/>
        <pc:sldMkLst>
          <pc:docMk/>
          <pc:sldMk cId="2870183267" sldId="269"/>
        </pc:sldMkLst>
      </pc:sldChg>
    </pc:docChg>
  </pc:docChgLst>
  <pc:docChgLst>
    <pc:chgData name="Samuel Sainton" userId="9c3d94f5-1fe5-4976-b1eb-abadd1b2aef9" providerId="ADAL" clId="{304276A9-716B-E74B-9089-4C9D945DA15E}"/>
    <pc:docChg chg="undo custSel addSld delSld modSld sldOrd">
      <pc:chgData name="Samuel Sainton" userId="9c3d94f5-1fe5-4976-b1eb-abadd1b2aef9" providerId="ADAL" clId="{304276A9-716B-E74B-9089-4C9D945DA15E}" dt="2021-03-21T15:33:17.322" v="2033" actId="207"/>
      <pc:docMkLst>
        <pc:docMk/>
      </pc:docMkLst>
      <pc:sldChg chg="modSp mod">
        <pc:chgData name="Samuel Sainton" userId="9c3d94f5-1fe5-4976-b1eb-abadd1b2aef9" providerId="ADAL" clId="{304276A9-716B-E74B-9089-4C9D945DA15E}" dt="2021-03-21T15:33:17.322" v="2033" actId="207"/>
        <pc:sldMkLst>
          <pc:docMk/>
          <pc:sldMk cId="3984898359" sldId="256"/>
        </pc:sldMkLst>
        <pc:spChg chg="mod">
          <ac:chgData name="Samuel Sainton" userId="9c3d94f5-1fe5-4976-b1eb-abadd1b2aef9" providerId="ADAL" clId="{304276A9-716B-E74B-9089-4C9D945DA15E}" dt="2021-03-21T15:31:48.927" v="2013" actId="207"/>
          <ac:spMkLst>
            <pc:docMk/>
            <pc:sldMk cId="3984898359" sldId="256"/>
            <ac:spMk id="12" creationId="{1BC41CF2-79E0-B34A-BD1D-757766BBDDF0}"/>
          </ac:spMkLst>
        </pc:spChg>
        <pc:picChg chg="mod">
          <ac:chgData name="Samuel Sainton" userId="9c3d94f5-1fe5-4976-b1eb-abadd1b2aef9" providerId="ADAL" clId="{304276A9-716B-E74B-9089-4C9D945DA15E}" dt="2021-03-21T15:33:17.322" v="2033" actId="207"/>
          <ac:picMkLst>
            <pc:docMk/>
            <pc:sldMk cId="3984898359" sldId="256"/>
            <ac:picMk id="1026" creationId="{87083899-FDCA-4940-B505-0C541C2B6211}"/>
          </ac:picMkLst>
        </pc:picChg>
      </pc:sldChg>
      <pc:sldChg chg="addSp delSp modSp mod">
        <pc:chgData name="Samuel Sainton" userId="9c3d94f5-1fe5-4976-b1eb-abadd1b2aef9" providerId="ADAL" clId="{304276A9-716B-E74B-9089-4C9D945DA15E}" dt="2021-03-21T15:27:56.668" v="1965" actId="208"/>
        <pc:sldMkLst>
          <pc:docMk/>
          <pc:sldMk cId="4224022563" sldId="258"/>
        </pc:sldMkLst>
        <pc:spChg chg="add mod">
          <ac:chgData name="Samuel Sainton" userId="9c3d94f5-1fe5-4976-b1eb-abadd1b2aef9" providerId="ADAL" clId="{304276A9-716B-E74B-9089-4C9D945DA15E}" dt="2021-03-21T14:09:01.282" v="263" actId="20577"/>
          <ac:spMkLst>
            <pc:docMk/>
            <pc:sldMk cId="4224022563" sldId="258"/>
            <ac:spMk id="7" creationId="{E1BCCCF4-DDD0-E846-9E43-9A48324CB4DC}"/>
          </ac:spMkLst>
        </pc:spChg>
        <pc:spChg chg="del mod">
          <ac:chgData name="Samuel Sainton" userId="9c3d94f5-1fe5-4976-b1eb-abadd1b2aef9" providerId="ADAL" clId="{304276A9-716B-E74B-9089-4C9D945DA15E}" dt="2021-03-21T14:08:56.716" v="261" actId="478"/>
          <ac:spMkLst>
            <pc:docMk/>
            <pc:sldMk cId="4224022563" sldId="258"/>
            <ac:spMk id="25" creationId="{A9192C70-B36D-9044-B2DD-F91F64A3EC05}"/>
          </ac:spMkLst>
        </pc:spChg>
        <pc:picChg chg="mod">
          <ac:chgData name="Samuel Sainton" userId="9c3d94f5-1fe5-4976-b1eb-abadd1b2aef9" providerId="ADAL" clId="{304276A9-716B-E74B-9089-4C9D945DA15E}" dt="2021-03-21T15:27:56.668" v="1965" actId="208"/>
          <ac:picMkLst>
            <pc:docMk/>
            <pc:sldMk cId="4224022563" sldId="258"/>
            <ac:picMk id="1026" creationId="{D1E52371-6E7A-4537-AE8C-12CC20386814}"/>
          </ac:picMkLst>
        </pc:picChg>
      </pc:sldChg>
      <pc:sldChg chg="addSp delSp modSp mod">
        <pc:chgData name="Samuel Sainton" userId="9c3d94f5-1fe5-4976-b1eb-abadd1b2aef9" providerId="ADAL" clId="{304276A9-716B-E74B-9089-4C9D945DA15E}" dt="2021-03-21T15:28:08.865" v="1966" actId="207"/>
        <pc:sldMkLst>
          <pc:docMk/>
          <pc:sldMk cId="4132019988" sldId="261"/>
        </pc:sldMkLst>
        <pc:spChg chg="mod">
          <ac:chgData name="Samuel Sainton" userId="9c3d94f5-1fe5-4976-b1eb-abadd1b2aef9" providerId="ADAL" clId="{304276A9-716B-E74B-9089-4C9D945DA15E}" dt="2021-03-21T14:08:28.459" v="253" actId="1076"/>
          <ac:spMkLst>
            <pc:docMk/>
            <pc:sldMk cId="4132019988" sldId="261"/>
            <ac:spMk id="5" creationId="{4F617BE1-3772-5245-B9F6-EBA23BDA7B42}"/>
          </ac:spMkLst>
        </pc:spChg>
        <pc:spChg chg="del mod">
          <ac:chgData name="Samuel Sainton" userId="9c3d94f5-1fe5-4976-b1eb-abadd1b2aef9" providerId="ADAL" clId="{304276A9-716B-E74B-9089-4C9D945DA15E}" dt="2021-03-21T14:08:08.441" v="248" actId="478"/>
          <ac:spMkLst>
            <pc:docMk/>
            <pc:sldMk cId="4132019988" sldId="261"/>
            <ac:spMk id="6" creationId="{821FC05F-EB14-E745-B555-2D5676ACB07B}"/>
          </ac:spMkLst>
        </pc:spChg>
        <pc:spChg chg="add del mod">
          <ac:chgData name="Samuel Sainton" userId="9c3d94f5-1fe5-4976-b1eb-abadd1b2aef9" providerId="ADAL" clId="{304276A9-716B-E74B-9089-4C9D945DA15E}" dt="2021-03-21T14:08:40.761" v="255" actId="478"/>
          <ac:spMkLst>
            <pc:docMk/>
            <pc:sldMk cId="4132019988" sldId="261"/>
            <ac:spMk id="7" creationId="{7797E25E-ACA0-7D4E-94F9-B1DA79382B6E}"/>
          </ac:spMkLst>
        </pc:spChg>
        <pc:spChg chg="add mod">
          <ac:chgData name="Samuel Sainton" userId="9c3d94f5-1fe5-4976-b1eb-abadd1b2aef9" providerId="ADAL" clId="{304276A9-716B-E74B-9089-4C9D945DA15E}" dt="2021-03-21T14:51:13.914" v="1363" actId="20577"/>
          <ac:spMkLst>
            <pc:docMk/>
            <pc:sldMk cId="4132019988" sldId="261"/>
            <ac:spMk id="9" creationId="{B4A5C83F-9068-E540-8413-9B0348D09B0C}"/>
          </ac:spMkLst>
        </pc:spChg>
        <pc:graphicFrameChg chg="mod">
          <ac:chgData name="Samuel Sainton" userId="9c3d94f5-1fe5-4976-b1eb-abadd1b2aef9" providerId="ADAL" clId="{304276A9-716B-E74B-9089-4C9D945DA15E}" dt="2021-03-21T15:28:08.865" v="1966" actId="207"/>
          <ac:graphicFrameMkLst>
            <pc:docMk/>
            <pc:sldMk cId="4132019988" sldId="261"/>
            <ac:graphicFrameMk id="2" creationId="{D649A51D-A75D-F849-89B3-17FCE39B210C}"/>
          </ac:graphicFrameMkLst>
        </pc:graphicFrameChg>
        <pc:picChg chg="add mod">
          <ac:chgData name="Samuel Sainton" userId="9c3d94f5-1fe5-4976-b1eb-abadd1b2aef9" providerId="ADAL" clId="{304276A9-716B-E74B-9089-4C9D945DA15E}" dt="2021-03-21T14:47:50.024" v="1279" actId="1076"/>
          <ac:picMkLst>
            <pc:docMk/>
            <pc:sldMk cId="4132019988" sldId="261"/>
            <ac:picMk id="10" creationId="{A1304CC4-D381-C740-8D89-E09FFF993274}"/>
          </ac:picMkLst>
        </pc:picChg>
      </pc:sldChg>
      <pc:sldChg chg="addSp delSp modSp mod">
        <pc:chgData name="Samuel Sainton" userId="9c3d94f5-1fe5-4976-b1eb-abadd1b2aef9" providerId="ADAL" clId="{304276A9-716B-E74B-9089-4C9D945DA15E}" dt="2021-03-21T14:51:27.358" v="1368" actId="20577"/>
        <pc:sldMkLst>
          <pc:docMk/>
          <pc:sldMk cId="1470390087" sldId="262"/>
        </pc:sldMkLst>
        <pc:spChg chg="mod">
          <ac:chgData name="Samuel Sainton" userId="9c3d94f5-1fe5-4976-b1eb-abadd1b2aef9" providerId="ADAL" clId="{304276A9-716B-E74B-9089-4C9D945DA15E}" dt="2021-03-21T14:49:34.762" v="1339" actId="1076"/>
          <ac:spMkLst>
            <pc:docMk/>
            <pc:sldMk cId="1470390087" sldId="262"/>
            <ac:spMk id="2" creationId="{DD84E894-4BCD-4E8F-A347-8FAFD8B92663}"/>
          </ac:spMkLst>
        </pc:spChg>
        <pc:spChg chg="add del mod">
          <ac:chgData name="Samuel Sainton" userId="9c3d94f5-1fe5-4976-b1eb-abadd1b2aef9" providerId="ADAL" clId="{304276A9-716B-E74B-9089-4C9D945DA15E}" dt="2021-03-21T14:22:17.967" v="291" actId="478"/>
          <ac:spMkLst>
            <pc:docMk/>
            <pc:sldMk cId="1470390087" sldId="262"/>
            <ac:spMk id="3" creationId="{FF0219E3-FBEF-D946-9F62-45BAE981032C}"/>
          </ac:spMkLst>
        </pc:spChg>
        <pc:spChg chg="add mod">
          <ac:chgData name="Samuel Sainton" userId="9c3d94f5-1fe5-4976-b1eb-abadd1b2aef9" providerId="ADAL" clId="{304276A9-716B-E74B-9089-4C9D945DA15E}" dt="2021-03-21T14:28:31.137" v="321" actId="20577"/>
          <ac:spMkLst>
            <pc:docMk/>
            <pc:sldMk cId="1470390087" sldId="262"/>
            <ac:spMk id="8" creationId="{E56DB0E8-2BE4-6044-8951-1C3307B8D509}"/>
          </ac:spMkLst>
        </pc:spChg>
        <pc:spChg chg="del mod">
          <ac:chgData name="Samuel Sainton" userId="9c3d94f5-1fe5-4976-b1eb-abadd1b2aef9" providerId="ADAL" clId="{304276A9-716B-E74B-9089-4C9D945DA15E}" dt="2021-03-21T14:01:50.709" v="105" actId="478"/>
          <ac:spMkLst>
            <pc:docMk/>
            <pc:sldMk cId="1470390087" sldId="262"/>
            <ac:spMk id="9" creationId="{163CC0BC-1D99-A341-85F2-DB181E12A850}"/>
          </ac:spMkLst>
        </pc:spChg>
        <pc:spChg chg="del">
          <ac:chgData name="Samuel Sainton" userId="9c3d94f5-1fe5-4976-b1eb-abadd1b2aef9" providerId="ADAL" clId="{304276A9-716B-E74B-9089-4C9D945DA15E}" dt="2021-03-21T14:51:21.634" v="1366" actId="478"/>
          <ac:spMkLst>
            <pc:docMk/>
            <pc:sldMk cId="1470390087" sldId="262"/>
            <ac:spMk id="10" creationId="{D393F9BE-9997-FB4D-ABBC-870296004DC4}"/>
          </ac:spMkLst>
        </pc:spChg>
        <pc:spChg chg="add del mod">
          <ac:chgData name="Samuel Sainton" userId="9c3d94f5-1fe5-4976-b1eb-abadd1b2aef9" providerId="ADAL" clId="{304276A9-716B-E74B-9089-4C9D945DA15E}" dt="2021-03-21T14:51:20.375" v="1365"/>
          <ac:spMkLst>
            <pc:docMk/>
            <pc:sldMk cId="1470390087" sldId="262"/>
            <ac:spMk id="15" creationId="{0564E742-EE87-CA4F-8C1D-51BB34173F92}"/>
          </ac:spMkLst>
        </pc:spChg>
        <pc:spChg chg="add mod">
          <ac:chgData name="Samuel Sainton" userId="9c3d94f5-1fe5-4976-b1eb-abadd1b2aef9" providerId="ADAL" clId="{304276A9-716B-E74B-9089-4C9D945DA15E}" dt="2021-03-21T14:51:27.358" v="1368" actId="20577"/>
          <ac:spMkLst>
            <pc:docMk/>
            <pc:sldMk cId="1470390087" sldId="262"/>
            <ac:spMk id="16" creationId="{C02A1682-ED02-424D-9310-47855A8D4D78}"/>
          </ac:spMkLst>
        </pc:spChg>
        <pc:graphicFrameChg chg="add del mod">
          <ac:chgData name="Samuel Sainton" userId="9c3d94f5-1fe5-4976-b1eb-abadd1b2aef9" providerId="ADAL" clId="{304276A9-716B-E74B-9089-4C9D945DA15E}" dt="2021-03-21T14:27:16.487" v="316" actId="403"/>
          <ac:graphicFrameMkLst>
            <pc:docMk/>
            <pc:sldMk cId="1470390087" sldId="262"/>
            <ac:graphicFrameMk id="11" creationId="{F9DD76CA-5185-4FE2-BDDC-954CF3F10C03}"/>
          </ac:graphicFrameMkLst>
        </pc:graphicFrameChg>
        <pc:picChg chg="add del mod">
          <ac:chgData name="Samuel Sainton" userId="9c3d94f5-1fe5-4976-b1eb-abadd1b2aef9" providerId="ADAL" clId="{304276A9-716B-E74B-9089-4C9D945DA15E}" dt="2021-03-21T14:15:03.573" v="275" actId="478"/>
          <ac:picMkLst>
            <pc:docMk/>
            <pc:sldMk cId="1470390087" sldId="262"/>
            <ac:picMk id="13" creationId="{D73D205F-E0B3-2349-8B58-0B50A42178A0}"/>
          </ac:picMkLst>
        </pc:picChg>
        <pc:picChg chg="add mod">
          <ac:chgData name="Samuel Sainton" userId="9c3d94f5-1fe5-4976-b1eb-abadd1b2aef9" providerId="ADAL" clId="{304276A9-716B-E74B-9089-4C9D945DA15E}" dt="2021-03-21T14:49:37.317" v="1340" actId="1076"/>
          <ac:picMkLst>
            <pc:docMk/>
            <pc:sldMk cId="1470390087" sldId="262"/>
            <ac:picMk id="14" creationId="{9859CC55-D4EA-3949-B893-09DC5E6599D5}"/>
          </ac:picMkLst>
        </pc:picChg>
      </pc:sldChg>
      <pc:sldChg chg="addSp delSp modSp mod ord">
        <pc:chgData name="Samuel Sainton" userId="9c3d94f5-1fe5-4976-b1eb-abadd1b2aef9" providerId="ADAL" clId="{304276A9-716B-E74B-9089-4C9D945DA15E}" dt="2021-03-21T15:32:36.730" v="2027" actId="207"/>
        <pc:sldMkLst>
          <pc:docMk/>
          <pc:sldMk cId="3088987865" sldId="263"/>
        </pc:sldMkLst>
        <pc:spChg chg="add del mod">
          <ac:chgData name="Samuel Sainton" userId="9c3d94f5-1fe5-4976-b1eb-abadd1b2aef9" providerId="ADAL" clId="{304276A9-716B-E74B-9089-4C9D945DA15E}" dt="2021-03-21T14:06:49.830" v="220" actId="478"/>
          <ac:spMkLst>
            <pc:docMk/>
            <pc:sldMk cId="3088987865" sldId="263"/>
            <ac:spMk id="3" creationId="{0C07D524-B350-DD41-A0E9-53D05ADB76C5}"/>
          </ac:spMkLst>
        </pc:spChg>
        <pc:spChg chg="del">
          <ac:chgData name="Samuel Sainton" userId="9c3d94f5-1fe5-4976-b1eb-abadd1b2aef9" providerId="ADAL" clId="{304276A9-716B-E74B-9089-4C9D945DA15E}" dt="2021-03-21T14:08:19.475" v="251" actId="478"/>
          <ac:spMkLst>
            <pc:docMk/>
            <pc:sldMk cId="3088987865" sldId="263"/>
            <ac:spMk id="8" creationId="{9A4B1964-2B9A-4541-8723-FE9A46710340}"/>
          </ac:spMkLst>
        </pc:spChg>
        <pc:spChg chg="mod">
          <ac:chgData name="Samuel Sainton" userId="9c3d94f5-1fe5-4976-b1eb-abadd1b2aef9" providerId="ADAL" clId="{304276A9-716B-E74B-9089-4C9D945DA15E}" dt="2021-03-21T14:51:40.539" v="1370" actId="2711"/>
          <ac:spMkLst>
            <pc:docMk/>
            <pc:sldMk cId="3088987865" sldId="263"/>
            <ac:spMk id="9" creationId="{0BBBCA93-237B-C243-9C0B-967C566A4D84}"/>
          </ac:spMkLst>
        </pc:spChg>
        <pc:spChg chg="add mod">
          <ac:chgData name="Samuel Sainton" userId="9c3d94f5-1fe5-4976-b1eb-abadd1b2aef9" providerId="ADAL" clId="{304276A9-716B-E74B-9089-4C9D945DA15E}" dt="2021-03-21T15:32:32.912" v="2026" actId="207"/>
          <ac:spMkLst>
            <pc:docMk/>
            <pc:sldMk cId="3088987865" sldId="263"/>
            <ac:spMk id="10" creationId="{1F10A5AF-B16E-2648-8D39-3F3D31CD91A9}"/>
          </ac:spMkLst>
        </pc:spChg>
        <pc:spChg chg="add del mod">
          <ac:chgData name="Samuel Sainton" userId="9c3d94f5-1fe5-4976-b1eb-abadd1b2aef9" providerId="ADAL" clId="{304276A9-716B-E74B-9089-4C9D945DA15E}" dt="2021-03-21T14:07:10.158" v="225" actId="478"/>
          <ac:spMkLst>
            <pc:docMk/>
            <pc:sldMk cId="3088987865" sldId="263"/>
            <ac:spMk id="11" creationId="{F7797AD1-BF13-BA40-90E0-AFEDB19095D9}"/>
          </ac:spMkLst>
        </pc:spChg>
        <pc:spChg chg="mod">
          <ac:chgData name="Samuel Sainton" userId="9c3d94f5-1fe5-4976-b1eb-abadd1b2aef9" providerId="ADAL" clId="{304276A9-716B-E74B-9089-4C9D945DA15E}" dt="2021-03-21T14:05:03.815" v="187" actId="27803"/>
          <ac:spMkLst>
            <pc:docMk/>
            <pc:sldMk cId="3088987865" sldId="263"/>
            <ac:spMk id="18" creationId="{72BC84D9-57AA-524E-A976-1ECA33B65947}"/>
          </ac:spMkLst>
        </pc:spChg>
        <pc:spChg chg="mod">
          <ac:chgData name="Samuel Sainton" userId="9c3d94f5-1fe5-4976-b1eb-abadd1b2aef9" providerId="ADAL" clId="{304276A9-716B-E74B-9089-4C9D945DA15E}" dt="2021-03-21T14:05:03.815" v="187" actId="27803"/>
          <ac:spMkLst>
            <pc:docMk/>
            <pc:sldMk cId="3088987865" sldId="263"/>
            <ac:spMk id="19" creationId="{02C8E273-041B-F740-B5CC-4D3595E1F186}"/>
          </ac:spMkLst>
        </pc:spChg>
        <pc:spChg chg="add mod">
          <ac:chgData name="Samuel Sainton" userId="9c3d94f5-1fe5-4976-b1eb-abadd1b2aef9" providerId="ADAL" clId="{304276A9-716B-E74B-9089-4C9D945DA15E}" dt="2021-03-21T15:32:36.730" v="2027" actId="207"/>
          <ac:spMkLst>
            <pc:docMk/>
            <pc:sldMk cId="3088987865" sldId="263"/>
            <ac:spMk id="22" creationId="{E2F8BB27-2D28-364F-814A-0CB8EB17C74D}"/>
          </ac:spMkLst>
        </pc:spChg>
        <pc:spChg chg="add mod">
          <ac:chgData name="Samuel Sainton" userId="9c3d94f5-1fe5-4976-b1eb-abadd1b2aef9" providerId="ADAL" clId="{304276A9-716B-E74B-9089-4C9D945DA15E}" dt="2021-03-21T15:32:36.730" v="2027" actId="207"/>
          <ac:spMkLst>
            <pc:docMk/>
            <pc:sldMk cId="3088987865" sldId="263"/>
            <ac:spMk id="23" creationId="{DDFDB8E0-763B-5F41-9035-3199E05AEEFF}"/>
          </ac:spMkLst>
        </pc:spChg>
        <pc:spChg chg="add del mod">
          <ac:chgData name="Samuel Sainton" userId="9c3d94f5-1fe5-4976-b1eb-abadd1b2aef9" providerId="ADAL" clId="{304276A9-716B-E74B-9089-4C9D945DA15E}" dt="2021-03-21T14:08:46.695" v="258" actId="478"/>
          <ac:spMkLst>
            <pc:docMk/>
            <pc:sldMk cId="3088987865" sldId="263"/>
            <ac:spMk id="24" creationId="{65E43BC5-1935-7B42-9118-2252D250902A}"/>
          </ac:spMkLst>
        </pc:spChg>
        <pc:spChg chg="add mod">
          <ac:chgData name="Samuel Sainton" userId="9c3d94f5-1fe5-4976-b1eb-abadd1b2aef9" providerId="ADAL" clId="{304276A9-716B-E74B-9089-4C9D945DA15E}" dt="2021-03-21T14:51:34.393" v="1369" actId="20577"/>
          <ac:spMkLst>
            <pc:docMk/>
            <pc:sldMk cId="3088987865" sldId="263"/>
            <ac:spMk id="25" creationId="{FB95E88B-BD79-DA4A-AB50-69171B2E883E}"/>
          </ac:spMkLst>
        </pc:spChg>
        <pc:spChg chg="add del">
          <ac:chgData name="Samuel Sainton" userId="9c3d94f5-1fe5-4976-b1eb-abadd1b2aef9" providerId="ADAL" clId="{304276A9-716B-E74B-9089-4C9D945DA15E}" dt="2021-03-21T15:28:29.130" v="1969" actId="478"/>
          <ac:spMkLst>
            <pc:docMk/>
            <pc:sldMk cId="3088987865" sldId="263"/>
            <ac:spMk id="26" creationId="{33725395-FA0C-A441-B002-9AB5DFCCDA89}"/>
          </ac:spMkLst>
        </pc:spChg>
        <pc:grpChg chg="mod">
          <ac:chgData name="Samuel Sainton" userId="9c3d94f5-1fe5-4976-b1eb-abadd1b2aef9" providerId="ADAL" clId="{304276A9-716B-E74B-9089-4C9D945DA15E}" dt="2021-03-21T14:05:03.815" v="187" actId="27803"/>
          <ac:grpSpMkLst>
            <pc:docMk/>
            <pc:sldMk cId="3088987865" sldId="263"/>
            <ac:grpSpMk id="17" creationId="{0FEC14ED-E8A7-1940-B16A-1BC6AEFF1343}"/>
          </ac:grpSpMkLst>
        </pc:grpChg>
        <pc:graphicFrameChg chg="mod">
          <ac:chgData name="Samuel Sainton" userId="9c3d94f5-1fe5-4976-b1eb-abadd1b2aef9" providerId="ADAL" clId="{304276A9-716B-E74B-9089-4C9D945DA15E}" dt="2021-03-21T14:06:53.423" v="221" actId="122"/>
          <ac:graphicFrameMkLst>
            <pc:docMk/>
            <pc:sldMk cId="3088987865" sldId="263"/>
            <ac:graphicFrameMk id="2" creationId="{5FDB489B-D1CD-1C46-976D-9FF57BD4EA19}"/>
          </ac:graphicFrameMkLst>
        </pc:graphicFrameChg>
        <pc:picChg chg="add del mod">
          <ac:chgData name="Samuel Sainton" userId="9c3d94f5-1fe5-4976-b1eb-abadd1b2aef9" providerId="ADAL" clId="{304276A9-716B-E74B-9089-4C9D945DA15E}" dt="2021-03-21T14:00:55.776" v="61" actId="478"/>
          <ac:picMkLst>
            <pc:docMk/>
            <pc:sldMk cId="3088987865" sldId="263"/>
            <ac:picMk id="12" creationId="{33C4E194-D408-3F4F-8B0A-7705B155F1C3}"/>
          </ac:picMkLst>
        </pc:picChg>
        <pc:picChg chg="add del mod">
          <ac:chgData name="Samuel Sainton" userId="9c3d94f5-1fe5-4976-b1eb-abadd1b2aef9" providerId="ADAL" clId="{304276A9-716B-E74B-9089-4C9D945DA15E}" dt="2021-03-21T14:05:32.203" v="195" actId="478"/>
          <ac:picMkLst>
            <pc:docMk/>
            <pc:sldMk cId="3088987865" sldId="263"/>
            <ac:picMk id="14" creationId="{D5FBFCED-9991-FE49-9F08-4560149E7647}"/>
          </ac:picMkLst>
        </pc:picChg>
        <pc:picChg chg="add del mod">
          <ac:chgData name="Samuel Sainton" userId="9c3d94f5-1fe5-4976-b1eb-abadd1b2aef9" providerId="ADAL" clId="{304276A9-716B-E74B-9089-4C9D945DA15E}" dt="2021-03-21T14:05:17.588" v="193" actId="931"/>
          <ac:picMkLst>
            <pc:docMk/>
            <pc:sldMk cId="3088987865" sldId="263"/>
            <ac:picMk id="16" creationId="{0FEC14ED-E8A7-1940-B16A-1BC6AEFF1343}"/>
          </ac:picMkLst>
        </pc:picChg>
        <pc:picChg chg="add del mod">
          <ac:chgData name="Samuel Sainton" userId="9c3d94f5-1fe5-4976-b1eb-abadd1b2aef9" providerId="ADAL" clId="{304276A9-716B-E74B-9089-4C9D945DA15E}" dt="2021-03-21T14:50:42.047" v="1357" actId="478"/>
          <ac:picMkLst>
            <pc:docMk/>
            <pc:sldMk cId="3088987865" sldId="263"/>
            <ac:picMk id="21" creationId="{EB6B3F0D-490A-704B-ADE5-A76FDB4CA3A7}"/>
          </ac:picMkLst>
        </pc:picChg>
      </pc:sldChg>
      <pc:sldChg chg="modSp mod">
        <pc:chgData name="Samuel Sainton" userId="9c3d94f5-1fe5-4976-b1eb-abadd1b2aef9" providerId="ADAL" clId="{304276A9-716B-E74B-9089-4C9D945DA15E}" dt="2021-03-21T14:08:36.990" v="254" actId="1076"/>
        <pc:sldMkLst>
          <pc:docMk/>
          <pc:sldMk cId="2279288526" sldId="264"/>
        </pc:sldMkLst>
        <pc:spChg chg="mod">
          <ac:chgData name="Samuel Sainton" userId="9c3d94f5-1fe5-4976-b1eb-abadd1b2aef9" providerId="ADAL" clId="{304276A9-716B-E74B-9089-4C9D945DA15E}" dt="2021-03-21T14:08:36.990" v="254" actId="1076"/>
          <ac:spMkLst>
            <pc:docMk/>
            <pc:sldMk cId="2279288526" sldId="264"/>
            <ac:spMk id="25" creationId="{A9192C70-B36D-9044-B2DD-F91F64A3EC05}"/>
          </ac:spMkLst>
        </pc:spChg>
      </pc:sldChg>
      <pc:sldChg chg="addSp delSp modSp mod">
        <pc:chgData name="Samuel Sainton" userId="9c3d94f5-1fe5-4976-b1eb-abadd1b2aef9" providerId="ADAL" clId="{304276A9-716B-E74B-9089-4C9D945DA15E}" dt="2021-03-21T14:45:22.570" v="1245" actId="1076"/>
        <pc:sldMkLst>
          <pc:docMk/>
          <pc:sldMk cId="2230546394" sldId="265"/>
        </pc:sldMkLst>
        <pc:spChg chg="mod">
          <ac:chgData name="Samuel Sainton" userId="9c3d94f5-1fe5-4976-b1eb-abadd1b2aef9" providerId="ADAL" clId="{304276A9-716B-E74B-9089-4C9D945DA15E}" dt="2021-03-21T14:45:22.570" v="1245" actId="1076"/>
          <ac:spMkLst>
            <pc:docMk/>
            <pc:sldMk cId="2230546394" sldId="265"/>
            <ac:spMk id="3" creationId="{0C930CD6-C867-D948-946A-5844D300C88C}"/>
          </ac:spMkLst>
        </pc:spChg>
        <pc:spChg chg="mod">
          <ac:chgData name="Samuel Sainton" userId="9c3d94f5-1fe5-4976-b1eb-abadd1b2aef9" providerId="ADAL" clId="{304276A9-716B-E74B-9089-4C9D945DA15E}" dt="2021-03-21T14:45:17.413" v="1244" actId="20577"/>
          <ac:spMkLst>
            <pc:docMk/>
            <pc:sldMk cId="2230546394" sldId="265"/>
            <ac:spMk id="4" creationId="{13EF219A-643B-4AAD-B2CA-19C399674136}"/>
          </ac:spMkLst>
        </pc:spChg>
        <pc:spChg chg="add mod">
          <ac:chgData name="Samuel Sainton" userId="9c3d94f5-1fe5-4976-b1eb-abadd1b2aef9" providerId="ADAL" clId="{304276A9-716B-E74B-9089-4C9D945DA15E}" dt="2021-03-21T14:09:09.393" v="268" actId="20577"/>
          <ac:spMkLst>
            <pc:docMk/>
            <pc:sldMk cId="2230546394" sldId="265"/>
            <ac:spMk id="7" creationId="{7AB1BF0A-F1C7-6247-8E6F-FF1D32999EE7}"/>
          </ac:spMkLst>
        </pc:spChg>
        <pc:spChg chg="del mod">
          <ac:chgData name="Samuel Sainton" userId="9c3d94f5-1fe5-4976-b1eb-abadd1b2aef9" providerId="ADAL" clId="{304276A9-716B-E74B-9089-4C9D945DA15E}" dt="2021-03-21T14:09:04.971" v="264" actId="478"/>
          <ac:spMkLst>
            <pc:docMk/>
            <pc:sldMk cId="2230546394" sldId="265"/>
            <ac:spMk id="25" creationId="{A9192C70-B36D-9044-B2DD-F91F64A3EC05}"/>
          </ac:spMkLst>
        </pc:spChg>
      </pc:sldChg>
      <pc:sldChg chg="addSp delSp modSp mod">
        <pc:chgData name="Samuel Sainton" userId="9c3d94f5-1fe5-4976-b1eb-abadd1b2aef9" providerId="ADAL" clId="{304276A9-716B-E74B-9089-4C9D945DA15E}" dt="2021-03-21T15:10:32.305" v="1603" actId="20577"/>
        <pc:sldMkLst>
          <pc:docMk/>
          <pc:sldMk cId="3246937449" sldId="266"/>
        </pc:sldMkLst>
        <pc:spChg chg="mod">
          <ac:chgData name="Samuel Sainton" userId="9c3d94f5-1fe5-4976-b1eb-abadd1b2aef9" providerId="ADAL" clId="{304276A9-716B-E74B-9089-4C9D945DA15E}" dt="2021-03-21T14:42:21.309" v="1234" actId="1076"/>
          <ac:spMkLst>
            <pc:docMk/>
            <pc:sldMk cId="3246937449" sldId="266"/>
            <ac:spMk id="9" creationId="{163CC0BC-1D99-A341-85F2-DB181E12A850}"/>
          </ac:spMkLst>
        </pc:spChg>
        <pc:spChg chg="del">
          <ac:chgData name="Samuel Sainton" userId="9c3d94f5-1fe5-4976-b1eb-abadd1b2aef9" providerId="ADAL" clId="{304276A9-716B-E74B-9089-4C9D945DA15E}" dt="2021-03-21T14:51:46.275" v="1371" actId="478"/>
          <ac:spMkLst>
            <pc:docMk/>
            <pc:sldMk cId="3246937449" sldId="266"/>
            <ac:spMk id="10" creationId="{D393F9BE-9997-FB4D-ABBC-870296004DC4}"/>
          </ac:spMkLst>
        </pc:spChg>
        <pc:spChg chg="add mod">
          <ac:chgData name="Samuel Sainton" userId="9c3d94f5-1fe5-4976-b1eb-abadd1b2aef9" providerId="ADAL" clId="{304276A9-716B-E74B-9089-4C9D945DA15E}" dt="2021-03-21T14:42:37.394" v="1237" actId="1076"/>
          <ac:spMkLst>
            <pc:docMk/>
            <pc:sldMk cId="3246937449" sldId="266"/>
            <ac:spMk id="11" creationId="{F6E57F80-5158-B94E-80C3-B17272E0FF17}"/>
          </ac:spMkLst>
        </pc:spChg>
        <pc:spChg chg="add mod">
          <ac:chgData name="Samuel Sainton" userId="9c3d94f5-1fe5-4976-b1eb-abadd1b2aef9" providerId="ADAL" clId="{304276A9-716B-E74B-9089-4C9D945DA15E}" dt="2021-03-21T14:42:44.363" v="1239" actId="1076"/>
          <ac:spMkLst>
            <pc:docMk/>
            <pc:sldMk cId="3246937449" sldId="266"/>
            <ac:spMk id="13" creationId="{CA4DD016-AF13-9649-86BF-0E15F11AA33C}"/>
          </ac:spMkLst>
        </pc:spChg>
        <pc:spChg chg="add mod">
          <ac:chgData name="Samuel Sainton" userId="9c3d94f5-1fe5-4976-b1eb-abadd1b2aef9" providerId="ADAL" clId="{304276A9-716B-E74B-9089-4C9D945DA15E}" dt="2021-03-21T15:10:32.305" v="1603" actId="20577"/>
          <ac:spMkLst>
            <pc:docMk/>
            <pc:sldMk cId="3246937449" sldId="266"/>
            <ac:spMk id="15" creationId="{4642E426-0A92-1241-9063-AD784D3DE31E}"/>
          </ac:spMkLst>
        </pc:spChg>
        <pc:graphicFrameChg chg="mod">
          <ac:chgData name="Samuel Sainton" userId="9c3d94f5-1fe5-4976-b1eb-abadd1b2aef9" providerId="ADAL" clId="{304276A9-716B-E74B-9089-4C9D945DA15E}" dt="2021-03-21T14:42:24.157" v="1235" actId="14100"/>
          <ac:graphicFrameMkLst>
            <pc:docMk/>
            <pc:sldMk cId="3246937449" sldId="266"/>
            <ac:graphicFrameMk id="8" creationId="{86A149A3-CB73-3044-B969-8F8E685E78BA}"/>
          </ac:graphicFrameMkLst>
        </pc:graphicFrameChg>
      </pc:sldChg>
      <pc:sldChg chg="addSp delSp modSp mod ord">
        <pc:chgData name="Samuel Sainton" userId="9c3d94f5-1fe5-4976-b1eb-abadd1b2aef9" providerId="ADAL" clId="{304276A9-716B-E74B-9089-4C9D945DA15E}" dt="2021-03-21T14:51:10.401" v="1361" actId="1076"/>
        <pc:sldMkLst>
          <pc:docMk/>
          <pc:sldMk cId="1079398330" sldId="267"/>
        </pc:sldMkLst>
        <pc:spChg chg="add mod">
          <ac:chgData name="Samuel Sainton" userId="9c3d94f5-1fe5-4976-b1eb-abadd1b2aef9" providerId="ADAL" clId="{304276A9-716B-E74B-9089-4C9D945DA15E}" dt="2021-03-21T14:39:51.672" v="1101" actId="14100"/>
          <ac:spMkLst>
            <pc:docMk/>
            <pc:sldMk cId="1079398330" sldId="267"/>
            <ac:spMk id="2" creationId="{8A2E19E1-2CE8-574B-90D6-3B13C63B8140}"/>
          </ac:spMkLst>
        </pc:spChg>
        <pc:spChg chg="mod">
          <ac:chgData name="Samuel Sainton" userId="9c3d94f5-1fe5-4976-b1eb-abadd1b2aef9" providerId="ADAL" clId="{304276A9-716B-E74B-9089-4C9D945DA15E}" dt="2021-03-21T14:51:10.401" v="1361" actId="1076"/>
          <ac:spMkLst>
            <pc:docMk/>
            <pc:sldMk cId="1079398330" sldId="267"/>
            <ac:spMk id="5" creationId="{A6DEEA7E-443D-CA4D-94C1-E9160201F001}"/>
          </ac:spMkLst>
        </pc:spChg>
        <pc:spChg chg="add mod">
          <ac:chgData name="Samuel Sainton" userId="9c3d94f5-1fe5-4976-b1eb-abadd1b2aef9" providerId="ADAL" clId="{304276A9-716B-E74B-9089-4C9D945DA15E}" dt="2021-03-21T14:50:22.714" v="1355" actId="14100"/>
          <ac:spMkLst>
            <pc:docMk/>
            <pc:sldMk cId="1079398330" sldId="267"/>
            <ac:spMk id="8" creationId="{7F145D3A-A195-4A4D-82A4-5E61FF5F24A1}"/>
          </ac:spMkLst>
        </pc:spChg>
        <pc:spChg chg="del">
          <ac:chgData name="Samuel Sainton" userId="9c3d94f5-1fe5-4976-b1eb-abadd1b2aef9" providerId="ADAL" clId="{304276A9-716B-E74B-9089-4C9D945DA15E}" dt="2021-03-21T14:29:25.384" v="404" actId="478"/>
          <ac:spMkLst>
            <pc:docMk/>
            <pc:sldMk cId="1079398330" sldId="267"/>
            <ac:spMk id="9" creationId="{163CC0BC-1D99-A341-85F2-DB181E12A850}"/>
          </ac:spMkLst>
        </pc:spChg>
        <pc:spChg chg="del">
          <ac:chgData name="Samuel Sainton" userId="9c3d94f5-1fe5-4976-b1eb-abadd1b2aef9" providerId="ADAL" clId="{304276A9-716B-E74B-9089-4C9D945DA15E}" dt="2021-03-21T14:50:57.597" v="1358" actId="478"/>
          <ac:spMkLst>
            <pc:docMk/>
            <pc:sldMk cId="1079398330" sldId="267"/>
            <ac:spMk id="10" creationId="{D393F9BE-9997-FB4D-ABBC-870296004DC4}"/>
          </ac:spMkLst>
        </pc:spChg>
        <pc:spChg chg="add mod">
          <ac:chgData name="Samuel Sainton" userId="9c3d94f5-1fe5-4976-b1eb-abadd1b2aef9" providerId="ADAL" clId="{304276A9-716B-E74B-9089-4C9D945DA15E}" dt="2021-03-21T14:50:59.843" v="1360" actId="20577"/>
          <ac:spMkLst>
            <pc:docMk/>
            <pc:sldMk cId="1079398330" sldId="267"/>
            <ac:spMk id="11" creationId="{D9D2AFA1-C6FE-5743-85A4-BC0812274C4B}"/>
          </ac:spMkLst>
        </pc:spChg>
        <pc:picChg chg="mod modCrop">
          <ac:chgData name="Samuel Sainton" userId="9c3d94f5-1fe5-4976-b1eb-abadd1b2aef9" providerId="ADAL" clId="{304276A9-716B-E74B-9089-4C9D945DA15E}" dt="2021-03-21T14:50:26.679" v="1356" actId="1076"/>
          <ac:picMkLst>
            <pc:docMk/>
            <pc:sldMk cId="1079398330" sldId="267"/>
            <ac:picMk id="3" creationId="{E680A54E-79F8-4FA1-A048-51EA2D87E057}"/>
          </ac:picMkLst>
        </pc:picChg>
      </pc:sldChg>
      <pc:sldChg chg="addSp delSp modSp mod">
        <pc:chgData name="Samuel Sainton" userId="9c3d94f5-1fe5-4976-b1eb-abadd1b2aef9" providerId="ADAL" clId="{304276A9-716B-E74B-9089-4C9D945DA15E}" dt="2021-03-21T15:30:17.934" v="2002" actId="207"/>
        <pc:sldMkLst>
          <pc:docMk/>
          <pc:sldMk cId="3551782736" sldId="268"/>
        </pc:sldMkLst>
        <pc:spChg chg="mod">
          <ac:chgData name="Samuel Sainton" userId="9c3d94f5-1fe5-4976-b1eb-abadd1b2aef9" providerId="ADAL" clId="{304276A9-716B-E74B-9089-4C9D945DA15E}" dt="2021-03-21T15:07:35.446" v="1537" actId="12788"/>
          <ac:spMkLst>
            <pc:docMk/>
            <pc:sldMk cId="3551782736" sldId="268"/>
            <ac:spMk id="2" creationId="{4E0ED803-3C05-4F40-9147-94DDDA9015CB}"/>
          </ac:spMkLst>
        </pc:spChg>
        <pc:spChg chg="add mod">
          <ac:chgData name="Samuel Sainton" userId="9c3d94f5-1fe5-4976-b1eb-abadd1b2aef9" providerId="ADAL" clId="{304276A9-716B-E74B-9089-4C9D945DA15E}" dt="2021-03-21T15:08:33.589" v="1559" actId="20577"/>
          <ac:spMkLst>
            <pc:docMk/>
            <pc:sldMk cId="3551782736" sldId="268"/>
            <ac:spMk id="7" creationId="{071B3128-79F0-3B4E-A691-C56A99429217}"/>
          </ac:spMkLst>
        </pc:spChg>
        <pc:spChg chg="del">
          <ac:chgData name="Samuel Sainton" userId="9c3d94f5-1fe5-4976-b1eb-abadd1b2aef9" providerId="ADAL" clId="{304276A9-716B-E74B-9089-4C9D945DA15E}" dt="2021-03-21T14:41:14.399" v="1209" actId="478"/>
          <ac:spMkLst>
            <pc:docMk/>
            <pc:sldMk cId="3551782736" sldId="268"/>
            <ac:spMk id="9" creationId="{163CC0BC-1D99-A341-85F2-DB181E12A850}"/>
          </ac:spMkLst>
        </pc:spChg>
        <pc:spChg chg="del">
          <ac:chgData name="Samuel Sainton" userId="9c3d94f5-1fe5-4976-b1eb-abadd1b2aef9" providerId="ADAL" clId="{304276A9-716B-E74B-9089-4C9D945DA15E}" dt="2021-03-21T15:08:55.961" v="1583" actId="478"/>
          <ac:spMkLst>
            <pc:docMk/>
            <pc:sldMk cId="3551782736" sldId="268"/>
            <ac:spMk id="10" creationId="{D393F9BE-9997-FB4D-ABBC-870296004DC4}"/>
          </ac:spMkLst>
        </pc:spChg>
        <pc:spChg chg="add mod">
          <ac:chgData name="Samuel Sainton" userId="9c3d94f5-1fe5-4976-b1eb-abadd1b2aef9" providerId="ADAL" clId="{304276A9-716B-E74B-9089-4C9D945DA15E}" dt="2021-03-21T15:10:35.724" v="1605" actId="20577"/>
          <ac:spMkLst>
            <pc:docMk/>
            <pc:sldMk cId="3551782736" sldId="268"/>
            <ac:spMk id="11" creationId="{5599BE1C-467A-2D49-B99A-75885F05FF34}"/>
          </ac:spMkLst>
        </pc:spChg>
        <pc:graphicFrameChg chg="add del mod modGraphic">
          <ac:chgData name="Samuel Sainton" userId="9c3d94f5-1fe5-4976-b1eb-abadd1b2aef9" providerId="ADAL" clId="{304276A9-716B-E74B-9089-4C9D945DA15E}" dt="2021-03-21T14:53:06.183" v="1382" actId="478"/>
          <ac:graphicFrameMkLst>
            <pc:docMk/>
            <pc:sldMk cId="3551782736" sldId="268"/>
            <ac:graphicFrameMk id="3" creationId="{CE77131E-D470-1E48-8A11-ADA0E8ED6952}"/>
          </ac:graphicFrameMkLst>
        </pc:graphicFrameChg>
        <pc:graphicFrameChg chg="add mod modGraphic">
          <ac:chgData name="Samuel Sainton" userId="9c3d94f5-1fe5-4976-b1eb-abadd1b2aef9" providerId="ADAL" clId="{304276A9-716B-E74B-9089-4C9D945DA15E}" dt="2021-03-21T15:30:17.934" v="2002" actId="207"/>
          <ac:graphicFrameMkLst>
            <pc:docMk/>
            <pc:sldMk cId="3551782736" sldId="268"/>
            <ac:graphicFrameMk id="4" creationId="{08A13022-33A3-824F-BC24-320322BE2F2B}"/>
          </ac:graphicFrameMkLst>
        </pc:graphicFrameChg>
      </pc:sldChg>
      <pc:sldChg chg="del">
        <pc:chgData name="Samuel Sainton" userId="9c3d94f5-1fe5-4976-b1eb-abadd1b2aef9" providerId="ADAL" clId="{304276A9-716B-E74B-9089-4C9D945DA15E}" dt="2021-03-21T14:42:53.823" v="1240" actId="2696"/>
        <pc:sldMkLst>
          <pc:docMk/>
          <pc:sldMk cId="1367099874" sldId="270"/>
        </pc:sldMkLst>
      </pc:sldChg>
      <pc:sldChg chg="addSp delSp modSp mod">
        <pc:chgData name="Samuel Sainton" userId="9c3d94f5-1fe5-4976-b1eb-abadd1b2aef9" providerId="ADAL" clId="{304276A9-716B-E74B-9089-4C9D945DA15E}" dt="2021-03-21T15:21:48.532" v="1931" actId="166"/>
        <pc:sldMkLst>
          <pc:docMk/>
          <pc:sldMk cId="3273313046" sldId="271"/>
        </pc:sldMkLst>
        <pc:spChg chg="del">
          <ac:chgData name="Samuel Sainton" userId="9c3d94f5-1fe5-4976-b1eb-abadd1b2aef9" providerId="ADAL" clId="{304276A9-716B-E74B-9089-4C9D945DA15E}" dt="2021-03-21T15:07:03.410" v="1528" actId="478"/>
          <ac:spMkLst>
            <pc:docMk/>
            <pc:sldMk cId="3273313046" sldId="271"/>
            <ac:spMk id="4" creationId="{D7037C9D-A274-4D19-9CDB-DA02A8C52282}"/>
          </ac:spMkLst>
        </pc:spChg>
        <pc:spChg chg="add mod">
          <ac:chgData name="Samuel Sainton" userId="9c3d94f5-1fe5-4976-b1eb-abadd1b2aef9" providerId="ADAL" clId="{304276A9-716B-E74B-9089-4C9D945DA15E}" dt="2021-03-21T15:07:55.943" v="1540"/>
          <ac:spMkLst>
            <pc:docMk/>
            <pc:sldMk cId="3273313046" sldId="271"/>
            <ac:spMk id="5" creationId="{961AB7A8-1F99-114F-8DC7-028C9744AE30}"/>
          </ac:spMkLst>
        </pc:spChg>
        <pc:spChg chg="add mod">
          <ac:chgData name="Samuel Sainton" userId="9c3d94f5-1fe5-4976-b1eb-abadd1b2aef9" providerId="ADAL" clId="{304276A9-716B-E74B-9089-4C9D945DA15E}" dt="2021-03-21T15:08:41.358" v="1581" actId="20577"/>
          <ac:spMkLst>
            <pc:docMk/>
            <pc:sldMk cId="3273313046" sldId="271"/>
            <ac:spMk id="6" creationId="{87B53243-F7CF-2948-ADA8-DE842ED9F157}"/>
          </ac:spMkLst>
        </pc:spChg>
        <pc:spChg chg="add mod">
          <ac:chgData name="Samuel Sainton" userId="9c3d94f5-1fe5-4976-b1eb-abadd1b2aef9" providerId="ADAL" clId="{304276A9-716B-E74B-9089-4C9D945DA15E}" dt="2021-03-21T15:10:40.099" v="1608" actId="20577"/>
          <ac:spMkLst>
            <pc:docMk/>
            <pc:sldMk cId="3273313046" sldId="271"/>
            <ac:spMk id="8" creationId="{1BCE8189-C430-214C-A5E1-306D8F5E497E}"/>
          </ac:spMkLst>
        </pc:spChg>
        <pc:picChg chg="mod ord modCrop">
          <ac:chgData name="Samuel Sainton" userId="9c3d94f5-1fe5-4976-b1eb-abadd1b2aef9" providerId="ADAL" clId="{304276A9-716B-E74B-9089-4C9D945DA15E}" dt="2021-03-21T15:21:39.266" v="1930" actId="1076"/>
          <ac:picMkLst>
            <pc:docMk/>
            <pc:sldMk cId="3273313046" sldId="271"/>
            <ac:picMk id="3" creationId="{7CB3FCCC-E68D-4E7A-9671-781709C49565}"/>
          </ac:picMkLst>
        </pc:picChg>
        <pc:picChg chg="add mod modVis">
          <ac:chgData name="Samuel Sainton" userId="9c3d94f5-1fe5-4976-b1eb-abadd1b2aef9" providerId="ADAL" clId="{304276A9-716B-E74B-9089-4C9D945DA15E}" dt="2021-03-21T15:21:48.532" v="1931" actId="166"/>
          <ac:picMkLst>
            <pc:docMk/>
            <pc:sldMk cId="3273313046" sldId="271"/>
            <ac:picMk id="7" creationId="{EC671AE6-8291-0A43-AC61-31D026A2FFC7}"/>
          </ac:picMkLst>
        </pc:picChg>
      </pc:sldChg>
      <pc:sldChg chg="addSp delSp modSp mod">
        <pc:chgData name="Samuel Sainton" userId="9c3d94f5-1fe5-4976-b1eb-abadd1b2aef9" providerId="ADAL" clId="{304276A9-716B-E74B-9089-4C9D945DA15E}" dt="2021-03-21T15:30:45.800" v="2006" actId="207"/>
        <pc:sldMkLst>
          <pc:docMk/>
          <pc:sldMk cId="1777286333" sldId="272"/>
        </pc:sldMkLst>
        <pc:spChg chg="del mod">
          <ac:chgData name="Samuel Sainton" userId="9c3d94f5-1fe5-4976-b1eb-abadd1b2aef9" providerId="ADAL" clId="{304276A9-716B-E74B-9089-4C9D945DA15E}" dt="2021-03-21T15:19:13.894" v="1909" actId="478"/>
          <ac:spMkLst>
            <pc:docMk/>
            <pc:sldMk cId="1777286333" sldId="272"/>
            <ac:spMk id="2" creationId="{8C987CC4-2902-4D2E-ACA8-1412AA440118}"/>
          </ac:spMkLst>
        </pc:spChg>
        <pc:spChg chg="add mod">
          <ac:chgData name="Samuel Sainton" userId="9c3d94f5-1fe5-4976-b1eb-abadd1b2aef9" providerId="ADAL" clId="{304276A9-716B-E74B-9089-4C9D945DA15E}" dt="2021-03-21T15:10:43.665" v="1610" actId="20577"/>
          <ac:spMkLst>
            <pc:docMk/>
            <pc:sldMk cId="1777286333" sldId="272"/>
            <ac:spMk id="7" creationId="{E432F132-B303-D84D-A8CF-80634170A1CD}"/>
          </ac:spMkLst>
        </pc:spChg>
        <pc:spChg chg="add mod">
          <ac:chgData name="Samuel Sainton" userId="9c3d94f5-1fe5-4976-b1eb-abadd1b2aef9" providerId="ADAL" clId="{304276A9-716B-E74B-9089-4C9D945DA15E}" dt="2021-03-21T15:12:27.591" v="1692"/>
          <ac:spMkLst>
            <pc:docMk/>
            <pc:sldMk cId="1777286333" sldId="272"/>
            <ac:spMk id="8" creationId="{03DE18A5-9629-CE4C-B961-B25230C28038}"/>
          </ac:spMkLst>
        </pc:spChg>
        <pc:spChg chg="del">
          <ac:chgData name="Samuel Sainton" userId="9c3d94f5-1fe5-4976-b1eb-abadd1b2aef9" providerId="ADAL" clId="{304276A9-716B-E74B-9089-4C9D945DA15E}" dt="2021-03-21T15:12:27.247" v="1691" actId="478"/>
          <ac:spMkLst>
            <pc:docMk/>
            <pc:sldMk cId="1777286333" sldId="272"/>
            <ac:spMk id="9" creationId="{163CC0BC-1D99-A341-85F2-DB181E12A850}"/>
          </ac:spMkLst>
        </pc:spChg>
        <pc:spChg chg="del">
          <ac:chgData name="Samuel Sainton" userId="9c3d94f5-1fe5-4976-b1eb-abadd1b2aef9" providerId="ADAL" clId="{304276A9-716B-E74B-9089-4C9D945DA15E}" dt="2021-03-21T15:09:08.998" v="1589" actId="478"/>
          <ac:spMkLst>
            <pc:docMk/>
            <pc:sldMk cId="1777286333" sldId="272"/>
            <ac:spMk id="10" creationId="{D393F9BE-9997-FB4D-ABBC-870296004DC4}"/>
          </ac:spMkLst>
        </pc:spChg>
        <pc:graphicFrameChg chg="add mod modGraphic">
          <ac:chgData name="Samuel Sainton" userId="9c3d94f5-1fe5-4976-b1eb-abadd1b2aef9" providerId="ADAL" clId="{304276A9-716B-E74B-9089-4C9D945DA15E}" dt="2021-03-21T15:30:45.800" v="2006" actId="207"/>
          <ac:graphicFrameMkLst>
            <pc:docMk/>
            <pc:sldMk cId="1777286333" sldId="272"/>
            <ac:graphicFrameMk id="11" creationId="{2C1A7850-570C-A348-92CB-DA6384D5EE82}"/>
          </ac:graphicFrameMkLst>
        </pc:graphicFrameChg>
      </pc:sldChg>
      <pc:sldChg chg="addSp delSp modSp mod">
        <pc:chgData name="Samuel Sainton" userId="9c3d94f5-1fe5-4976-b1eb-abadd1b2aef9" providerId="ADAL" clId="{304276A9-716B-E74B-9089-4C9D945DA15E}" dt="2021-03-21T15:32:25.795" v="2025" actId="478"/>
        <pc:sldMkLst>
          <pc:docMk/>
          <pc:sldMk cId="581827987" sldId="274"/>
        </pc:sldMkLst>
        <pc:spChg chg="add del mod">
          <ac:chgData name="Samuel Sainton" userId="9c3d94f5-1fe5-4976-b1eb-abadd1b2aef9" providerId="ADAL" clId="{304276A9-716B-E74B-9089-4C9D945DA15E}" dt="2021-03-21T15:32:25.795" v="2025" actId="478"/>
          <ac:spMkLst>
            <pc:docMk/>
            <pc:sldMk cId="581827987" sldId="274"/>
            <ac:spMk id="2" creationId="{BBC71A5C-EAFC-4546-B69B-C558A8F8FE94}"/>
          </ac:spMkLst>
        </pc:spChg>
        <pc:spChg chg="del">
          <ac:chgData name="Samuel Sainton" userId="9c3d94f5-1fe5-4976-b1eb-abadd1b2aef9" providerId="ADAL" clId="{304276A9-716B-E74B-9089-4C9D945DA15E}" dt="2021-03-21T15:26:10.084" v="1944" actId="478"/>
          <ac:spMkLst>
            <pc:docMk/>
            <pc:sldMk cId="581827987" sldId="274"/>
            <ac:spMk id="5" creationId="{A6DEEA7E-443D-CA4D-94C1-E9160201F001}"/>
          </ac:spMkLst>
        </pc:spChg>
        <pc:spChg chg="del">
          <ac:chgData name="Samuel Sainton" userId="9c3d94f5-1fe5-4976-b1eb-abadd1b2aef9" providerId="ADAL" clId="{304276A9-716B-E74B-9089-4C9D945DA15E}" dt="2021-03-21T15:09:31.059" v="1595" actId="478"/>
          <ac:spMkLst>
            <pc:docMk/>
            <pc:sldMk cId="581827987" sldId="274"/>
            <ac:spMk id="10" creationId="{D393F9BE-9997-FB4D-ABBC-870296004DC4}"/>
          </ac:spMkLst>
        </pc:spChg>
        <pc:picChg chg="del mod">
          <ac:chgData name="Samuel Sainton" userId="9c3d94f5-1fe5-4976-b1eb-abadd1b2aef9" providerId="ADAL" clId="{304276A9-716B-E74B-9089-4C9D945DA15E}" dt="2021-03-21T15:26:05.555" v="1940" actId="478"/>
          <ac:picMkLst>
            <pc:docMk/>
            <pc:sldMk cId="581827987" sldId="274"/>
            <ac:picMk id="3" creationId="{E9710323-838E-4C8A-93F5-F104D13AD771}"/>
          </ac:picMkLst>
        </pc:picChg>
        <pc:picChg chg="del">
          <ac:chgData name="Samuel Sainton" userId="9c3d94f5-1fe5-4976-b1eb-abadd1b2aef9" providerId="ADAL" clId="{304276A9-716B-E74B-9089-4C9D945DA15E}" dt="2021-03-21T15:26:06.823" v="1941" actId="478"/>
          <ac:picMkLst>
            <pc:docMk/>
            <pc:sldMk cId="581827987" sldId="274"/>
            <ac:picMk id="12" creationId="{E8A87473-C9CD-5F4E-BEEF-D0E029CF5FAB}"/>
          </ac:picMkLst>
        </pc:picChg>
        <pc:picChg chg="add mod">
          <ac:chgData name="Samuel Sainton" userId="9c3d94f5-1fe5-4976-b1eb-abadd1b2aef9" providerId="ADAL" clId="{304276A9-716B-E74B-9089-4C9D945DA15E}" dt="2021-03-21T15:27:47.206" v="1964" actId="208"/>
          <ac:picMkLst>
            <pc:docMk/>
            <pc:sldMk cId="581827987" sldId="274"/>
            <ac:picMk id="1026" creationId="{25DBD5BE-390B-D848-81B9-0C7ADD34953B}"/>
          </ac:picMkLst>
        </pc:picChg>
        <pc:picChg chg="add del mod">
          <ac:chgData name="Samuel Sainton" userId="9c3d94f5-1fe5-4976-b1eb-abadd1b2aef9" providerId="ADAL" clId="{304276A9-716B-E74B-9089-4C9D945DA15E}" dt="2021-03-21T15:27:06.804" v="1959" actId="478"/>
          <ac:picMkLst>
            <pc:docMk/>
            <pc:sldMk cId="581827987" sldId="274"/>
            <ac:picMk id="1028" creationId="{31A96857-62BE-3044-94A0-D78CE25FE809}"/>
          </ac:picMkLst>
        </pc:picChg>
      </pc:sldChg>
      <pc:sldChg chg="addSp modSp new del mod">
        <pc:chgData name="Samuel Sainton" userId="9c3d94f5-1fe5-4976-b1eb-abadd1b2aef9" providerId="ADAL" clId="{304276A9-716B-E74B-9089-4C9D945DA15E}" dt="2021-03-21T15:06:37.486" v="1509" actId="2696"/>
        <pc:sldMkLst>
          <pc:docMk/>
          <pc:sldMk cId="1234545919" sldId="275"/>
        </pc:sldMkLst>
        <pc:graphicFrameChg chg="add mod modGraphic">
          <ac:chgData name="Samuel Sainton" userId="9c3d94f5-1fe5-4976-b1eb-abadd1b2aef9" providerId="ADAL" clId="{304276A9-716B-E74B-9089-4C9D945DA15E}" dt="2021-03-21T14:55:52.567" v="1398"/>
          <ac:graphicFrameMkLst>
            <pc:docMk/>
            <pc:sldMk cId="1234545919" sldId="275"/>
            <ac:graphicFrameMk id="2" creationId="{F0529B9D-6BF1-D748-9A8C-DCA8684967E7}"/>
          </ac:graphicFrameMkLst>
        </pc:graphicFrameChg>
      </pc:sldChg>
      <pc:sldChg chg="addSp modSp new del mod">
        <pc:chgData name="Samuel Sainton" userId="9c3d94f5-1fe5-4976-b1eb-abadd1b2aef9" providerId="ADAL" clId="{304276A9-716B-E74B-9089-4C9D945DA15E}" dt="2021-03-21T14:41:41.943" v="1216" actId="2696"/>
        <pc:sldMkLst>
          <pc:docMk/>
          <pc:sldMk cId="2803265579" sldId="275"/>
        </pc:sldMkLst>
        <pc:spChg chg="add mod">
          <ac:chgData name="Samuel Sainton" userId="9c3d94f5-1fe5-4976-b1eb-abadd1b2aef9" providerId="ADAL" clId="{304276A9-716B-E74B-9089-4C9D945DA15E}" dt="2021-03-21T14:41:10.443" v="1208" actId="20577"/>
          <ac:spMkLst>
            <pc:docMk/>
            <pc:sldMk cId="2803265579" sldId="275"/>
            <ac:spMk id="2" creationId="{D781457F-19B6-4C46-99A1-0BCCF21BD151}"/>
          </ac:spMkLst>
        </pc:spChg>
      </pc:sldChg>
      <pc:sldChg chg="addSp modSp new del mod">
        <pc:chgData name="Samuel Sainton" userId="9c3d94f5-1fe5-4976-b1eb-abadd1b2aef9" providerId="ADAL" clId="{304276A9-716B-E74B-9089-4C9D945DA15E}" dt="2021-03-21T15:20:36.287" v="1918" actId="2696"/>
        <pc:sldMkLst>
          <pc:docMk/>
          <pc:sldMk cId="3175124908" sldId="275"/>
        </pc:sldMkLst>
        <pc:spChg chg="add mod">
          <ac:chgData name="Samuel Sainton" userId="9c3d94f5-1fe5-4976-b1eb-abadd1b2aef9" providerId="ADAL" clId="{304276A9-716B-E74B-9089-4C9D945DA15E}" dt="2021-03-21T15:12:22.388" v="1690" actId="20577"/>
          <ac:spMkLst>
            <pc:docMk/>
            <pc:sldMk cId="3175124908" sldId="275"/>
            <ac:spMk id="2" creationId="{F2137F5E-46C5-3843-A129-17CD08407308}"/>
          </ac:spMkLst>
        </pc:spChg>
        <pc:graphicFrameChg chg="add mod modGraphic">
          <ac:chgData name="Samuel Sainton" userId="9c3d94f5-1fe5-4976-b1eb-abadd1b2aef9" providerId="ADAL" clId="{304276A9-716B-E74B-9089-4C9D945DA15E}" dt="2021-03-21T15:19:06.141" v="1908" actId="113"/>
          <ac:graphicFrameMkLst>
            <pc:docMk/>
            <pc:sldMk cId="3175124908" sldId="275"/>
            <ac:graphicFrameMk id="3" creationId="{F6BF4838-EABC-D646-A475-A038A906CCFA}"/>
          </ac:graphicFrameMkLst>
        </pc:graphicFrameChg>
      </pc:sldChg>
    </pc:docChg>
  </pc:docChgLst>
  <pc:docChgLst>
    <pc:chgData name="POOJA BERA" userId="dcfa155448e0b69d" providerId="LiveId" clId="{7AE1F07E-5DC5-4A30-AEB5-A586F9FCE7A5}"/>
    <pc:docChg chg="undo custSel addSld modSld sldOrd">
      <pc:chgData name="POOJA BERA" userId="dcfa155448e0b69d" providerId="LiveId" clId="{7AE1F07E-5DC5-4A30-AEB5-A586F9FCE7A5}" dt="2021-03-17T15:29:33.447" v="247" actId="20577"/>
      <pc:docMkLst>
        <pc:docMk/>
      </pc:docMkLst>
      <pc:sldChg chg="addSp delSp modSp mod">
        <pc:chgData name="POOJA BERA" userId="dcfa155448e0b69d" providerId="LiveId" clId="{7AE1F07E-5DC5-4A30-AEB5-A586F9FCE7A5}" dt="2021-03-17T14:35:08.625" v="11" actId="1076"/>
        <pc:sldMkLst>
          <pc:docMk/>
          <pc:sldMk cId="4224022563" sldId="258"/>
        </pc:sldMkLst>
        <pc:spChg chg="mod">
          <ac:chgData name="POOJA BERA" userId="dcfa155448e0b69d" providerId="LiveId" clId="{7AE1F07E-5DC5-4A30-AEB5-A586F9FCE7A5}" dt="2021-03-17T14:33:08.485" v="1" actId="6549"/>
          <ac:spMkLst>
            <pc:docMk/>
            <pc:sldMk cId="4224022563" sldId="258"/>
            <ac:spMk id="3" creationId="{0C930CD6-C867-D948-946A-5844D300C88C}"/>
          </ac:spMkLst>
        </pc:spChg>
        <pc:spChg chg="del mod">
          <ac:chgData name="POOJA BERA" userId="dcfa155448e0b69d" providerId="LiveId" clId="{7AE1F07E-5DC5-4A30-AEB5-A586F9FCE7A5}" dt="2021-03-17T14:33:15.291" v="3" actId="478"/>
          <ac:spMkLst>
            <pc:docMk/>
            <pc:sldMk cId="4224022563" sldId="258"/>
            <ac:spMk id="4" creationId="{83B6CC8B-CDDC-794A-BFC7-098BD9B5C2BA}"/>
          </ac:spMkLst>
        </pc:spChg>
        <pc:spChg chg="del">
          <ac:chgData name="POOJA BERA" userId="dcfa155448e0b69d" providerId="LiveId" clId="{7AE1F07E-5DC5-4A30-AEB5-A586F9FCE7A5}" dt="2021-03-17T14:33:23.426" v="8" actId="478"/>
          <ac:spMkLst>
            <pc:docMk/>
            <pc:sldMk cId="4224022563" sldId="258"/>
            <ac:spMk id="14" creationId="{7B1DA591-4644-8443-A772-6492817FAF21}"/>
          </ac:spMkLst>
        </pc:spChg>
        <pc:spChg chg="del">
          <ac:chgData name="POOJA BERA" userId="dcfa155448e0b69d" providerId="LiveId" clId="{7AE1F07E-5DC5-4A30-AEB5-A586F9FCE7A5}" dt="2021-03-17T14:33:21.746" v="7" actId="478"/>
          <ac:spMkLst>
            <pc:docMk/>
            <pc:sldMk cId="4224022563" sldId="258"/>
            <ac:spMk id="18" creationId="{E6A7365F-79C4-2945-8F61-B13D050F1BC0}"/>
          </ac:spMkLst>
        </pc:spChg>
        <pc:spChg chg="del">
          <ac:chgData name="POOJA BERA" userId="dcfa155448e0b69d" providerId="LiveId" clId="{7AE1F07E-5DC5-4A30-AEB5-A586F9FCE7A5}" dt="2021-03-17T14:33:17.865" v="4" actId="478"/>
          <ac:spMkLst>
            <pc:docMk/>
            <pc:sldMk cId="4224022563" sldId="258"/>
            <ac:spMk id="24" creationId="{CC0A471C-AF4E-EC4C-A57F-2964A1A413B7}"/>
          </ac:spMkLst>
        </pc:spChg>
        <pc:picChg chg="add mod">
          <ac:chgData name="POOJA BERA" userId="dcfa155448e0b69d" providerId="LiveId" clId="{7AE1F07E-5DC5-4A30-AEB5-A586F9FCE7A5}" dt="2021-03-17T14:35:08.625" v="11" actId="1076"/>
          <ac:picMkLst>
            <pc:docMk/>
            <pc:sldMk cId="4224022563" sldId="258"/>
            <ac:picMk id="1026" creationId="{D1E52371-6E7A-4537-AE8C-12CC20386814}"/>
          </ac:picMkLst>
        </pc:picChg>
        <pc:cxnChg chg="del mod">
          <ac:chgData name="POOJA BERA" userId="dcfa155448e0b69d" providerId="LiveId" clId="{7AE1F07E-5DC5-4A30-AEB5-A586F9FCE7A5}" dt="2021-03-17T14:33:24.190" v="9" actId="478"/>
          <ac:cxnSpMkLst>
            <pc:docMk/>
            <pc:sldMk cId="4224022563" sldId="258"/>
            <ac:cxnSpMk id="6" creationId="{B9ABC418-2482-4E4C-B3CA-98AC78297196}"/>
          </ac:cxnSpMkLst>
        </pc:cxnChg>
        <pc:cxnChg chg="del mod">
          <ac:chgData name="POOJA BERA" userId="dcfa155448e0b69d" providerId="LiveId" clId="{7AE1F07E-5DC5-4A30-AEB5-A586F9FCE7A5}" dt="2021-03-17T14:33:19.419" v="5" actId="478"/>
          <ac:cxnSpMkLst>
            <pc:docMk/>
            <pc:sldMk cId="4224022563" sldId="258"/>
            <ac:cxnSpMk id="16" creationId="{1CAD5264-1C7F-2A4E-A4C4-99DADA430A30}"/>
          </ac:cxnSpMkLst>
        </pc:cxnChg>
        <pc:cxnChg chg="del mod">
          <ac:chgData name="POOJA BERA" userId="dcfa155448e0b69d" providerId="LiveId" clId="{7AE1F07E-5DC5-4A30-AEB5-A586F9FCE7A5}" dt="2021-03-17T14:33:20.304" v="6" actId="478"/>
          <ac:cxnSpMkLst>
            <pc:docMk/>
            <pc:sldMk cId="4224022563" sldId="258"/>
            <ac:cxnSpMk id="19" creationId="{3DCF873B-10BD-7B46-B549-3200DE74E205}"/>
          </ac:cxnSpMkLst>
        </pc:cxnChg>
      </pc:sldChg>
      <pc:sldChg chg="addSp delSp modSp mod">
        <pc:chgData name="POOJA BERA" userId="dcfa155448e0b69d" providerId="LiveId" clId="{7AE1F07E-5DC5-4A30-AEB5-A586F9FCE7A5}" dt="2021-03-17T15:11:00.731" v="163" actId="33524"/>
        <pc:sldMkLst>
          <pc:docMk/>
          <pc:sldMk cId="1470390087" sldId="262"/>
        </pc:sldMkLst>
        <pc:spChg chg="add mod">
          <ac:chgData name="POOJA BERA" userId="dcfa155448e0b69d" providerId="LiveId" clId="{7AE1F07E-5DC5-4A30-AEB5-A586F9FCE7A5}" dt="2021-03-17T15:11:00.731" v="163" actId="33524"/>
          <ac:spMkLst>
            <pc:docMk/>
            <pc:sldMk cId="1470390087" sldId="262"/>
            <ac:spMk id="2" creationId="{DD84E894-4BCD-4E8F-A347-8FAFD8B92663}"/>
          </ac:spMkLst>
        </pc:spChg>
        <pc:spChg chg="mod">
          <ac:chgData name="POOJA BERA" userId="dcfa155448e0b69d" providerId="LiveId" clId="{7AE1F07E-5DC5-4A30-AEB5-A586F9FCE7A5}" dt="2021-03-17T15:09:44.423" v="162"/>
          <ac:spMkLst>
            <pc:docMk/>
            <pc:sldMk cId="1470390087" sldId="262"/>
            <ac:spMk id="9" creationId="{163CC0BC-1D99-A341-85F2-DB181E12A850}"/>
          </ac:spMkLst>
        </pc:spChg>
        <pc:graphicFrameChg chg="del">
          <ac:chgData name="POOJA BERA" userId="dcfa155448e0b69d" providerId="LiveId" clId="{7AE1F07E-5DC5-4A30-AEB5-A586F9FCE7A5}" dt="2021-03-17T14:54:52.359" v="69" actId="478"/>
          <ac:graphicFrameMkLst>
            <pc:docMk/>
            <pc:sldMk cId="1470390087" sldId="262"/>
            <ac:graphicFrameMk id="8" creationId="{86A149A3-CB73-3044-B969-8F8E685E78BA}"/>
          </ac:graphicFrameMkLst>
        </pc:graphicFrameChg>
        <pc:graphicFrameChg chg="add mod">
          <ac:chgData name="POOJA BERA" userId="dcfa155448e0b69d" providerId="LiveId" clId="{7AE1F07E-5DC5-4A30-AEB5-A586F9FCE7A5}" dt="2021-03-17T15:09:14.798" v="157" actId="14100"/>
          <ac:graphicFrameMkLst>
            <pc:docMk/>
            <pc:sldMk cId="1470390087" sldId="262"/>
            <ac:graphicFrameMk id="11" creationId="{F9DD76CA-5185-4FE2-BDDC-954CF3F10C03}"/>
          </ac:graphicFrameMkLst>
        </pc:graphicFrameChg>
        <pc:cxnChg chg="del">
          <ac:chgData name="POOJA BERA" userId="dcfa155448e0b69d" providerId="LiveId" clId="{7AE1F07E-5DC5-4A30-AEB5-A586F9FCE7A5}" dt="2021-03-17T14:54:54.266" v="70" actId="478"/>
          <ac:cxnSpMkLst>
            <pc:docMk/>
            <pc:sldMk cId="1470390087" sldId="262"/>
            <ac:cxnSpMk id="14" creationId="{5720D2B8-9367-A348-81A7-83E2A62FB293}"/>
          </ac:cxnSpMkLst>
        </pc:cxnChg>
      </pc:sldChg>
      <pc:sldChg chg="modSp mod">
        <pc:chgData name="POOJA BERA" userId="dcfa155448e0b69d" providerId="LiveId" clId="{7AE1F07E-5DC5-4A30-AEB5-A586F9FCE7A5}" dt="2021-03-17T14:49:07.762" v="67" actId="20577"/>
        <pc:sldMkLst>
          <pc:docMk/>
          <pc:sldMk cId="3088987865" sldId="263"/>
        </pc:sldMkLst>
        <pc:spChg chg="mod">
          <ac:chgData name="POOJA BERA" userId="dcfa155448e0b69d" providerId="LiveId" clId="{7AE1F07E-5DC5-4A30-AEB5-A586F9FCE7A5}" dt="2021-03-17T14:49:07.762" v="67" actId="20577"/>
          <ac:spMkLst>
            <pc:docMk/>
            <pc:sldMk cId="3088987865" sldId="263"/>
            <ac:spMk id="9" creationId="{0BBBCA93-237B-C243-9C0B-967C566A4D84}"/>
          </ac:spMkLst>
        </pc:spChg>
      </pc:sldChg>
      <pc:sldChg chg="add">
        <pc:chgData name="POOJA BERA" userId="dcfa155448e0b69d" providerId="LiveId" clId="{7AE1F07E-5DC5-4A30-AEB5-A586F9FCE7A5}" dt="2021-03-17T14:33:00.480" v="0" actId="2890"/>
        <pc:sldMkLst>
          <pc:docMk/>
          <pc:sldMk cId="2279288526" sldId="264"/>
        </pc:sldMkLst>
      </pc:sldChg>
      <pc:sldChg chg="addSp delSp modSp add mod">
        <pc:chgData name="POOJA BERA" userId="dcfa155448e0b69d" providerId="LiveId" clId="{7AE1F07E-5DC5-4A30-AEB5-A586F9FCE7A5}" dt="2021-03-17T14:48:01.953" v="65" actId="20577"/>
        <pc:sldMkLst>
          <pc:docMk/>
          <pc:sldMk cId="2230546394" sldId="265"/>
        </pc:sldMkLst>
        <pc:spChg chg="mod">
          <ac:chgData name="POOJA BERA" userId="dcfa155448e0b69d" providerId="LiveId" clId="{7AE1F07E-5DC5-4A30-AEB5-A586F9FCE7A5}" dt="2021-03-17T14:36:28.359" v="25" actId="20577"/>
          <ac:spMkLst>
            <pc:docMk/>
            <pc:sldMk cId="2230546394" sldId="265"/>
            <ac:spMk id="3" creationId="{0C930CD6-C867-D948-946A-5844D300C88C}"/>
          </ac:spMkLst>
        </pc:spChg>
        <pc:spChg chg="del mod">
          <ac:chgData name="POOJA BERA" userId="dcfa155448e0b69d" providerId="LiveId" clId="{7AE1F07E-5DC5-4A30-AEB5-A586F9FCE7A5}" dt="2021-03-17T14:36:33.274" v="27" actId="478"/>
          <ac:spMkLst>
            <pc:docMk/>
            <pc:sldMk cId="2230546394" sldId="265"/>
            <ac:spMk id="4" creationId="{83B6CC8B-CDDC-794A-BFC7-098BD9B5C2BA}"/>
          </ac:spMkLst>
        </pc:spChg>
        <pc:spChg chg="add del mod">
          <ac:chgData name="POOJA BERA" userId="dcfa155448e0b69d" providerId="LiveId" clId="{7AE1F07E-5DC5-4A30-AEB5-A586F9FCE7A5}" dt="2021-03-17T14:48:01.953" v="65" actId="20577"/>
          <ac:spMkLst>
            <pc:docMk/>
            <pc:sldMk cId="2230546394" sldId="265"/>
            <ac:spMk id="14" creationId="{7B1DA591-4644-8443-A772-6492817FAF21}"/>
          </ac:spMkLst>
        </pc:spChg>
        <pc:spChg chg="del">
          <ac:chgData name="POOJA BERA" userId="dcfa155448e0b69d" providerId="LiveId" clId="{7AE1F07E-5DC5-4A30-AEB5-A586F9FCE7A5}" dt="2021-03-17T14:36:41.566" v="30" actId="478"/>
          <ac:spMkLst>
            <pc:docMk/>
            <pc:sldMk cId="2230546394" sldId="265"/>
            <ac:spMk id="18" creationId="{E6A7365F-79C4-2945-8F61-B13D050F1BC0}"/>
          </ac:spMkLst>
        </pc:spChg>
        <pc:spChg chg="del">
          <ac:chgData name="POOJA BERA" userId="dcfa155448e0b69d" providerId="LiveId" clId="{7AE1F07E-5DC5-4A30-AEB5-A586F9FCE7A5}" dt="2021-03-17T14:36:39.721" v="29" actId="478"/>
          <ac:spMkLst>
            <pc:docMk/>
            <pc:sldMk cId="2230546394" sldId="265"/>
            <ac:spMk id="24" creationId="{CC0A471C-AF4E-EC4C-A57F-2964A1A413B7}"/>
          </ac:spMkLst>
        </pc:spChg>
        <pc:cxnChg chg="del mod">
          <ac:chgData name="POOJA BERA" userId="dcfa155448e0b69d" providerId="LiveId" clId="{7AE1F07E-5DC5-4A30-AEB5-A586F9FCE7A5}" dt="2021-03-17T14:36:36.932" v="28" actId="478"/>
          <ac:cxnSpMkLst>
            <pc:docMk/>
            <pc:sldMk cId="2230546394" sldId="265"/>
            <ac:cxnSpMk id="6" creationId="{B9ABC418-2482-4E4C-B3CA-98AC78297196}"/>
          </ac:cxnSpMkLst>
        </pc:cxnChg>
        <pc:cxnChg chg="del mod">
          <ac:chgData name="POOJA BERA" userId="dcfa155448e0b69d" providerId="LiveId" clId="{7AE1F07E-5DC5-4A30-AEB5-A586F9FCE7A5}" dt="2021-03-17T14:36:36.932" v="28" actId="478"/>
          <ac:cxnSpMkLst>
            <pc:docMk/>
            <pc:sldMk cId="2230546394" sldId="265"/>
            <ac:cxnSpMk id="16" creationId="{1CAD5264-1C7F-2A4E-A4C4-99DADA430A30}"/>
          </ac:cxnSpMkLst>
        </pc:cxnChg>
        <pc:cxnChg chg="del mod">
          <ac:chgData name="POOJA BERA" userId="dcfa155448e0b69d" providerId="LiveId" clId="{7AE1F07E-5DC5-4A30-AEB5-A586F9FCE7A5}" dt="2021-03-17T14:36:36.932" v="28" actId="478"/>
          <ac:cxnSpMkLst>
            <pc:docMk/>
            <pc:sldMk cId="2230546394" sldId="265"/>
            <ac:cxnSpMk id="19" creationId="{3DCF873B-10BD-7B46-B549-3200DE74E205}"/>
          </ac:cxnSpMkLst>
        </pc:cxnChg>
      </pc:sldChg>
      <pc:sldChg chg="add ord">
        <pc:chgData name="POOJA BERA" userId="dcfa155448e0b69d" providerId="LiveId" clId="{7AE1F07E-5DC5-4A30-AEB5-A586F9FCE7A5}" dt="2021-03-17T15:29:25.879" v="245"/>
        <pc:sldMkLst>
          <pc:docMk/>
          <pc:sldMk cId="3246937449" sldId="266"/>
        </pc:sldMkLst>
      </pc:sldChg>
      <pc:sldChg chg="delSp modSp add mod">
        <pc:chgData name="POOJA BERA" userId="dcfa155448e0b69d" providerId="LiveId" clId="{7AE1F07E-5DC5-4A30-AEB5-A586F9FCE7A5}" dt="2021-03-17T15:13:22.201" v="242" actId="20577"/>
        <pc:sldMkLst>
          <pc:docMk/>
          <pc:sldMk cId="1079398330" sldId="267"/>
        </pc:sldMkLst>
        <pc:spChg chg="del mod">
          <ac:chgData name="POOJA BERA" userId="dcfa155448e0b69d" providerId="LiveId" clId="{7AE1F07E-5DC5-4A30-AEB5-A586F9FCE7A5}" dt="2021-03-17T15:12:53.011" v="166" actId="478"/>
          <ac:spMkLst>
            <pc:docMk/>
            <pc:sldMk cId="1079398330" sldId="267"/>
            <ac:spMk id="2" creationId="{DD84E894-4BCD-4E8F-A347-8FAFD8B92663}"/>
          </ac:spMkLst>
        </pc:spChg>
        <pc:spChg chg="mod">
          <ac:chgData name="POOJA BERA" userId="dcfa155448e0b69d" providerId="LiveId" clId="{7AE1F07E-5DC5-4A30-AEB5-A586F9FCE7A5}" dt="2021-03-17T15:13:22.201" v="242" actId="20577"/>
          <ac:spMkLst>
            <pc:docMk/>
            <pc:sldMk cId="1079398330" sldId="267"/>
            <ac:spMk id="9" creationId="{163CC0BC-1D99-A341-85F2-DB181E12A850}"/>
          </ac:spMkLst>
        </pc:spChg>
        <pc:graphicFrameChg chg="del">
          <ac:chgData name="POOJA BERA" userId="dcfa155448e0b69d" providerId="LiveId" clId="{7AE1F07E-5DC5-4A30-AEB5-A586F9FCE7A5}" dt="2021-03-17T15:12:54.692" v="167" actId="478"/>
          <ac:graphicFrameMkLst>
            <pc:docMk/>
            <pc:sldMk cId="1079398330" sldId="267"/>
            <ac:graphicFrameMk id="11" creationId="{F9DD76CA-5185-4FE2-BDDC-954CF3F10C03}"/>
          </ac:graphicFrameMkLst>
        </pc:graphicFrameChg>
      </pc:sldChg>
      <pc:sldChg chg="modSp add mod">
        <pc:chgData name="POOJA BERA" userId="dcfa155448e0b69d" providerId="LiveId" clId="{7AE1F07E-5DC5-4A30-AEB5-A586F9FCE7A5}" dt="2021-03-17T15:29:33.447" v="247" actId="20577"/>
        <pc:sldMkLst>
          <pc:docMk/>
          <pc:sldMk cId="3551782736" sldId="268"/>
        </pc:sldMkLst>
        <pc:spChg chg="mod">
          <ac:chgData name="POOJA BERA" userId="dcfa155448e0b69d" providerId="LiveId" clId="{7AE1F07E-5DC5-4A30-AEB5-A586F9FCE7A5}" dt="2021-03-17T15:29:33.447" v="247" actId="20577"/>
          <ac:spMkLst>
            <pc:docMk/>
            <pc:sldMk cId="3551782736" sldId="268"/>
            <ac:spMk id="9" creationId="{163CC0BC-1D99-A341-85F2-DB181E12A850}"/>
          </ac:spMkLst>
        </pc:spChg>
      </pc:sldChg>
    </pc:docChg>
  </pc:docChgLst>
  <pc:docChgLst>
    <pc:chgData name="Trong bao LUONG" userId="S::trong-bao.luong@rennes-sb.com::bb4cb461-775c-42f1-a2ae-44daf13af3e5" providerId="AD" clId="Web-{507AF800-0993-4A1B-8058-EDF68650F56B}"/>
    <pc:docChg chg="modSld">
      <pc:chgData name="Trong bao LUONG" userId="S::trong-bao.luong@rennes-sb.com::bb4cb461-775c-42f1-a2ae-44daf13af3e5" providerId="AD" clId="Web-{507AF800-0993-4A1B-8058-EDF68650F56B}" dt="2021-03-17T18:32:06.432" v="1" actId="1076"/>
      <pc:docMkLst>
        <pc:docMk/>
      </pc:docMkLst>
      <pc:sldChg chg="modSp">
        <pc:chgData name="Trong bao LUONG" userId="S::trong-bao.luong@rennes-sb.com::bb4cb461-775c-42f1-a2ae-44daf13af3e5" providerId="AD" clId="Web-{507AF800-0993-4A1B-8058-EDF68650F56B}" dt="2021-03-17T18:31:57.479" v="0" actId="1076"/>
        <pc:sldMkLst>
          <pc:docMk/>
          <pc:sldMk cId="4132019988" sldId="261"/>
        </pc:sldMkLst>
        <pc:spChg chg="mod">
          <ac:chgData name="Trong bao LUONG" userId="S::trong-bao.luong@rennes-sb.com::bb4cb461-775c-42f1-a2ae-44daf13af3e5" providerId="AD" clId="Web-{507AF800-0993-4A1B-8058-EDF68650F56B}" dt="2021-03-17T18:31:57.479" v="0" actId="1076"/>
          <ac:spMkLst>
            <pc:docMk/>
            <pc:sldMk cId="4132019988" sldId="261"/>
            <ac:spMk id="5" creationId="{4F617BE1-3772-5245-B9F6-EBA23BDA7B42}"/>
          </ac:spMkLst>
        </pc:spChg>
      </pc:sldChg>
      <pc:sldChg chg="modSp">
        <pc:chgData name="Trong bao LUONG" userId="S::trong-bao.luong@rennes-sb.com::bb4cb461-775c-42f1-a2ae-44daf13af3e5" providerId="AD" clId="Web-{507AF800-0993-4A1B-8058-EDF68650F56B}" dt="2021-03-17T18:32:06.432" v="1" actId="1076"/>
        <pc:sldMkLst>
          <pc:docMk/>
          <pc:sldMk cId="3273313046" sldId="271"/>
        </pc:sldMkLst>
        <pc:picChg chg="mod">
          <ac:chgData name="Trong bao LUONG" userId="S::trong-bao.luong@rennes-sb.com::bb4cb461-775c-42f1-a2ae-44daf13af3e5" providerId="AD" clId="Web-{507AF800-0993-4A1B-8058-EDF68650F56B}" dt="2021-03-17T18:32:06.432" v="1" actId="1076"/>
          <ac:picMkLst>
            <pc:docMk/>
            <pc:sldMk cId="3273313046" sldId="271"/>
            <ac:picMk id="3" creationId="{7CB3FCCC-E68D-4E7A-9671-781709C49565}"/>
          </ac:picMkLst>
        </pc:picChg>
      </pc:sldChg>
    </pc:docChg>
  </pc:docChgLst>
  <pc:docChgLst>
    <pc:chgData name="Pooja BERA" userId="S::pooja.bera@rennes-sb.com::24239a4b-bf02-4861-8263-d89077242a74" providerId="AD" clId="Web-{9AC309CC-3FF8-40E1-A7C0-6DEF20359E20}"/>
    <pc:docChg chg="modSld">
      <pc:chgData name="Pooja BERA" userId="S::pooja.bera@rennes-sb.com::24239a4b-bf02-4861-8263-d89077242a74" providerId="AD" clId="Web-{9AC309CC-3FF8-40E1-A7C0-6DEF20359E20}" dt="2021-03-17T18:22:09.708" v="13" actId="20577"/>
      <pc:docMkLst>
        <pc:docMk/>
      </pc:docMkLst>
      <pc:sldChg chg="modSp">
        <pc:chgData name="Pooja BERA" userId="S::pooja.bera@rennes-sb.com::24239a4b-bf02-4861-8263-d89077242a74" providerId="AD" clId="Web-{9AC309CC-3FF8-40E1-A7C0-6DEF20359E20}" dt="2021-03-17T18:21:31.738" v="5" actId="20577"/>
        <pc:sldMkLst>
          <pc:docMk/>
          <pc:sldMk cId="4132019988" sldId="261"/>
        </pc:sldMkLst>
        <pc:spChg chg="mod">
          <ac:chgData name="Pooja BERA" userId="S::pooja.bera@rennes-sb.com::24239a4b-bf02-4861-8263-d89077242a74" providerId="AD" clId="Web-{9AC309CC-3FF8-40E1-A7C0-6DEF20359E20}" dt="2021-03-17T18:21:31.738" v="5" actId="20577"/>
          <ac:spMkLst>
            <pc:docMk/>
            <pc:sldMk cId="4132019988" sldId="261"/>
            <ac:spMk id="6" creationId="{821FC05F-EB14-E745-B555-2D5676ACB07B}"/>
          </ac:spMkLst>
        </pc:spChg>
      </pc:sldChg>
      <pc:sldChg chg="modSp">
        <pc:chgData name="Pooja BERA" userId="S::pooja.bera@rennes-sb.com::24239a4b-bf02-4861-8263-d89077242a74" providerId="AD" clId="Web-{9AC309CC-3FF8-40E1-A7C0-6DEF20359E20}" dt="2021-03-17T18:21:40.051" v="7" actId="20577"/>
        <pc:sldMkLst>
          <pc:docMk/>
          <pc:sldMk cId="1470390087" sldId="262"/>
        </pc:sldMkLst>
        <pc:spChg chg="mod">
          <ac:chgData name="Pooja BERA" userId="S::pooja.bera@rennes-sb.com::24239a4b-bf02-4861-8263-d89077242a74" providerId="AD" clId="Web-{9AC309CC-3FF8-40E1-A7C0-6DEF20359E20}" dt="2021-03-17T18:21:40.051" v="7" actId="20577"/>
          <ac:spMkLst>
            <pc:docMk/>
            <pc:sldMk cId="1470390087" sldId="262"/>
            <ac:spMk id="10" creationId="{D393F9BE-9997-FB4D-ABBC-870296004DC4}"/>
          </ac:spMkLst>
        </pc:spChg>
      </pc:sldChg>
      <pc:sldChg chg="modSp">
        <pc:chgData name="Pooja BERA" userId="S::pooja.bera@rennes-sb.com::24239a4b-bf02-4861-8263-d89077242a74" providerId="AD" clId="Web-{9AC309CC-3FF8-40E1-A7C0-6DEF20359E20}" dt="2021-03-17T18:21:36.598" v="6" actId="20577"/>
        <pc:sldMkLst>
          <pc:docMk/>
          <pc:sldMk cId="3088987865" sldId="263"/>
        </pc:sldMkLst>
        <pc:spChg chg="mod">
          <ac:chgData name="Pooja BERA" userId="S::pooja.bera@rennes-sb.com::24239a4b-bf02-4861-8263-d89077242a74" providerId="AD" clId="Web-{9AC309CC-3FF8-40E1-A7C0-6DEF20359E20}" dt="2021-03-17T18:21:36.598" v="6" actId="20577"/>
          <ac:spMkLst>
            <pc:docMk/>
            <pc:sldMk cId="3088987865" sldId="263"/>
            <ac:spMk id="8" creationId="{9A4B1964-2B9A-4541-8723-FE9A46710340}"/>
          </ac:spMkLst>
        </pc:spChg>
      </pc:sldChg>
      <pc:sldChg chg="modSp">
        <pc:chgData name="Pooja BERA" userId="S::pooja.bera@rennes-sb.com::24239a4b-bf02-4861-8263-d89077242a74" providerId="AD" clId="Web-{9AC309CC-3FF8-40E1-A7C0-6DEF20359E20}" dt="2021-03-17T18:21:19.941" v="1" actId="20577"/>
        <pc:sldMkLst>
          <pc:docMk/>
          <pc:sldMk cId="2279288526" sldId="264"/>
        </pc:sldMkLst>
        <pc:spChg chg="mod">
          <ac:chgData name="Pooja BERA" userId="S::pooja.bera@rennes-sb.com::24239a4b-bf02-4861-8263-d89077242a74" providerId="AD" clId="Web-{9AC309CC-3FF8-40E1-A7C0-6DEF20359E20}" dt="2021-03-17T18:21:19.941" v="1" actId="20577"/>
          <ac:spMkLst>
            <pc:docMk/>
            <pc:sldMk cId="2279288526" sldId="264"/>
            <ac:spMk id="25" creationId="{A9192C70-B36D-9044-B2DD-F91F64A3EC05}"/>
          </ac:spMkLst>
        </pc:spChg>
      </pc:sldChg>
      <pc:sldChg chg="modSp">
        <pc:chgData name="Pooja BERA" userId="S::pooja.bera@rennes-sb.com::24239a4b-bf02-4861-8263-d89077242a74" providerId="AD" clId="Web-{9AC309CC-3FF8-40E1-A7C0-6DEF20359E20}" dt="2021-03-17T18:21:25.660" v="3" actId="20577"/>
        <pc:sldMkLst>
          <pc:docMk/>
          <pc:sldMk cId="2230546394" sldId="265"/>
        </pc:sldMkLst>
        <pc:spChg chg="mod">
          <ac:chgData name="Pooja BERA" userId="S::pooja.bera@rennes-sb.com::24239a4b-bf02-4861-8263-d89077242a74" providerId="AD" clId="Web-{9AC309CC-3FF8-40E1-A7C0-6DEF20359E20}" dt="2021-03-17T18:21:25.660" v="3" actId="20577"/>
          <ac:spMkLst>
            <pc:docMk/>
            <pc:sldMk cId="2230546394" sldId="265"/>
            <ac:spMk id="25" creationId="{A9192C70-B36D-9044-B2DD-F91F64A3EC05}"/>
          </ac:spMkLst>
        </pc:spChg>
      </pc:sldChg>
      <pc:sldChg chg="modSp">
        <pc:chgData name="Pooja BERA" userId="S::pooja.bera@rennes-sb.com::24239a4b-bf02-4861-8263-d89077242a74" providerId="AD" clId="Web-{9AC309CC-3FF8-40E1-A7C0-6DEF20359E20}" dt="2021-03-17T18:21:56.317" v="10" actId="20577"/>
        <pc:sldMkLst>
          <pc:docMk/>
          <pc:sldMk cId="3246937449" sldId="266"/>
        </pc:sldMkLst>
        <pc:spChg chg="mod">
          <ac:chgData name="Pooja BERA" userId="S::pooja.bera@rennes-sb.com::24239a4b-bf02-4861-8263-d89077242a74" providerId="AD" clId="Web-{9AC309CC-3FF8-40E1-A7C0-6DEF20359E20}" dt="2021-03-17T18:21:56.317" v="10" actId="20577"/>
          <ac:spMkLst>
            <pc:docMk/>
            <pc:sldMk cId="3246937449" sldId="266"/>
            <ac:spMk id="10" creationId="{D393F9BE-9997-FB4D-ABBC-870296004DC4}"/>
          </ac:spMkLst>
        </pc:spChg>
        <pc:graphicFrameChg chg="mod">
          <ac:chgData name="Pooja BERA" userId="S::pooja.bera@rennes-sb.com::24239a4b-bf02-4861-8263-d89077242a74" providerId="AD" clId="Web-{9AC309CC-3FF8-40E1-A7C0-6DEF20359E20}" dt="2021-03-17T18:21:51.739" v="9" actId="14100"/>
          <ac:graphicFrameMkLst>
            <pc:docMk/>
            <pc:sldMk cId="3246937449" sldId="266"/>
            <ac:graphicFrameMk id="8" creationId="{86A149A3-CB73-3044-B969-8F8E685E78BA}"/>
          </ac:graphicFrameMkLst>
        </pc:graphicFrameChg>
      </pc:sldChg>
      <pc:sldChg chg="modSp">
        <pc:chgData name="Pooja BERA" userId="S::pooja.bera@rennes-sb.com::24239a4b-bf02-4861-8263-d89077242a74" providerId="AD" clId="Web-{9AC309CC-3FF8-40E1-A7C0-6DEF20359E20}" dt="2021-03-17T18:21:44.488" v="8" actId="20577"/>
        <pc:sldMkLst>
          <pc:docMk/>
          <pc:sldMk cId="1079398330" sldId="267"/>
        </pc:sldMkLst>
        <pc:spChg chg="mod">
          <ac:chgData name="Pooja BERA" userId="S::pooja.bera@rennes-sb.com::24239a4b-bf02-4861-8263-d89077242a74" providerId="AD" clId="Web-{9AC309CC-3FF8-40E1-A7C0-6DEF20359E20}" dt="2021-03-17T18:21:44.488" v="8" actId="20577"/>
          <ac:spMkLst>
            <pc:docMk/>
            <pc:sldMk cId="1079398330" sldId="267"/>
            <ac:spMk id="10" creationId="{D393F9BE-9997-FB4D-ABBC-870296004DC4}"/>
          </ac:spMkLst>
        </pc:spChg>
      </pc:sldChg>
      <pc:sldChg chg="modSp">
        <pc:chgData name="Pooja BERA" userId="S::pooja.bera@rennes-sb.com::24239a4b-bf02-4861-8263-d89077242a74" providerId="AD" clId="Web-{9AC309CC-3FF8-40E1-A7C0-6DEF20359E20}" dt="2021-03-17T18:22:05.317" v="11" actId="20577"/>
        <pc:sldMkLst>
          <pc:docMk/>
          <pc:sldMk cId="3551782736" sldId="268"/>
        </pc:sldMkLst>
        <pc:spChg chg="mod">
          <ac:chgData name="Pooja BERA" userId="S::pooja.bera@rennes-sb.com::24239a4b-bf02-4861-8263-d89077242a74" providerId="AD" clId="Web-{9AC309CC-3FF8-40E1-A7C0-6DEF20359E20}" dt="2021-03-17T18:22:05.317" v="11" actId="20577"/>
          <ac:spMkLst>
            <pc:docMk/>
            <pc:sldMk cId="3551782736" sldId="268"/>
            <ac:spMk id="10" creationId="{D393F9BE-9997-FB4D-ABBC-870296004DC4}"/>
          </ac:spMkLst>
        </pc:spChg>
      </pc:sldChg>
      <pc:sldChg chg="modSp">
        <pc:chgData name="Pooja BERA" userId="S::pooja.bera@rennes-sb.com::24239a4b-bf02-4861-8263-d89077242a74" providerId="AD" clId="Web-{9AC309CC-3FF8-40E1-A7C0-6DEF20359E20}" dt="2021-03-17T18:22:09.708" v="13" actId="20577"/>
        <pc:sldMkLst>
          <pc:docMk/>
          <pc:sldMk cId="2870183267" sldId="269"/>
        </pc:sldMkLst>
        <pc:spChg chg="mod">
          <ac:chgData name="Pooja BERA" userId="S::pooja.bera@rennes-sb.com::24239a4b-bf02-4861-8263-d89077242a74" providerId="AD" clId="Web-{9AC309CC-3FF8-40E1-A7C0-6DEF20359E20}" dt="2021-03-17T18:22:09.708" v="13" actId="20577"/>
          <ac:spMkLst>
            <pc:docMk/>
            <pc:sldMk cId="2870183267" sldId="269"/>
            <ac:spMk id="10" creationId="{D393F9BE-9997-FB4D-ABBC-870296004DC4}"/>
          </ac:spMkLst>
        </pc:spChg>
      </pc:sldChg>
    </pc:docChg>
  </pc:docChgLst>
  <pc:docChgLst>
    <pc:chgData name="Théophile VILLEMUR" userId="S::theophile.villemur@rennes-sb.com::609585ca-3444-4cbe-b21a-17eda0ac268c" providerId="AD" clId="Web-{6DD5B88D-2D1D-40CF-BAEA-9A8B2FDAEDCA}"/>
    <pc:docChg chg="modSld">
      <pc:chgData name="Théophile VILLEMUR" userId="S::theophile.villemur@rennes-sb.com::609585ca-3444-4cbe-b21a-17eda0ac268c" providerId="AD" clId="Web-{6DD5B88D-2D1D-40CF-BAEA-9A8B2FDAEDCA}" dt="2021-03-20T09:01:54.626" v="46" actId="20577"/>
      <pc:docMkLst>
        <pc:docMk/>
      </pc:docMkLst>
      <pc:sldChg chg="modSp">
        <pc:chgData name="Théophile VILLEMUR" userId="S::theophile.villemur@rennes-sb.com::609585ca-3444-4cbe-b21a-17eda0ac268c" providerId="AD" clId="Web-{6DD5B88D-2D1D-40CF-BAEA-9A8B2FDAEDCA}" dt="2021-03-20T09:01:54.626" v="46" actId="20577"/>
        <pc:sldMkLst>
          <pc:docMk/>
          <pc:sldMk cId="3551782736" sldId="268"/>
        </pc:sldMkLst>
        <pc:spChg chg="mod">
          <ac:chgData name="Théophile VILLEMUR" userId="S::theophile.villemur@rennes-sb.com::609585ca-3444-4cbe-b21a-17eda0ac268c" providerId="AD" clId="Web-{6DD5B88D-2D1D-40CF-BAEA-9A8B2FDAEDCA}" dt="2021-03-20T09:01:54.626" v="46" actId="20577"/>
          <ac:spMkLst>
            <pc:docMk/>
            <pc:sldMk cId="3551782736" sldId="268"/>
            <ac:spMk id="2" creationId="{4E0ED803-3C05-4F40-9147-94DDDA9015CB}"/>
          </ac:spMkLst>
        </pc:spChg>
      </pc:sldChg>
    </pc:docChg>
  </pc:docChgLst>
  <pc:docChgLst>
    <pc:chgData name="Nicolas GIBEY" userId="S::nicolas.gibey@rennes-sb.com::394d84a9-2aec-40f9-9b6d-19d797288608" providerId="AD" clId="Web-{A3C69478-4883-41E0-9799-83F5F0629DA3}"/>
    <pc:docChg chg="addSld delSld modSld">
      <pc:chgData name="Nicolas GIBEY" userId="S::nicolas.gibey@rennes-sb.com::394d84a9-2aec-40f9-9b6d-19d797288608" providerId="AD" clId="Web-{A3C69478-4883-41E0-9799-83F5F0629DA3}" dt="2021-03-18T13:29:56.992" v="7"/>
      <pc:docMkLst>
        <pc:docMk/>
      </pc:docMkLst>
      <pc:sldChg chg="delSp modSp add del replId">
        <pc:chgData name="Nicolas GIBEY" userId="S::nicolas.gibey@rennes-sb.com::394d84a9-2aec-40f9-9b6d-19d797288608" providerId="AD" clId="Web-{A3C69478-4883-41E0-9799-83F5F0629DA3}" dt="2021-03-18T13:29:56.992" v="7"/>
        <pc:sldMkLst>
          <pc:docMk/>
          <pc:sldMk cId="19742893" sldId="272"/>
        </pc:sldMkLst>
        <pc:spChg chg="mod">
          <ac:chgData name="Nicolas GIBEY" userId="S::nicolas.gibey@rennes-sb.com::394d84a9-2aec-40f9-9b6d-19d797288608" providerId="AD" clId="Web-{A3C69478-4883-41E0-9799-83F5F0629DA3}" dt="2021-03-18T13:26:44.926" v="5" actId="14100"/>
          <ac:spMkLst>
            <pc:docMk/>
            <pc:sldMk cId="19742893" sldId="272"/>
            <ac:spMk id="2" creationId="{8C987CC4-2902-4D2E-ACA8-1412AA440118}"/>
          </ac:spMkLst>
        </pc:spChg>
        <pc:spChg chg="del">
          <ac:chgData name="Nicolas GIBEY" userId="S::nicolas.gibey@rennes-sb.com::394d84a9-2aec-40f9-9b6d-19d797288608" providerId="AD" clId="Web-{A3C69478-4883-41E0-9799-83F5F0629DA3}" dt="2021-03-18T13:29:54.180" v="6"/>
          <ac:spMkLst>
            <pc:docMk/>
            <pc:sldMk cId="19742893" sldId="272"/>
            <ac:spMk id="5" creationId="{A6DEEA7E-443D-CA4D-94C1-E9160201F001}"/>
          </ac:spMkLst>
        </pc:spChg>
      </pc:sldChg>
      <pc:sldChg chg="new del">
        <pc:chgData name="Nicolas GIBEY" userId="S::nicolas.gibey@rennes-sb.com::394d84a9-2aec-40f9-9b6d-19d797288608" providerId="AD" clId="Web-{A3C69478-4883-41E0-9799-83F5F0629DA3}" dt="2021-03-18T13:26:31.113" v="1"/>
        <pc:sldMkLst>
          <pc:docMk/>
          <pc:sldMk cId="2495474536" sldId="272"/>
        </pc:sldMkLst>
      </pc:sldChg>
    </pc:docChg>
  </pc:docChgLst>
  <pc:docChgLst>
    <pc:chgData name="Pooja BERA" userId="S::pooja.bera@rennes-sb.com::24239a4b-bf02-4861-8263-d89077242a74" providerId="AD" clId="Web-{6F401AFA-7C44-4F2A-8E4F-DAE9C9624F8A}"/>
    <pc:docChg chg="modSld">
      <pc:chgData name="Pooja BERA" userId="S::pooja.bera@rennes-sb.com::24239a4b-bf02-4861-8263-d89077242a74" providerId="AD" clId="Web-{6F401AFA-7C44-4F2A-8E4F-DAE9C9624F8A}" dt="2021-03-19T22:13:49.259" v="2" actId="14100"/>
      <pc:docMkLst>
        <pc:docMk/>
      </pc:docMkLst>
      <pc:sldChg chg="addSp modSp">
        <pc:chgData name="Pooja BERA" userId="S::pooja.bera@rennes-sb.com::24239a4b-bf02-4861-8263-d89077242a74" providerId="AD" clId="Web-{6F401AFA-7C44-4F2A-8E4F-DAE9C9624F8A}" dt="2021-03-19T22:13:49.259" v="2" actId="14100"/>
        <pc:sldMkLst>
          <pc:docMk/>
          <pc:sldMk cId="1079398330" sldId="267"/>
        </pc:sldMkLst>
        <pc:picChg chg="add mod">
          <ac:chgData name="Pooja BERA" userId="S::pooja.bera@rennes-sb.com::24239a4b-bf02-4861-8263-d89077242a74" providerId="AD" clId="Web-{6F401AFA-7C44-4F2A-8E4F-DAE9C9624F8A}" dt="2021-03-19T22:13:49.259" v="2" actId="14100"/>
          <ac:picMkLst>
            <pc:docMk/>
            <pc:sldMk cId="1079398330" sldId="267"/>
            <ac:picMk id="2" creationId="{E98510AF-1C80-4133-9683-38907E8CBF11}"/>
          </ac:picMkLst>
        </pc:picChg>
      </pc:sldChg>
    </pc:docChg>
  </pc:docChgLst>
  <pc:docChgLst>
    <pc:chgData name="Pooja BERA" userId="S::pooja.bera@rennes-sb.com::24239a4b-bf02-4861-8263-d89077242a74" providerId="AD" clId="Web-{14E49DFC-7023-4D42-9A4C-74AA2EA3EB10}"/>
    <pc:docChg chg="addSld modSld">
      <pc:chgData name="Pooja BERA" userId="S::pooja.bera@rennes-sb.com::24239a4b-bf02-4861-8263-d89077242a74" providerId="AD" clId="Web-{14E49DFC-7023-4D42-9A4C-74AA2EA3EB10}" dt="2021-03-17T18:31:27.506" v="167" actId="20577"/>
      <pc:docMkLst>
        <pc:docMk/>
      </pc:docMkLst>
      <pc:sldChg chg="delSp modSp">
        <pc:chgData name="Pooja BERA" userId="S::pooja.bera@rennes-sb.com::24239a4b-bf02-4861-8263-d89077242a74" providerId="AD" clId="Web-{14E49DFC-7023-4D42-9A4C-74AA2EA3EB10}" dt="2021-03-17T18:31:27.506" v="167" actId="20577"/>
        <pc:sldMkLst>
          <pc:docMk/>
          <pc:sldMk cId="3551782736" sldId="268"/>
        </pc:sldMkLst>
        <pc:spChg chg="mod">
          <ac:chgData name="Pooja BERA" userId="S::pooja.bera@rennes-sb.com::24239a4b-bf02-4861-8263-d89077242a74" providerId="AD" clId="Web-{14E49DFC-7023-4D42-9A4C-74AA2EA3EB10}" dt="2021-03-17T18:31:27.506" v="167" actId="20577"/>
          <ac:spMkLst>
            <pc:docMk/>
            <pc:sldMk cId="3551782736" sldId="268"/>
            <ac:spMk id="2" creationId="{4E0ED803-3C05-4F40-9147-94DDDA9015CB}"/>
          </ac:spMkLst>
        </pc:spChg>
        <pc:picChg chg="del">
          <ac:chgData name="Pooja BERA" userId="S::pooja.bera@rennes-sb.com::24239a4b-bf02-4861-8263-d89077242a74" providerId="AD" clId="Web-{14E49DFC-7023-4D42-9A4C-74AA2EA3EB10}" dt="2021-03-17T18:29:46.879" v="60"/>
          <ac:picMkLst>
            <pc:docMk/>
            <pc:sldMk cId="3551782736" sldId="268"/>
            <ac:picMk id="3" creationId="{34C814A9-127D-4AA2-992E-6878C711F25B}"/>
          </ac:picMkLst>
        </pc:picChg>
        <pc:picChg chg="del">
          <ac:chgData name="Pooja BERA" userId="S::pooja.bera@rennes-sb.com::24239a4b-bf02-4861-8263-d89077242a74" providerId="AD" clId="Web-{14E49DFC-7023-4D42-9A4C-74AA2EA3EB10}" dt="2021-03-17T18:29:47.582" v="61"/>
          <ac:picMkLst>
            <pc:docMk/>
            <pc:sldMk cId="3551782736" sldId="268"/>
            <ac:picMk id="4" creationId="{D03A0B2C-6B39-46E6-8BB6-729A3043BEA1}"/>
          </ac:picMkLst>
        </pc:picChg>
      </pc:sldChg>
      <pc:sldChg chg="addSp modSp new">
        <pc:chgData name="Pooja BERA" userId="S::pooja.bera@rennes-sb.com::24239a4b-bf02-4861-8263-d89077242a74" providerId="AD" clId="Web-{14E49DFC-7023-4D42-9A4C-74AA2EA3EB10}" dt="2021-03-17T18:28:50.486" v="52" actId="14100"/>
        <pc:sldMkLst>
          <pc:docMk/>
          <pc:sldMk cId="1367099874" sldId="270"/>
        </pc:sldMkLst>
        <pc:picChg chg="add mod">
          <ac:chgData name="Pooja BERA" userId="S::pooja.bera@rennes-sb.com::24239a4b-bf02-4861-8263-d89077242a74" providerId="AD" clId="Web-{14E49DFC-7023-4D42-9A4C-74AA2EA3EB10}" dt="2021-03-17T18:28:50.486" v="52" actId="14100"/>
          <ac:picMkLst>
            <pc:docMk/>
            <pc:sldMk cId="1367099874" sldId="270"/>
            <ac:picMk id="3" creationId="{D00E2069-06D3-4281-B2C1-C57EAEEAE054}"/>
          </ac:picMkLst>
        </pc:picChg>
      </pc:sldChg>
      <pc:sldChg chg="addSp modSp new">
        <pc:chgData name="Pooja BERA" userId="S::pooja.bera@rennes-sb.com::24239a4b-bf02-4861-8263-d89077242a74" providerId="AD" clId="Web-{14E49DFC-7023-4D42-9A4C-74AA2EA3EB10}" dt="2021-03-17T18:29:30.925" v="59" actId="14100"/>
        <pc:sldMkLst>
          <pc:docMk/>
          <pc:sldMk cId="3273313046" sldId="271"/>
        </pc:sldMkLst>
        <pc:picChg chg="add mod">
          <ac:chgData name="Pooja BERA" userId="S::pooja.bera@rennes-sb.com::24239a4b-bf02-4861-8263-d89077242a74" providerId="AD" clId="Web-{14E49DFC-7023-4D42-9A4C-74AA2EA3EB10}" dt="2021-03-17T18:29:30.925" v="59" actId="14100"/>
          <ac:picMkLst>
            <pc:docMk/>
            <pc:sldMk cId="3273313046" sldId="271"/>
            <ac:picMk id="3" creationId="{7CB3FCCC-E68D-4E7A-9671-781709C49565}"/>
          </ac:picMkLst>
        </pc:picChg>
      </pc:sldChg>
    </pc:docChg>
  </pc:docChgLst>
  <pc:docChgLst>
    <pc:chgData name="Pooja BERA" userId="S::pooja.bera@rennes-sb.com::24239a4b-bf02-4861-8263-d89077242a74" providerId="AD" clId="Web-{E9E0F3E1-194E-45DB-AEC0-B321A73BD2BC}"/>
    <pc:docChg chg="addSld delSld modSld">
      <pc:chgData name="Pooja BERA" userId="S::pooja.bera@rennes-sb.com::24239a4b-bf02-4861-8263-d89077242a74" providerId="AD" clId="Web-{E9E0F3E1-194E-45DB-AEC0-B321A73BD2BC}" dt="2021-03-21T13:27:47.216" v="56" actId="1076"/>
      <pc:docMkLst>
        <pc:docMk/>
      </pc:docMkLst>
      <pc:sldChg chg="addSp delSp modSp">
        <pc:chgData name="Pooja BERA" userId="S::pooja.bera@rennes-sb.com::24239a4b-bf02-4861-8263-d89077242a74" providerId="AD" clId="Web-{E9E0F3E1-194E-45DB-AEC0-B321A73BD2BC}" dt="2021-03-21T13:27:18.388" v="47"/>
        <pc:sldMkLst>
          <pc:docMk/>
          <pc:sldMk cId="3551782736" sldId="268"/>
        </pc:sldMkLst>
        <pc:spChg chg="add del mod">
          <ac:chgData name="Pooja BERA" userId="S::pooja.bera@rennes-sb.com::24239a4b-bf02-4861-8263-d89077242a74" providerId="AD" clId="Web-{E9E0F3E1-194E-45DB-AEC0-B321A73BD2BC}" dt="2021-03-21T13:27:00.091" v="42"/>
          <ac:spMkLst>
            <pc:docMk/>
            <pc:sldMk cId="3551782736" sldId="268"/>
            <ac:spMk id="7" creationId="{0AD12FC1-B2F8-475C-A57B-B87F4FA95204}"/>
          </ac:spMkLst>
        </pc:spChg>
        <pc:spChg chg="add del mod">
          <ac:chgData name="Pooja BERA" userId="S::pooja.bera@rennes-sb.com::24239a4b-bf02-4861-8263-d89077242a74" providerId="AD" clId="Web-{E9E0F3E1-194E-45DB-AEC0-B321A73BD2BC}" dt="2021-03-21T13:27:18.388" v="47"/>
          <ac:spMkLst>
            <pc:docMk/>
            <pc:sldMk cId="3551782736" sldId="268"/>
            <ac:spMk id="8" creationId="{0CD39B99-287A-4D97-8975-463F56CC52D9}"/>
          </ac:spMkLst>
        </pc:spChg>
      </pc:sldChg>
      <pc:sldChg chg="addSp delSp modSp">
        <pc:chgData name="Pooja BERA" userId="S::pooja.bera@rennes-sb.com::24239a4b-bf02-4861-8263-d89077242a74" providerId="AD" clId="Web-{E9E0F3E1-194E-45DB-AEC0-B321A73BD2BC}" dt="2021-03-21T13:27:47.216" v="56" actId="1076"/>
        <pc:sldMkLst>
          <pc:docMk/>
          <pc:sldMk cId="1367099874" sldId="270"/>
        </pc:sldMkLst>
        <pc:spChg chg="add mod">
          <ac:chgData name="Pooja BERA" userId="S::pooja.bera@rennes-sb.com::24239a4b-bf02-4861-8263-d89077242a74" providerId="AD" clId="Web-{E9E0F3E1-194E-45DB-AEC0-B321A73BD2BC}" dt="2021-03-21T13:27:47.216" v="56" actId="1076"/>
          <ac:spMkLst>
            <pc:docMk/>
            <pc:sldMk cId="1367099874" sldId="270"/>
            <ac:spMk id="7" creationId="{037727E3-0E72-45F0-93C5-A49CB926FDDD}"/>
          </ac:spMkLst>
        </pc:spChg>
        <pc:picChg chg="mod">
          <ac:chgData name="Pooja BERA" userId="S::pooja.bera@rennes-sb.com::24239a4b-bf02-4861-8263-d89077242a74" providerId="AD" clId="Web-{E9E0F3E1-194E-45DB-AEC0-B321A73BD2BC}" dt="2021-03-21T13:27:11.341" v="46" actId="14100"/>
          <ac:picMkLst>
            <pc:docMk/>
            <pc:sldMk cId="1367099874" sldId="270"/>
            <ac:picMk id="3" creationId="{D00E2069-06D3-4281-B2C1-C57EAEEAE054}"/>
          </ac:picMkLst>
        </pc:picChg>
        <pc:picChg chg="add del mod">
          <ac:chgData name="Pooja BERA" userId="S::pooja.bera@rennes-sb.com::24239a4b-bf02-4861-8263-d89077242a74" providerId="AD" clId="Web-{E9E0F3E1-194E-45DB-AEC0-B321A73BD2BC}" dt="2021-03-21T13:26:45.981" v="36"/>
          <ac:picMkLst>
            <pc:docMk/>
            <pc:sldMk cId="1367099874" sldId="270"/>
            <ac:picMk id="6" creationId="{2C17B9D1-AE3C-4759-9F09-964D04E7F6B4}"/>
          </ac:picMkLst>
        </pc:picChg>
      </pc:sldChg>
      <pc:sldChg chg="addSp modSp">
        <pc:chgData name="Pooja BERA" userId="S::pooja.bera@rennes-sb.com::24239a4b-bf02-4861-8263-d89077242a74" providerId="AD" clId="Web-{E9E0F3E1-194E-45DB-AEC0-B321A73BD2BC}" dt="2021-03-21T13:27:27.919" v="52" actId="20577"/>
        <pc:sldMkLst>
          <pc:docMk/>
          <pc:sldMk cId="3273313046" sldId="271"/>
        </pc:sldMkLst>
        <pc:spChg chg="add mod">
          <ac:chgData name="Pooja BERA" userId="S::pooja.bera@rennes-sb.com::24239a4b-bf02-4861-8263-d89077242a74" providerId="AD" clId="Web-{E9E0F3E1-194E-45DB-AEC0-B321A73BD2BC}" dt="2021-03-21T13:27:27.919" v="52" actId="20577"/>
          <ac:spMkLst>
            <pc:docMk/>
            <pc:sldMk cId="3273313046" sldId="271"/>
            <ac:spMk id="4" creationId="{D7037C9D-A274-4D19-9CDB-DA02A8C52282}"/>
          </ac:spMkLst>
        </pc:spChg>
        <pc:picChg chg="mod">
          <ac:chgData name="Pooja BERA" userId="S::pooja.bera@rennes-sb.com::24239a4b-bf02-4861-8263-d89077242a74" providerId="AD" clId="Web-{E9E0F3E1-194E-45DB-AEC0-B321A73BD2BC}" dt="2021-03-21T13:27:21.997" v="48" actId="14100"/>
          <ac:picMkLst>
            <pc:docMk/>
            <pc:sldMk cId="3273313046" sldId="271"/>
            <ac:picMk id="3" creationId="{7CB3FCCC-E68D-4E7A-9671-781709C49565}"/>
          </ac:picMkLst>
        </pc:picChg>
      </pc:sldChg>
      <pc:sldChg chg="modSp">
        <pc:chgData name="Pooja BERA" userId="S::pooja.bera@rennes-sb.com::24239a4b-bf02-4861-8263-d89077242a74" providerId="AD" clId="Web-{E9E0F3E1-194E-45DB-AEC0-B321A73BD2BC}" dt="2021-03-21T13:27:37.841" v="54" actId="20577"/>
        <pc:sldMkLst>
          <pc:docMk/>
          <pc:sldMk cId="1777286333" sldId="272"/>
        </pc:sldMkLst>
        <pc:spChg chg="mod">
          <ac:chgData name="Pooja BERA" userId="S::pooja.bera@rennes-sb.com::24239a4b-bf02-4861-8263-d89077242a74" providerId="AD" clId="Web-{E9E0F3E1-194E-45DB-AEC0-B321A73BD2BC}" dt="2021-03-21T13:27:37.841" v="54" actId="20577"/>
          <ac:spMkLst>
            <pc:docMk/>
            <pc:sldMk cId="1777286333" sldId="272"/>
            <ac:spMk id="10" creationId="{D393F9BE-9997-FB4D-ABBC-870296004DC4}"/>
          </ac:spMkLst>
        </pc:spChg>
      </pc:sldChg>
      <pc:sldChg chg="addSp delSp modSp new del mod setBg">
        <pc:chgData name="Pooja BERA" userId="S::pooja.bera@rennes-sb.com::24239a4b-bf02-4861-8263-d89077242a74" providerId="AD" clId="Web-{E9E0F3E1-194E-45DB-AEC0-B321A73BD2BC}" dt="2021-03-21T13:23:46.808" v="14"/>
        <pc:sldMkLst>
          <pc:docMk/>
          <pc:sldMk cId="451370814" sldId="273"/>
        </pc:sldMkLst>
        <pc:spChg chg="add del">
          <ac:chgData name="Pooja BERA" userId="S::pooja.bera@rennes-sb.com::24239a4b-bf02-4861-8263-d89077242a74" providerId="AD" clId="Web-{E9E0F3E1-194E-45DB-AEC0-B321A73BD2BC}" dt="2021-03-21T13:07:11.836" v="5"/>
          <ac:spMkLst>
            <pc:docMk/>
            <pc:sldMk cId="451370814" sldId="273"/>
            <ac:spMk id="4" creationId="{42A4FC2C-047E-45A5-965D-8E1E3BF09BC6}"/>
          </ac:spMkLst>
        </pc:spChg>
        <pc:spChg chg="add del">
          <ac:chgData name="Pooja BERA" userId="S::pooja.bera@rennes-sb.com::24239a4b-bf02-4861-8263-d89077242a74" providerId="AD" clId="Web-{E9E0F3E1-194E-45DB-AEC0-B321A73BD2BC}" dt="2021-03-21T13:07:14.149" v="7"/>
          <ac:spMkLst>
            <pc:docMk/>
            <pc:sldMk cId="451370814" sldId="273"/>
            <ac:spMk id="5" creationId="{B670DBD5-770C-4383-9F54-5B86E86BD5BB}"/>
          </ac:spMkLst>
        </pc:spChg>
        <pc:spChg chg="add del">
          <ac:chgData name="Pooja BERA" userId="S::pooja.bera@rennes-sb.com::24239a4b-bf02-4861-8263-d89077242a74" providerId="AD" clId="Web-{E9E0F3E1-194E-45DB-AEC0-B321A73BD2BC}" dt="2021-03-21T13:23:40.167" v="13"/>
          <ac:spMkLst>
            <pc:docMk/>
            <pc:sldMk cId="451370814" sldId="273"/>
            <ac:spMk id="6" creationId="{57845966-6EFC-468A-9CC7-BAB4B95854E7}"/>
          </ac:spMkLst>
        </pc:spChg>
        <pc:spChg chg="add del">
          <ac:chgData name="Pooja BERA" userId="S::pooja.bera@rennes-sb.com::24239a4b-bf02-4861-8263-d89077242a74" providerId="AD" clId="Web-{E9E0F3E1-194E-45DB-AEC0-B321A73BD2BC}" dt="2021-03-21T13:07:09.492" v="3"/>
          <ac:spMkLst>
            <pc:docMk/>
            <pc:sldMk cId="451370814" sldId="273"/>
            <ac:spMk id="7" creationId="{57845966-6EFC-468A-9CC7-BAB4B95854E7}"/>
          </ac:spMkLst>
        </pc:spChg>
        <pc:spChg chg="add del">
          <ac:chgData name="Pooja BERA" userId="S::pooja.bera@rennes-sb.com::24239a4b-bf02-4861-8263-d89077242a74" providerId="AD" clId="Web-{E9E0F3E1-194E-45DB-AEC0-B321A73BD2BC}" dt="2021-03-21T13:23:40.167" v="13"/>
          <ac:spMkLst>
            <pc:docMk/>
            <pc:sldMk cId="451370814" sldId="273"/>
            <ac:spMk id="10" creationId="{ADAD1991-FFD1-4E94-ABAB-7560D33008E4}"/>
          </ac:spMkLst>
        </pc:spChg>
        <pc:spChg chg="add del">
          <ac:chgData name="Pooja BERA" userId="S::pooja.bera@rennes-sb.com::24239a4b-bf02-4861-8263-d89077242a74" providerId="AD" clId="Web-{E9E0F3E1-194E-45DB-AEC0-B321A73BD2BC}" dt="2021-03-21T13:07:09.492" v="3"/>
          <ac:spMkLst>
            <pc:docMk/>
            <pc:sldMk cId="451370814" sldId="273"/>
            <ac:spMk id="11" creationId="{ADAD1991-FFD1-4E94-ABAB-7560D33008E4}"/>
          </ac:spMkLst>
        </pc:spChg>
        <pc:spChg chg="add">
          <ac:chgData name="Pooja BERA" userId="S::pooja.bera@rennes-sb.com::24239a4b-bf02-4861-8263-d89077242a74" providerId="AD" clId="Web-{E9E0F3E1-194E-45DB-AEC0-B321A73BD2BC}" dt="2021-03-21T13:23:40.167" v="13"/>
          <ac:spMkLst>
            <pc:docMk/>
            <pc:sldMk cId="451370814" sldId="273"/>
            <ac:spMk id="12" creationId="{57845966-6EFC-468A-9CC7-BAB4B95854E7}"/>
          </ac:spMkLst>
        </pc:spChg>
        <pc:spChg chg="add">
          <ac:chgData name="Pooja BERA" userId="S::pooja.bera@rennes-sb.com::24239a4b-bf02-4861-8263-d89077242a74" providerId="AD" clId="Web-{E9E0F3E1-194E-45DB-AEC0-B321A73BD2BC}" dt="2021-03-21T13:23:40.167" v="13"/>
          <ac:spMkLst>
            <pc:docMk/>
            <pc:sldMk cId="451370814" sldId="273"/>
            <ac:spMk id="14" creationId="{ADAD1991-FFD1-4E94-ABAB-7560D33008E4}"/>
          </ac:spMkLst>
        </pc:spChg>
        <pc:spChg chg="add del">
          <ac:chgData name="Pooja BERA" userId="S::pooja.bera@rennes-sb.com::24239a4b-bf02-4861-8263-d89077242a74" providerId="AD" clId="Web-{E9E0F3E1-194E-45DB-AEC0-B321A73BD2BC}" dt="2021-03-21T13:23:40.151" v="12"/>
          <ac:spMkLst>
            <pc:docMk/>
            <pc:sldMk cId="451370814" sldId="273"/>
            <ac:spMk id="15" creationId="{F3060C83-F051-4F0E-ABAD-AA0DFC48B218}"/>
          </ac:spMkLst>
        </pc:spChg>
        <pc:spChg chg="add del">
          <ac:chgData name="Pooja BERA" userId="S::pooja.bera@rennes-sb.com::24239a4b-bf02-4861-8263-d89077242a74" providerId="AD" clId="Web-{E9E0F3E1-194E-45DB-AEC0-B321A73BD2BC}" dt="2021-03-21T13:23:40.151" v="12"/>
          <ac:spMkLst>
            <pc:docMk/>
            <pc:sldMk cId="451370814" sldId="273"/>
            <ac:spMk id="17" creationId="{83C98ABE-055B-441F-B07E-44F97F083C39}"/>
          </ac:spMkLst>
        </pc:spChg>
        <pc:spChg chg="add del">
          <ac:chgData name="Pooja BERA" userId="S::pooja.bera@rennes-sb.com::24239a4b-bf02-4861-8263-d89077242a74" providerId="AD" clId="Web-{E9E0F3E1-194E-45DB-AEC0-B321A73BD2BC}" dt="2021-03-21T13:23:40.151" v="12"/>
          <ac:spMkLst>
            <pc:docMk/>
            <pc:sldMk cId="451370814" sldId="273"/>
            <ac:spMk id="19" creationId="{29FDB030-9B49-4CED-8CCD-4D99382388AC}"/>
          </ac:spMkLst>
        </pc:spChg>
        <pc:spChg chg="add del">
          <ac:chgData name="Pooja BERA" userId="S::pooja.bera@rennes-sb.com::24239a4b-bf02-4861-8263-d89077242a74" providerId="AD" clId="Web-{E9E0F3E1-194E-45DB-AEC0-B321A73BD2BC}" dt="2021-03-21T13:23:40.151" v="12"/>
          <ac:spMkLst>
            <pc:docMk/>
            <pc:sldMk cId="451370814" sldId="273"/>
            <ac:spMk id="21" creationId="{3783CA14-24A1-485C-8B30-D6A5D87987AD}"/>
          </ac:spMkLst>
        </pc:spChg>
        <pc:spChg chg="add del">
          <ac:chgData name="Pooja BERA" userId="S::pooja.bera@rennes-sb.com::24239a4b-bf02-4861-8263-d89077242a74" providerId="AD" clId="Web-{E9E0F3E1-194E-45DB-AEC0-B321A73BD2BC}" dt="2021-03-21T13:23:40.151" v="12"/>
          <ac:spMkLst>
            <pc:docMk/>
            <pc:sldMk cId="451370814" sldId="273"/>
            <ac:spMk id="23" creationId="{9A97C86A-04D6-40F7-AE84-31AB43E6A846}"/>
          </ac:spMkLst>
        </pc:spChg>
        <pc:spChg chg="add del">
          <ac:chgData name="Pooja BERA" userId="S::pooja.bera@rennes-sb.com::24239a4b-bf02-4861-8263-d89077242a74" providerId="AD" clId="Web-{E9E0F3E1-194E-45DB-AEC0-B321A73BD2BC}" dt="2021-03-21T13:23:40.151" v="12"/>
          <ac:spMkLst>
            <pc:docMk/>
            <pc:sldMk cId="451370814" sldId="273"/>
            <ac:spMk id="25" creationId="{FF9F2414-84E8-453E-B1F3-389FDE8192D9}"/>
          </ac:spMkLst>
        </pc:spChg>
        <pc:spChg chg="add del">
          <ac:chgData name="Pooja BERA" userId="S::pooja.bera@rennes-sb.com::24239a4b-bf02-4861-8263-d89077242a74" providerId="AD" clId="Web-{E9E0F3E1-194E-45DB-AEC0-B321A73BD2BC}" dt="2021-03-21T13:23:40.151" v="12"/>
          <ac:spMkLst>
            <pc:docMk/>
            <pc:sldMk cId="451370814" sldId="273"/>
            <ac:spMk id="27" creationId="{3ECA69A1-7536-43AC-85EF-C7106179F5ED}"/>
          </ac:spMkLst>
        </pc:spChg>
        <pc:picChg chg="add del mod">
          <ac:chgData name="Pooja BERA" userId="S::pooja.bera@rennes-sb.com::24239a4b-bf02-4861-8263-d89077242a74" providerId="AD" clId="Web-{E9E0F3E1-194E-45DB-AEC0-B321A73BD2BC}" dt="2021-03-21T13:23:31.261" v="9"/>
          <ac:picMkLst>
            <pc:docMk/>
            <pc:sldMk cId="451370814" sldId="273"/>
            <ac:picMk id="2" creationId="{66F6452A-7068-4C54-9402-542C31CD0331}"/>
          </ac:picMkLst>
        </pc:picChg>
        <pc:picChg chg="add mod">
          <ac:chgData name="Pooja BERA" userId="S::pooja.bera@rennes-sb.com::24239a4b-bf02-4861-8263-d89077242a74" providerId="AD" clId="Web-{E9E0F3E1-194E-45DB-AEC0-B321A73BD2BC}" dt="2021-03-21T13:23:40.167" v="13"/>
          <ac:picMkLst>
            <pc:docMk/>
            <pc:sldMk cId="451370814" sldId="273"/>
            <ac:picMk id="3" creationId="{7977E659-81C9-42AA-A51D-029871E36C5F}"/>
          </ac:picMkLst>
        </pc:picChg>
        <pc:picChg chg="add del">
          <ac:chgData name="Pooja BERA" userId="S::pooja.bera@rennes-sb.com::24239a4b-bf02-4861-8263-d89077242a74" providerId="AD" clId="Web-{E9E0F3E1-194E-45DB-AEC0-B321A73BD2BC}" dt="2021-03-21T13:23:40.167" v="13"/>
          <ac:picMkLst>
            <pc:docMk/>
            <pc:sldMk cId="451370814" sldId="273"/>
            <ac:picMk id="8" creationId="{75554383-98AF-4A47-BB65-705FAAA4BE6A}"/>
          </ac:picMkLst>
        </pc:picChg>
        <pc:picChg chg="add del">
          <ac:chgData name="Pooja BERA" userId="S::pooja.bera@rennes-sb.com::24239a4b-bf02-4861-8263-d89077242a74" providerId="AD" clId="Web-{E9E0F3E1-194E-45DB-AEC0-B321A73BD2BC}" dt="2021-03-21T13:07:09.492" v="3"/>
          <ac:picMkLst>
            <pc:docMk/>
            <pc:sldMk cId="451370814" sldId="273"/>
            <ac:picMk id="9" creationId="{75554383-98AF-4A47-BB65-705FAAA4BE6A}"/>
          </ac:picMkLst>
        </pc:picChg>
        <pc:picChg chg="add">
          <ac:chgData name="Pooja BERA" userId="S::pooja.bera@rennes-sb.com::24239a4b-bf02-4861-8263-d89077242a74" providerId="AD" clId="Web-{E9E0F3E1-194E-45DB-AEC0-B321A73BD2BC}" dt="2021-03-21T13:23:40.167" v="13"/>
          <ac:picMkLst>
            <pc:docMk/>
            <pc:sldMk cId="451370814" sldId="273"/>
            <ac:picMk id="13" creationId="{75554383-98AF-4A47-BB65-705FAAA4BE6A}"/>
          </ac:picMkLst>
        </pc:picChg>
      </pc:sldChg>
      <pc:sldChg chg="addSp delSp modSp new del">
        <pc:chgData name="Pooja BERA" userId="S::pooja.bera@rennes-sb.com::24239a4b-bf02-4861-8263-d89077242a74" providerId="AD" clId="Web-{E9E0F3E1-194E-45DB-AEC0-B321A73BD2BC}" dt="2021-03-21T13:24:31.511" v="20"/>
        <pc:sldMkLst>
          <pc:docMk/>
          <pc:sldMk cId="2544581570" sldId="273"/>
        </pc:sldMkLst>
        <pc:spChg chg="add">
          <ac:chgData name="Pooja BERA" userId="S::pooja.bera@rennes-sb.com::24239a4b-bf02-4861-8263-d89077242a74" providerId="AD" clId="Web-{E9E0F3E1-194E-45DB-AEC0-B321A73BD2BC}" dt="2021-03-21T13:24:19.292" v="18"/>
          <ac:spMkLst>
            <pc:docMk/>
            <pc:sldMk cId="2544581570" sldId="273"/>
            <ac:spMk id="3" creationId="{C655A56A-04AB-4962-9A4C-10FA8B81DCBA}"/>
          </ac:spMkLst>
        </pc:spChg>
        <pc:picChg chg="add del mod">
          <ac:chgData name="Pooja BERA" userId="S::pooja.bera@rennes-sb.com::24239a4b-bf02-4861-8263-d89077242a74" providerId="AD" clId="Web-{E9E0F3E1-194E-45DB-AEC0-B321A73BD2BC}" dt="2021-03-21T13:23:57.183" v="17"/>
          <ac:picMkLst>
            <pc:docMk/>
            <pc:sldMk cId="2544581570" sldId="273"/>
            <ac:picMk id="2" creationId="{FDD3C4ED-8BCE-4373-B334-362B3330F5E4}"/>
          </ac:picMkLst>
        </pc:picChg>
      </pc:sldChg>
      <pc:sldChg chg="addSp delSp modSp add replId">
        <pc:chgData name="Pooja BERA" userId="S::pooja.bera@rennes-sb.com::24239a4b-bf02-4861-8263-d89077242a74" providerId="AD" clId="Web-{E9E0F3E1-194E-45DB-AEC0-B321A73BD2BC}" dt="2021-03-21T13:27:40.856" v="55" actId="20577"/>
        <pc:sldMkLst>
          <pc:docMk/>
          <pc:sldMk cId="581827987" sldId="274"/>
        </pc:sldMkLst>
        <pc:spChg chg="del mod">
          <ac:chgData name="Pooja BERA" userId="S::pooja.bera@rennes-sb.com::24239a4b-bf02-4861-8263-d89077242a74" providerId="AD" clId="Web-{E9E0F3E1-194E-45DB-AEC0-B321A73BD2BC}" dt="2021-03-21T13:24:35.511" v="22"/>
          <ac:spMkLst>
            <pc:docMk/>
            <pc:sldMk cId="581827987" sldId="274"/>
            <ac:spMk id="2" creationId="{8C987CC4-2902-4D2E-ACA8-1412AA440118}"/>
          </ac:spMkLst>
        </pc:spChg>
        <pc:spChg chg="del mod">
          <ac:chgData name="Pooja BERA" userId="S::pooja.bera@rennes-sb.com::24239a4b-bf02-4861-8263-d89077242a74" providerId="AD" clId="Web-{E9E0F3E1-194E-45DB-AEC0-B321A73BD2BC}" dt="2021-03-21T13:25:27.574" v="30"/>
          <ac:spMkLst>
            <pc:docMk/>
            <pc:sldMk cId="581827987" sldId="274"/>
            <ac:spMk id="9" creationId="{163CC0BC-1D99-A341-85F2-DB181E12A850}"/>
          </ac:spMkLst>
        </pc:spChg>
        <pc:spChg chg="mod">
          <ac:chgData name="Pooja BERA" userId="S::pooja.bera@rennes-sb.com::24239a4b-bf02-4861-8263-d89077242a74" providerId="AD" clId="Web-{E9E0F3E1-194E-45DB-AEC0-B321A73BD2BC}" dt="2021-03-21T13:27:40.856" v="55" actId="20577"/>
          <ac:spMkLst>
            <pc:docMk/>
            <pc:sldMk cId="581827987" sldId="274"/>
            <ac:spMk id="10" creationId="{D393F9BE-9997-FB4D-ABBC-870296004DC4}"/>
          </ac:spMkLst>
        </pc:spChg>
        <pc:picChg chg="add mod">
          <ac:chgData name="Pooja BERA" userId="S::pooja.bera@rennes-sb.com::24239a4b-bf02-4861-8263-d89077242a74" providerId="AD" clId="Web-{E9E0F3E1-194E-45DB-AEC0-B321A73BD2BC}" dt="2021-03-21T13:26:20.653" v="34" actId="14100"/>
          <ac:picMkLst>
            <pc:docMk/>
            <pc:sldMk cId="581827987" sldId="274"/>
            <ac:picMk id="3" creationId="{E9710323-838E-4C8A-93F5-F104D13AD771}"/>
          </ac:picMkLst>
        </pc:picChg>
      </pc:sldChg>
    </pc:docChg>
  </pc:docChgLst>
  <pc:docChgLst>
    <pc:chgData name="Théophile VILLEMUR" userId="S::theophile.villemur@rennes-sb.com::609585ca-3444-4cbe-b21a-17eda0ac268c" providerId="AD" clId="Web-{BA42098B-0C5A-4AC7-AA88-68E928B23CC8}"/>
    <pc:docChg chg="addSld delSld modSld">
      <pc:chgData name="Théophile VILLEMUR" userId="S::theophile.villemur@rennes-sb.com::609585ca-3444-4cbe-b21a-17eda0ac268c" providerId="AD" clId="Web-{BA42098B-0C5A-4AC7-AA88-68E928B23CC8}" dt="2021-03-17T16:02:18.723" v="46" actId="20577"/>
      <pc:docMkLst>
        <pc:docMk/>
      </pc:docMkLst>
      <pc:sldChg chg="modSp add del">
        <pc:chgData name="Théophile VILLEMUR" userId="S::theophile.villemur@rennes-sb.com::609585ca-3444-4cbe-b21a-17eda0ac268c" providerId="AD" clId="Web-{BA42098B-0C5A-4AC7-AA88-68E928B23CC8}" dt="2021-03-17T16:02:18.723" v="46" actId="20577"/>
        <pc:sldMkLst>
          <pc:docMk/>
          <pc:sldMk cId="3551782736" sldId="268"/>
        </pc:sldMkLst>
        <pc:spChg chg="mod">
          <ac:chgData name="Théophile VILLEMUR" userId="S::theophile.villemur@rennes-sb.com::609585ca-3444-4cbe-b21a-17eda0ac268c" providerId="AD" clId="Web-{BA42098B-0C5A-4AC7-AA88-68E928B23CC8}" dt="2021-03-17T16:02:18.723" v="46" actId="20577"/>
          <ac:spMkLst>
            <pc:docMk/>
            <pc:sldMk cId="3551782736" sldId="268"/>
            <ac:spMk id="5" creationId="{A6DEEA7E-443D-CA4D-94C1-E9160201F001}"/>
          </ac:spMkLst>
        </pc:spChg>
        <pc:spChg chg="mod">
          <ac:chgData name="Théophile VILLEMUR" userId="S::theophile.villemur@rennes-sb.com::609585ca-3444-4cbe-b21a-17eda0ac268c" providerId="AD" clId="Web-{BA42098B-0C5A-4AC7-AA88-68E928B23CC8}" dt="2021-03-17T16:01:40.535" v="9" actId="20577"/>
          <ac:spMkLst>
            <pc:docMk/>
            <pc:sldMk cId="3551782736" sldId="268"/>
            <ac:spMk id="9" creationId="{163CC0BC-1D99-A341-85F2-DB181E12A850}"/>
          </ac:spMkLst>
        </pc:spChg>
      </pc:sldChg>
      <pc:sldChg chg="modSp add replId">
        <pc:chgData name="Théophile VILLEMUR" userId="S::theophile.villemur@rennes-sb.com::609585ca-3444-4cbe-b21a-17eda0ac268c" providerId="AD" clId="Web-{BA42098B-0C5A-4AC7-AA88-68E928B23CC8}" dt="2021-03-17T16:01:36.581" v="6" actId="20577"/>
        <pc:sldMkLst>
          <pc:docMk/>
          <pc:sldMk cId="2870183267" sldId="269"/>
        </pc:sldMkLst>
        <pc:spChg chg="mod">
          <ac:chgData name="Théophile VILLEMUR" userId="S::theophile.villemur@rennes-sb.com::609585ca-3444-4cbe-b21a-17eda0ac268c" providerId="AD" clId="Web-{BA42098B-0C5A-4AC7-AA88-68E928B23CC8}" dt="2021-03-17T16:01:36.581" v="6" actId="20577"/>
          <ac:spMkLst>
            <pc:docMk/>
            <pc:sldMk cId="2870183267" sldId="269"/>
            <ac:spMk id="9" creationId="{163CC0BC-1D99-A341-85F2-DB181E12A850}"/>
          </ac:spMkLst>
        </pc:spChg>
      </pc:sldChg>
    </pc:docChg>
  </pc:docChgLst>
  <pc:docChgLst>
    <pc:chgData name="Théophile VILLEMUR" userId="S::theophile.villemur@rennes-sb.com::609585ca-3444-4cbe-b21a-17eda0ac268c" providerId="AD" clId="Web-{9CDEE00D-F3BA-44DA-AE07-61CE01853BA8}"/>
    <pc:docChg chg="modSld">
      <pc:chgData name="Théophile VILLEMUR" userId="S::theophile.villemur@rennes-sb.com::609585ca-3444-4cbe-b21a-17eda0ac268c" providerId="AD" clId="Web-{9CDEE00D-F3BA-44DA-AE07-61CE01853BA8}" dt="2021-03-17T18:13:46.614" v="157" actId="20577"/>
      <pc:docMkLst>
        <pc:docMk/>
      </pc:docMkLst>
      <pc:sldChg chg="addSp modSp">
        <pc:chgData name="Théophile VILLEMUR" userId="S::theophile.villemur@rennes-sb.com::609585ca-3444-4cbe-b21a-17eda0ac268c" providerId="AD" clId="Web-{9CDEE00D-F3BA-44DA-AE07-61CE01853BA8}" dt="2021-03-17T18:13:46.614" v="157" actId="20577"/>
        <pc:sldMkLst>
          <pc:docMk/>
          <pc:sldMk cId="3551782736" sldId="268"/>
        </pc:sldMkLst>
        <pc:spChg chg="add mod">
          <ac:chgData name="Théophile VILLEMUR" userId="S::theophile.villemur@rennes-sb.com::609585ca-3444-4cbe-b21a-17eda0ac268c" providerId="AD" clId="Web-{9CDEE00D-F3BA-44DA-AE07-61CE01853BA8}" dt="2021-03-17T18:13:46.614" v="157" actId="20577"/>
          <ac:spMkLst>
            <pc:docMk/>
            <pc:sldMk cId="3551782736" sldId="268"/>
            <ac:spMk id="2" creationId="{4E0ED803-3C05-4F40-9147-94DDDA9015CB}"/>
          </ac:spMkLst>
        </pc:spChg>
        <pc:spChg chg="mod">
          <ac:chgData name="Théophile VILLEMUR" userId="S::theophile.villemur@rennes-sb.com::609585ca-3444-4cbe-b21a-17eda0ac268c" providerId="AD" clId="Web-{9CDEE00D-F3BA-44DA-AE07-61CE01853BA8}" dt="2021-03-17T17:45:34.543" v="14" actId="1076"/>
          <ac:spMkLst>
            <pc:docMk/>
            <pc:sldMk cId="3551782736" sldId="268"/>
            <ac:spMk id="5" creationId="{A6DEEA7E-443D-CA4D-94C1-E9160201F001}"/>
          </ac:spMkLst>
        </pc:spChg>
        <pc:spChg chg="mod">
          <ac:chgData name="Théophile VILLEMUR" userId="S::theophile.villemur@rennes-sb.com::609585ca-3444-4cbe-b21a-17eda0ac268c" providerId="AD" clId="Web-{9CDEE00D-F3BA-44DA-AE07-61CE01853BA8}" dt="2021-03-17T17:50:05.499" v="83" actId="20577"/>
          <ac:spMkLst>
            <pc:docMk/>
            <pc:sldMk cId="3551782736" sldId="268"/>
            <ac:spMk id="9" creationId="{163CC0BC-1D99-A341-85F2-DB181E12A850}"/>
          </ac:spMkLst>
        </pc:spChg>
        <pc:picChg chg="add mod">
          <ac:chgData name="Théophile VILLEMUR" userId="S::theophile.villemur@rennes-sb.com::609585ca-3444-4cbe-b21a-17eda0ac268c" providerId="AD" clId="Web-{9CDEE00D-F3BA-44DA-AE07-61CE01853BA8}" dt="2021-03-17T17:51:18.004" v="90" actId="1076"/>
          <ac:picMkLst>
            <pc:docMk/>
            <pc:sldMk cId="3551782736" sldId="268"/>
            <ac:picMk id="3" creationId="{34C814A9-127D-4AA2-992E-6878C711F25B}"/>
          </ac:picMkLst>
        </pc:picChg>
        <pc:picChg chg="add mod">
          <ac:chgData name="Théophile VILLEMUR" userId="S::theophile.villemur@rennes-sb.com::609585ca-3444-4cbe-b21a-17eda0ac268c" providerId="AD" clId="Web-{9CDEE00D-F3BA-44DA-AE07-61CE01853BA8}" dt="2021-03-17T17:51:27.630" v="93" actId="1076"/>
          <ac:picMkLst>
            <pc:docMk/>
            <pc:sldMk cId="3551782736" sldId="268"/>
            <ac:picMk id="4" creationId="{D03A0B2C-6B39-46E6-8BB6-729A3043BEA1}"/>
          </ac:picMkLst>
        </pc:picChg>
      </pc:sldChg>
      <pc:sldChg chg="addSp modSp">
        <pc:chgData name="Théophile VILLEMUR" userId="S::theophile.villemur@rennes-sb.com::609585ca-3444-4cbe-b21a-17eda0ac268c" providerId="AD" clId="Web-{9CDEE00D-F3BA-44DA-AE07-61CE01853BA8}" dt="2021-03-17T18:05:43.111" v="126" actId="14100"/>
        <pc:sldMkLst>
          <pc:docMk/>
          <pc:sldMk cId="2870183267" sldId="269"/>
        </pc:sldMkLst>
        <pc:spChg chg="add mod">
          <ac:chgData name="Théophile VILLEMUR" userId="S::theophile.villemur@rennes-sb.com::609585ca-3444-4cbe-b21a-17eda0ac268c" providerId="AD" clId="Web-{9CDEE00D-F3BA-44DA-AE07-61CE01853BA8}" dt="2021-03-17T18:05:43.111" v="126" actId="14100"/>
          <ac:spMkLst>
            <pc:docMk/>
            <pc:sldMk cId="2870183267" sldId="269"/>
            <ac:spMk id="2" creationId="{8C987CC4-2902-4D2E-ACA8-1412AA440118}"/>
          </ac:spMkLst>
        </pc:spChg>
        <pc:spChg chg="mod">
          <ac:chgData name="Théophile VILLEMUR" userId="S::theophile.villemur@rennes-sb.com::609585ca-3444-4cbe-b21a-17eda0ac268c" providerId="AD" clId="Web-{9CDEE00D-F3BA-44DA-AE07-61CE01853BA8}" dt="2021-03-17T18:05:31.001" v="120" actId="20577"/>
          <ac:spMkLst>
            <pc:docMk/>
            <pc:sldMk cId="2870183267" sldId="269"/>
            <ac:spMk id="9" creationId="{163CC0BC-1D99-A341-85F2-DB181E12A85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9efbb89259b5664/Desktop/RAnalytics/Netflix%20cases/Netflic%20Case%20Excel.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m\Downloads\Netflic%20Case%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'[Netflic Case Excel.xlsx]Base Data for CLV'!$A$15</c:f>
              <c:strCache>
                <c:ptCount val="1"/>
                <c:pt idx="0">
                  <c:v>Number of paid subscribers          </c:v>
                </c:pt>
              </c:strCache>
            </c:strRef>
          </c:tx>
          <c:spPr>
            <a:solidFill>
              <a:srgbClr val="002060"/>
            </a:solidFill>
            <a:ln>
              <a:noFill/>
            </a:ln>
            <a:effectLst/>
          </c:spPr>
          <c:invertIfNegative val="0"/>
          <c:val>
            <c:numRef>
              <c:f>'[Netflic Case Excel.xlsx]Base Data for CLV'!$B$15:$C$15</c:f>
              <c:numCache>
                <c:formatCode>#,##0_);\(#,##0\)</c:formatCode>
                <c:ptCount val="2"/>
                <c:pt idx="0">
                  <c:v>303</c:v>
                </c:pt>
                <c:pt idx="1">
                  <c:v>306</c:v>
                </c:pt>
              </c:numCache>
            </c:numRef>
          </c:val>
          <c:extLst>
            <c:ext xmlns:c16="http://schemas.microsoft.com/office/drawing/2014/chart" uri="{C3380CC4-5D6E-409C-BE32-E72D297353CC}">
              <c16:uniqueId val="{00000000-90BA-47D6-814C-819C2AD1627A}"/>
            </c:ext>
          </c:extLst>
        </c:ser>
        <c:ser>
          <c:idx val="1"/>
          <c:order val="1"/>
          <c:tx>
            <c:strRef>
              <c:f>'[Netflic Case Excel.xlsx]Base Data for CLV'!$A$16</c:f>
              <c:strCache>
                <c:ptCount val="1"/>
                <c:pt idx="0">
                  <c:v>Gross subscriber additions</c:v>
                </c:pt>
              </c:strCache>
            </c:strRef>
          </c:tx>
          <c:spPr>
            <a:solidFill>
              <a:srgbClr val="FF0000"/>
            </a:solidFill>
            <a:ln>
              <a:noFill/>
            </a:ln>
            <a:effectLst/>
          </c:spPr>
          <c:invertIfNegative val="0"/>
          <c:val>
            <c:numRef>
              <c:f>'[Netflic Case Excel.xlsx]Base Data for CLV'!$B$16:$C$16</c:f>
              <c:numCache>
                <c:formatCode>#,##0_);\(#,##0\)</c:formatCode>
                <c:ptCount val="2"/>
                <c:pt idx="0">
                  <c:v>185.5</c:v>
                </c:pt>
                <c:pt idx="1">
                  <c:v>88</c:v>
                </c:pt>
              </c:numCache>
            </c:numRef>
          </c:val>
          <c:extLst>
            <c:ext xmlns:c16="http://schemas.microsoft.com/office/drawing/2014/chart" uri="{C3380CC4-5D6E-409C-BE32-E72D297353CC}">
              <c16:uniqueId val="{00000001-90BA-47D6-814C-819C2AD1627A}"/>
            </c:ext>
          </c:extLst>
        </c:ser>
        <c:dLbls>
          <c:showLegendKey val="0"/>
          <c:showVal val="0"/>
          <c:showCatName val="0"/>
          <c:showSerName val="0"/>
          <c:showPercent val="0"/>
          <c:showBubbleSize val="0"/>
        </c:dLbls>
        <c:gapWidth val="75"/>
        <c:overlap val="-25"/>
        <c:axId val="672113080"/>
        <c:axId val="672112760"/>
      </c:barChart>
      <c:catAx>
        <c:axId val="672113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FR"/>
          </a:p>
        </c:txPr>
        <c:crossAx val="672112760"/>
        <c:crosses val="autoZero"/>
        <c:auto val="1"/>
        <c:lblAlgn val="ctr"/>
        <c:lblOffset val="100"/>
        <c:noMultiLvlLbl val="0"/>
      </c:catAx>
      <c:valAx>
        <c:axId val="672112760"/>
        <c:scaling>
          <c:orientation val="minMax"/>
        </c:scaling>
        <c:delete val="0"/>
        <c:axPos val="l"/>
        <c:majorGridlines>
          <c:spPr>
            <a:ln w="9525" cap="flat" cmpd="sng" algn="ctr">
              <a:solidFill>
                <a:schemeClr val="tx1">
                  <a:lumMod val="15000"/>
                  <a:lumOff val="85000"/>
                </a:schemeClr>
              </a:solidFill>
              <a:round/>
            </a:ln>
            <a:effectLst/>
          </c:spPr>
        </c:majorGridlines>
        <c:numFmt formatCode="#,##0_);\(#,##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672113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Cambria" panose="02040503050406030204" pitchFamily="18" charset="0"/>
              <a:ea typeface="+mn-ea"/>
              <a:cs typeface="+mn-cs"/>
            </a:defRPr>
          </a:pPr>
          <a:endParaRPr lang="en-FR"/>
        </a:p>
      </c:txPr>
    </c:legend>
    <c:plotVisOnly val="1"/>
    <c:dispBlanksAs val="gap"/>
    <c:showDLblsOverMax val="0"/>
  </c:chart>
  <c:spPr>
    <a:noFill/>
    <a:ln>
      <a:noFill/>
    </a:ln>
    <a:effectLst/>
  </c:spPr>
  <c:txPr>
    <a:bodyPr/>
    <a:lstStyle/>
    <a:p>
      <a:pPr>
        <a:defRPr/>
      </a:pPr>
      <a:endParaRPr lang="en-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'Base Data for CLV'!$A$37</c:f>
              <c:strCache>
                <c:ptCount val="1"/>
                <c:pt idx="0">
                  <c:v>NETFLIX CUSTOMER LIFE TIME VALUE WITH MARGIN</c:v>
                </c:pt>
              </c:strCache>
            </c:strRef>
          </c:tx>
          <c:spPr>
            <a:ln w="28575" cap="rnd">
              <a:solidFill>
                <a:srgbClr val="FF0000"/>
              </a:solidFill>
              <a:round/>
            </a:ln>
            <a:effectLst/>
          </c:spPr>
          <c:marker>
            <c:symbol val="none"/>
          </c:marker>
          <c:cat>
            <c:numRef>
              <c:f>'Base Data for CLV'!$B$7:$AS$7</c:f>
              <c:numCache>
                <c:formatCode>[$-409]mmm\-yy;@</c:formatCode>
                <c:ptCount val="44"/>
                <c:pt idx="0">
                  <c:v>36951</c:v>
                </c:pt>
                <c:pt idx="1">
                  <c:v>37043</c:v>
                </c:pt>
                <c:pt idx="2">
                  <c:v>37135</c:v>
                </c:pt>
                <c:pt idx="3">
                  <c:v>37226</c:v>
                </c:pt>
                <c:pt idx="4">
                  <c:v>37316</c:v>
                </c:pt>
                <c:pt idx="5">
                  <c:v>37408</c:v>
                </c:pt>
                <c:pt idx="6">
                  <c:v>37500</c:v>
                </c:pt>
                <c:pt idx="7">
                  <c:v>37591</c:v>
                </c:pt>
                <c:pt idx="8">
                  <c:v>37681</c:v>
                </c:pt>
                <c:pt idx="9">
                  <c:v>37773</c:v>
                </c:pt>
                <c:pt idx="10">
                  <c:v>37865</c:v>
                </c:pt>
                <c:pt idx="11">
                  <c:v>37956</c:v>
                </c:pt>
                <c:pt idx="12">
                  <c:v>38047</c:v>
                </c:pt>
                <c:pt idx="13">
                  <c:v>38139</c:v>
                </c:pt>
                <c:pt idx="14">
                  <c:v>38231</c:v>
                </c:pt>
                <c:pt idx="15">
                  <c:v>38322</c:v>
                </c:pt>
                <c:pt idx="16">
                  <c:v>38412</c:v>
                </c:pt>
                <c:pt idx="17">
                  <c:v>38504</c:v>
                </c:pt>
                <c:pt idx="18">
                  <c:v>38596</c:v>
                </c:pt>
                <c:pt idx="19">
                  <c:v>38687</c:v>
                </c:pt>
                <c:pt idx="20">
                  <c:v>38777</c:v>
                </c:pt>
                <c:pt idx="21">
                  <c:v>38869</c:v>
                </c:pt>
                <c:pt idx="22">
                  <c:v>38961</c:v>
                </c:pt>
                <c:pt idx="23">
                  <c:v>39052</c:v>
                </c:pt>
                <c:pt idx="24">
                  <c:v>39142</c:v>
                </c:pt>
                <c:pt idx="25">
                  <c:v>39234</c:v>
                </c:pt>
                <c:pt idx="26">
                  <c:v>39332</c:v>
                </c:pt>
                <c:pt idx="27">
                  <c:v>39424</c:v>
                </c:pt>
                <c:pt idx="28">
                  <c:v>39515</c:v>
                </c:pt>
                <c:pt idx="29">
                  <c:v>39600</c:v>
                </c:pt>
                <c:pt idx="30">
                  <c:v>39699</c:v>
                </c:pt>
                <c:pt idx="31">
                  <c:v>39790</c:v>
                </c:pt>
                <c:pt idx="32">
                  <c:v>39880</c:v>
                </c:pt>
                <c:pt idx="33">
                  <c:v>39965</c:v>
                </c:pt>
                <c:pt idx="34">
                  <c:v>40064</c:v>
                </c:pt>
                <c:pt idx="35">
                  <c:v>40155</c:v>
                </c:pt>
                <c:pt idx="36">
                  <c:v>40247</c:v>
                </c:pt>
                <c:pt idx="37">
                  <c:v>40339</c:v>
                </c:pt>
                <c:pt idx="38">
                  <c:v>40431</c:v>
                </c:pt>
                <c:pt idx="39">
                  <c:v>40522</c:v>
                </c:pt>
                <c:pt idx="40">
                  <c:v>40612</c:v>
                </c:pt>
                <c:pt idx="41">
                  <c:v>40704</c:v>
                </c:pt>
                <c:pt idx="42">
                  <c:v>40796</c:v>
                </c:pt>
                <c:pt idx="43">
                  <c:v>40888</c:v>
                </c:pt>
              </c:numCache>
            </c:numRef>
          </c:cat>
          <c:val>
            <c:numRef>
              <c:f>'Base Data for CLV'!$B$37:$AS$37</c:f>
              <c:numCache>
                <c:formatCode>_(* #,##0.00_);_(* \(#,##0.00\);_(* "-"??_);_(@_)</c:formatCode>
                <c:ptCount val="44"/>
                <c:pt idx="1">
                  <c:v>-2607429.314830876</c:v>
                </c:pt>
                <c:pt idx="2">
                  <c:v>3834517.8849144629</c:v>
                </c:pt>
                <c:pt idx="3">
                  <c:v>-8114552.9161780737</c:v>
                </c:pt>
                <c:pt idx="4">
                  <c:v>16585096.979332274</c:v>
                </c:pt>
                <c:pt idx="5">
                  <c:v>24633894.613583136</c:v>
                </c:pt>
                <c:pt idx="6">
                  <c:v>26705981.804397266</c:v>
                </c:pt>
                <c:pt idx="7">
                  <c:v>47172908.210096881</c:v>
                </c:pt>
                <c:pt idx="8">
                  <c:v>40791196.179070421</c:v>
                </c:pt>
                <c:pt idx="9">
                  <c:v>48519980.36135114</c:v>
                </c:pt>
                <c:pt idx="10">
                  <c:v>65025485.868102267</c:v>
                </c:pt>
                <c:pt idx="11">
                  <c:v>57378514.53260015</c:v>
                </c:pt>
                <c:pt idx="12">
                  <c:v>79574675.641564995</c:v>
                </c:pt>
                <c:pt idx="13">
                  <c:v>123991256.92411615</c:v>
                </c:pt>
                <c:pt idx="14">
                  <c:v>191991890.9319503</c:v>
                </c:pt>
                <c:pt idx="15">
                  <c:v>94314778.505897745</c:v>
                </c:pt>
                <c:pt idx="16">
                  <c:v>110279124.99999997</c:v>
                </c:pt>
                <c:pt idx="17">
                  <c:v>173406699.11238146</c:v>
                </c:pt>
                <c:pt idx="18">
                  <c:v>185255507.13685974</c:v>
                </c:pt>
                <c:pt idx="19">
                  <c:v>209143651.23094952</c:v>
                </c:pt>
                <c:pt idx="20">
                  <c:v>242050125.62814066</c:v>
                </c:pt>
                <c:pt idx="21">
                  <c:v>365296760.86956513</c:v>
                </c:pt>
                <c:pt idx="22">
                  <c:v>333014393.35492033</c:v>
                </c:pt>
                <c:pt idx="23">
                  <c:v>365896494.51080579</c:v>
                </c:pt>
                <c:pt idx="24">
                  <c:v>401345927.89512008</c:v>
                </c:pt>
                <c:pt idx="25">
                  <c:v>431237082.55289602</c:v>
                </c:pt>
                <c:pt idx="26">
                  <c:v>316468018.91013676</c:v>
                </c:pt>
                <c:pt idx="27">
                  <c:v>342532652.88525307</c:v>
                </c:pt>
                <c:pt idx="28">
                  <c:v>332550949.30614543</c:v>
                </c:pt>
                <c:pt idx="29">
                  <c:v>423332111.11764354</c:v>
                </c:pt>
                <c:pt idx="30">
                  <c:v>390206949.22937441</c:v>
                </c:pt>
                <c:pt idx="31">
                  <c:v>384525909.73847562</c:v>
                </c:pt>
                <c:pt idx="32">
                  <c:v>432667704.91803265</c:v>
                </c:pt>
                <c:pt idx="33">
                  <c:v>518285808.67291343</c:v>
                </c:pt>
                <c:pt idx="34">
                  <c:v>466765973.04089552</c:v>
                </c:pt>
                <c:pt idx="35">
                  <c:v>510377835.26570034</c:v>
                </c:pt>
                <c:pt idx="36">
                  <c:v>576155813.83989978</c:v>
                </c:pt>
                <c:pt idx="37">
                  <c:v>783293101.86484814</c:v>
                </c:pt>
                <c:pt idx="38">
                  <c:v>588669901.01242459</c:v>
                </c:pt>
                <c:pt idx="39">
                  <c:v>500398904.51600772</c:v>
                </c:pt>
                <c:pt idx="40">
                  <c:v>778983323.66679072</c:v>
                </c:pt>
                <c:pt idx="41">
                  <c:v>1008353936.1715422</c:v>
                </c:pt>
                <c:pt idx="42">
                  <c:v>761489211.83610547</c:v>
                </c:pt>
                <c:pt idx="43">
                  <c:v>695086414.20211923</c:v>
                </c:pt>
              </c:numCache>
            </c:numRef>
          </c:val>
          <c:smooth val="0"/>
          <c:extLst>
            <c:ext xmlns:c16="http://schemas.microsoft.com/office/drawing/2014/chart" uri="{C3380CC4-5D6E-409C-BE32-E72D297353CC}">
              <c16:uniqueId val="{00000000-8877-2A4E-A635-1DC5239466A0}"/>
            </c:ext>
          </c:extLst>
        </c:ser>
        <c:dLbls>
          <c:showLegendKey val="0"/>
          <c:showVal val="0"/>
          <c:showCatName val="0"/>
          <c:showSerName val="0"/>
          <c:showPercent val="0"/>
          <c:showBubbleSize val="0"/>
        </c:dLbls>
        <c:smooth val="0"/>
        <c:axId val="1823810575"/>
        <c:axId val="1866630159"/>
      </c:lineChart>
      <c:dateAx>
        <c:axId val="1823810575"/>
        <c:scaling>
          <c:orientation val="minMax"/>
        </c:scaling>
        <c:delete val="0"/>
        <c:axPos val="b"/>
        <c:numFmt formatCode="[$-409]mmm\-yy;@" sourceLinked="1"/>
        <c:majorTickMark val="cross"/>
        <c:minorTickMark val="none"/>
        <c:tickLblPos val="low"/>
        <c:spPr>
          <a:noFill/>
          <a:ln w="9525" cap="sq" cmpd="sng" algn="ctr">
            <a:solidFill>
              <a:schemeClr val="tx1">
                <a:lumMod val="50000"/>
                <a:lumOff val="50000"/>
              </a:schemeClr>
            </a:solidFill>
            <a:round/>
            <a:headEnd type="none"/>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FR"/>
          </a:p>
        </c:txPr>
        <c:crossAx val="1866630159"/>
        <c:crosses val="autoZero"/>
        <c:auto val="0"/>
        <c:lblOffset val="100"/>
        <c:baseTimeUnit val="months"/>
      </c:dateAx>
      <c:valAx>
        <c:axId val="1866630159"/>
        <c:scaling>
          <c:orientation val="minMax"/>
        </c:scaling>
        <c:delete val="0"/>
        <c:axPos val="l"/>
        <c:majorGridlines>
          <c:spPr>
            <a:ln w="9525" cap="flat" cmpd="sng" algn="ctr">
              <a:solidFill>
                <a:schemeClr val="tx1">
                  <a:lumMod val="50000"/>
                  <a:lumOff val="50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FR"/>
          </a:p>
        </c:txPr>
        <c:crossAx val="1823810575"/>
        <c:crossesAt val="36951"/>
        <c:crossBetween val="midCat"/>
        <c:dispUnits>
          <c:builtInUnit val="millions"/>
          <c:dispUnitsLbl>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FR"/>
              </a:p>
            </c:txPr>
          </c:dispUnitsLbl>
        </c:dispUnits>
      </c:valAx>
      <c:spPr>
        <a:noFill/>
        <a:ln cmpd="sng">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sq" cmpd="sng" algn="ctr">
      <a:noFill/>
      <a:round/>
    </a:ln>
    <a:effectLst/>
  </c:spPr>
  <c:txPr>
    <a:bodyPr/>
    <a:lstStyle/>
    <a:p>
      <a:pPr>
        <a:defRPr/>
      </a:pPr>
      <a:endParaRPr lang="en-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42DF1-B07F-A942-8E6A-04F84D41C1C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D6CCCB1B-2F49-6041-B2FD-97B85DBD4DD6}">
      <dgm:prSet phldrT="[Text]"/>
      <dgm:spPr>
        <a:solidFill>
          <a:srgbClr val="B22D24"/>
        </a:solidFill>
        <a:ln>
          <a:noFill/>
        </a:ln>
      </dgm:spPr>
      <dgm:t>
        <a:bodyPr/>
        <a:lstStyle/>
        <a:p>
          <a:r>
            <a:rPr lang="en-GB" b="1">
              <a:latin typeface="Baghdad" pitchFamily="2" charset="-78"/>
              <a:cs typeface="Baghdad" pitchFamily="2" charset="-78"/>
            </a:rPr>
            <a:t>MARGIN</a:t>
          </a:r>
        </a:p>
      </dgm:t>
    </dgm:pt>
    <dgm:pt modelId="{989DC20B-1C04-BD47-BE3E-8596D7E6AD1E}" type="parTrans" cxnId="{0A128295-95A0-F645-AF9F-391ED7254133}">
      <dgm:prSet/>
      <dgm:spPr/>
      <dgm:t>
        <a:bodyPr/>
        <a:lstStyle/>
        <a:p>
          <a:endParaRPr lang="en-GB"/>
        </a:p>
      </dgm:t>
    </dgm:pt>
    <dgm:pt modelId="{AAB94F57-C2DC-2C4A-8D7A-8A3CA94A65B3}" type="sibTrans" cxnId="{0A128295-95A0-F645-AF9F-391ED7254133}">
      <dgm:prSet/>
      <dgm:spPr/>
      <dgm:t>
        <a:bodyPr/>
        <a:lstStyle/>
        <a:p>
          <a:endParaRPr lang="en-GB"/>
        </a:p>
      </dgm:t>
    </dgm:pt>
    <dgm:pt modelId="{9C46BEE2-003C-2B43-982F-F4C07E634B45}">
      <dgm:prSet phldrT="[Text]"/>
      <dgm:spPr>
        <a:solidFill>
          <a:srgbClr val="B22D24"/>
        </a:solidFill>
        <a:ln>
          <a:noFill/>
        </a:ln>
      </dgm:spPr>
      <dgm:t>
        <a:bodyPr/>
        <a:lstStyle/>
        <a:p>
          <a:r>
            <a:rPr lang="en-GB" b="1">
              <a:latin typeface="Baghdad" pitchFamily="2" charset="-78"/>
              <a:cs typeface="Baghdad" pitchFamily="2" charset="-78"/>
            </a:rPr>
            <a:t>DISCOUNT RATE</a:t>
          </a:r>
        </a:p>
      </dgm:t>
    </dgm:pt>
    <dgm:pt modelId="{E316CE96-66D2-BE46-A4B6-D47F2C69CAD4}" type="parTrans" cxnId="{F16890DF-EB5E-0644-8432-B521A8100F9D}">
      <dgm:prSet/>
      <dgm:spPr/>
      <dgm:t>
        <a:bodyPr/>
        <a:lstStyle/>
        <a:p>
          <a:endParaRPr lang="en-GB"/>
        </a:p>
      </dgm:t>
    </dgm:pt>
    <dgm:pt modelId="{78490844-6CC3-254E-8A23-DBC6206CFB68}" type="sibTrans" cxnId="{F16890DF-EB5E-0644-8432-B521A8100F9D}">
      <dgm:prSet/>
      <dgm:spPr/>
      <dgm:t>
        <a:bodyPr/>
        <a:lstStyle/>
        <a:p>
          <a:endParaRPr lang="en-GB"/>
        </a:p>
      </dgm:t>
    </dgm:pt>
    <dgm:pt modelId="{267A55EB-B741-694C-B59F-4D861F5B194A}">
      <dgm:prSet phldrT="[Text]"/>
      <dgm:spPr>
        <a:solidFill>
          <a:srgbClr val="B22D24"/>
        </a:solidFill>
        <a:ln>
          <a:noFill/>
        </a:ln>
      </dgm:spPr>
      <dgm:t>
        <a:bodyPr/>
        <a:lstStyle/>
        <a:p>
          <a:r>
            <a:rPr lang="en-GB" b="1">
              <a:latin typeface="Baghdad" pitchFamily="2" charset="-78"/>
              <a:cs typeface="Baghdad" pitchFamily="2" charset="-78"/>
            </a:rPr>
            <a:t>RETENTION RATE</a:t>
          </a:r>
        </a:p>
      </dgm:t>
    </dgm:pt>
    <dgm:pt modelId="{8EB5E70E-D3D0-6948-9AD2-773E64353A0A}" type="parTrans" cxnId="{9BF3BDDD-87E0-6842-99F0-C7353109B931}">
      <dgm:prSet/>
      <dgm:spPr/>
      <dgm:t>
        <a:bodyPr/>
        <a:lstStyle/>
        <a:p>
          <a:endParaRPr lang="en-GB"/>
        </a:p>
      </dgm:t>
    </dgm:pt>
    <dgm:pt modelId="{098563ED-25E6-B248-AE63-C69D47CDA4B9}" type="sibTrans" cxnId="{9BF3BDDD-87E0-6842-99F0-C7353109B931}">
      <dgm:prSet/>
      <dgm:spPr/>
      <dgm:t>
        <a:bodyPr/>
        <a:lstStyle/>
        <a:p>
          <a:endParaRPr lang="en-GB"/>
        </a:p>
      </dgm:t>
    </dgm:pt>
    <dgm:pt modelId="{E883F798-6AC2-324D-8EDB-254BD7463ABA}">
      <dgm:prSet/>
      <dgm:spPr>
        <a:solidFill>
          <a:schemeClr val="bg1">
            <a:lumMod val="95000"/>
            <a:alpha val="90000"/>
          </a:schemeClr>
        </a:solidFill>
        <a:ln w="19050">
          <a:noFill/>
        </a:ln>
      </dgm:spPr>
      <dgm:t>
        <a:bodyPr/>
        <a:lstStyle/>
        <a:p>
          <a:pPr algn="l"/>
          <a:r>
            <a:rPr lang="en-GB">
              <a:latin typeface="Cambria" panose="02040503050406030204" pitchFamily="18" charset="0"/>
              <a:cs typeface="Baghdad" pitchFamily="2" charset="-78"/>
            </a:rPr>
            <a:t>Result of : Total of revenues – Cost of revenues.</a:t>
          </a:r>
        </a:p>
      </dgm:t>
    </dgm:pt>
    <dgm:pt modelId="{AEB13341-8DC6-4042-BA0E-9E8CDC25D189}" type="parTrans" cxnId="{F4E0CEF9-A2A5-0345-A17B-06DA7027B42F}">
      <dgm:prSet/>
      <dgm:spPr/>
      <dgm:t>
        <a:bodyPr/>
        <a:lstStyle/>
        <a:p>
          <a:endParaRPr lang="en-GB"/>
        </a:p>
      </dgm:t>
    </dgm:pt>
    <dgm:pt modelId="{17A0FEF4-A647-7845-AD09-FC8604E121DD}" type="sibTrans" cxnId="{F4E0CEF9-A2A5-0345-A17B-06DA7027B42F}">
      <dgm:prSet/>
      <dgm:spPr/>
      <dgm:t>
        <a:bodyPr/>
        <a:lstStyle/>
        <a:p>
          <a:endParaRPr lang="en-GB"/>
        </a:p>
      </dgm:t>
    </dgm:pt>
    <dgm:pt modelId="{014A9C4E-E1A4-0D4D-9051-357521EE231E}">
      <dgm:prSet/>
      <dgm:spPr>
        <a:solidFill>
          <a:schemeClr val="bg1">
            <a:lumMod val="95000"/>
            <a:alpha val="90000"/>
          </a:schemeClr>
        </a:solidFill>
        <a:ln w="19050">
          <a:noFill/>
        </a:ln>
      </dgm:spPr>
      <dgm:t>
        <a:bodyPr/>
        <a:lstStyle/>
        <a:p>
          <a:pPr algn="l"/>
          <a:r>
            <a:rPr lang="en-GB" dirty="0">
              <a:latin typeface="Cambria" panose="02040503050406030204" pitchFamily="18" charset="0"/>
              <a:cs typeface="Baghdad" pitchFamily="2" charset="-78"/>
            </a:rPr>
            <a:t>“Cost of subscription” and “fulfilment expenses” are already summed as “Cost of revenues” in the data table. </a:t>
          </a:r>
        </a:p>
      </dgm:t>
    </dgm:pt>
    <dgm:pt modelId="{FDC045C5-9DA5-9640-96EE-EFCDDA31A980}" type="parTrans" cxnId="{D307E815-A2F9-444B-9CFA-E89B0E032E68}">
      <dgm:prSet/>
      <dgm:spPr/>
      <dgm:t>
        <a:bodyPr/>
        <a:lstStyle/>
        <a:p>
          <a:endParaRPr lang="en-GB"/>
        </a:p>
      </dgm:t>
    </dgm:pt>
    <dgm:pt modelId="{1C8DA043-38A8-2A47-9763-D4C480061830}" type="sibTrans" cxnId="{D307E815-A2F9-444B-9CFA-E89B0E032E68}">
      <dgm:prSet/>
      <dgm:spPr/>
      <dgm:t>
        <a:bodyPr/>
        <a:lstStyle/>
        <a:p>
          <a:endParaRPr lang="en-GB"/>
        </a:p>
      </dgm:t>
    </dgm:pt>
    <dgm:pt modelId="{227405BE-0E3E-C348-9C84-9DD8BF403A21}">
      <dgm:prSet/>
      <dgm:spPr>
        <a:solidFill>
          <a:schemeClr val="bg1">
            <a:lumMod val="95000"/>
            <a:alpha val="90000"/>
          </a:schemeClr>
        </a:solidFill>
        <a:ln w="19050">
          <a:noFill/>
        </a:ln>
      </dgm:spPr>
      <dgm:t>
        <a:bodyPr/>
        <a:lstStyle/>
        <a:p>
          <a:pPr algn="l"/>
          <a:r>
            <a:rPr lang="en-GB">
              <a:latin typeface="Cambria" panose="02040503050406030204" pitchFamily="18" charset="0"/>
              <a:cs typeface="Baghdad" pitchFamily="2" charset="-78"/>
            </a:rPr>
            <a:t>“Technology and development” is an operational cost related to the tech update of the business that must be added to the cost of revenues. </a:t>
          </a:r>
        </a:p>
      </dgm:t>
    </dgm:pt>
    <dgm:pt modelId="{FDF5C700-C739-444C-90D9-11544FCB7BA4}" type="parTrans" cxnId="{C0A161FF-5414-F84F-A1FF-669A92DFC3DD}">
      <dgm:prSet/>
      <dgm:spPr/>
      <dgm:t>
        <a:bodyPr/>
        <a:lstStyle/>
        <a:p>
          <a:endParaRPr lang="en-GB"/>
        </a:p>
      </dgm:t>
    </dgm:pt>
    <dgm:pt modelId="{BE09E0C8-BD20-AC4E-AB40-6FDC2C4C4908}" type="sibTrans" cxnId="{C0A161FF-5414-F84F-A1FF-669A92DFC3DD}">
      <dgm:prSet/>
      <dgm:spPr/>
      <dgm:t>
        <a:bodyPr/>
        <a:lstStyle/>
        <a:p>
          <a:endParaRPr lang="en-GB"/>
        </a:p>
      </dgm:t>
    </dgm:pt>
    <dgm:pt modelId="{712891D6-7F13-324E-B568-550AD3E1E080}">
      <dgm:prSet/>
      <dgm:spPr>
        <a:solidFill>
          <a:schemeClr val="bg1">
            <a:lumMod val="95000"/>
            <a:alpha val="90000"/>
          </a:schemeClr>
        </a:solidFill>
        <a:ln w="19050">
          <a:noFill/>
        </a:ln>
      </dgm:spPr>
      <dgm:t>
        <a:bodyPr/>
        <a:lstStyle/>
        <a:p>
          <a:r>
            <a:rPr lang="en-GB">
              <a:latin typeface="Cambria" panose="02040503050406030204" pitchFamily="18" charset="0"/>
            </a:rPr>
            <a:t>We will assume it is 10% during all the quarters. </a:t>
          </a:r>
        </a:p>
      </dgm:t>
    </dgm:pt>
    <dgm:pt modelId="{409C622D-9107-6949-8E5D-754728629F89}" type="parTrans" cxnId="{052761DD-B43F-1C4E-BDB1-CE98161F5825}">
      <dgm:prSet/>
      <dgm:spPr/>
      <dgm:t>
        <a:bodyPr/>
        <a:lstStyle/>
        <a:p>
          <a:endParaRPr lang="en-GB"/>
        </a:p>
      </dgm:t>
    </dgm:pt>
    <dgm:pt modelId="{F3283D4F-F9C6-864A-A2FE-B42241B031E0}" type="sibTrans" cxnId="{052761DD-B43F-1C4E-BDB1-CE98161F5825}">
      <dgm:prSet/>
      <dgm:spPr/>
      <dgm:t>
        <a:bodyPr/>
        <a:lstStyle/>
        <a:p>
          <a:endParaRPr lang="en-GB"/>
        </a:p>
      </dgm:t>
    </dgm:pt>
    <dgm:pt modelId="{3EBBB771-D0B5-1843-9E97-83891A08C6B9}">
      <dgm:prSet/>
      <dgm:spPr>
        <a:solidFill>
          <a:schemeClr val="bg1">
            <a:lumMod val="95000"/>
            <a:alpha val="90000"/>
          </a:schemeClr>
        </a:solidFill>
        <a:ln w="19050">
          <a:noFill/>
        </a:ln>
      </dgm:spPr>
      <dgm:t>
        <a:bodyPr/>
        <a:lstStyle/>
        <a:p>
          <a:r>
            <a:rPr lang="en-GB">
              <a:latin typeface="Cambria" panose="02040503050406030204" pitchFamily="18" charset="0"/>
            </a:rPr>
            <a:t>Difference between the number of customer given a period divided by the number of customers the previous period. </a:t>
          </a:r>
        </a:p>
      </dgm:t>
    </dgm:pt>
    <dgm:pt modelId="{2C1BB140-4106-4146-8B41-27C4D76051E5}" type="parTrans" cxnId="{418D61A8-9D19-FA42-B351-AC8FA9DAE54F}">
      <dgm:prSet/>
      <dgm:spPr/>
      <dgm:t>
        <a:bodyPr/>
        <a:lstStyle/>
        <a:p>
          <a:endParaRPr lang="en-GB"/>
        </a:p>
      </dgm:t>
    </dgm:pt>
    <dgm:pt modelId="{821D9DA3-FB61-794B-96BC-049D0CFA8414}" type="sibTrans" cxnId="{418D61A8-9D19-FA42-B351-AC8FA9DAE54F}">
      <dgm:prSet/>
      <dgm:spPr/>
      <dgm:t>
        <a:bodyPr/>
        <a:lstStyle/>
        <a:p>
          <a:endParaRPr lang="en-GB"/>
        </a:p>
      </dgm:t>
    </dgm:pt>
    <dgm:pt modelId="{8038B34F-E37C-F447-A631-2133F9FB1133}">
      <dgm:prSet/>
      <dgm:spPr>
        <a:solidFill>
          <a:schemeClr val="bg1">
            <a:lumMod val="95000"/>
            <a:alpha val="90000"/>
          </a:schemeClr>
        </a:solidFill>
        <a:ln w="19050">
          <a:noFill/>
        </a:ln>
      </dgm:spPr>
      <dgm:t>
        <a:bodyPr/>
        <a:lstStyle/>
        <a:p>
          <a:r>
            <a:rPr lang="en-GB">
              <a:latin typeface="Cambria" panose="02040503050406030204" pitchFamily="18" charset="0"/>
            </a:rPr>
            <a:t>Need to take into account the increase of customer between periods in order to have a net value. </a:t>
          </a:r>
        </a:p>
      </dgm:t>
    </dgm:pt>
    <dgm:pt modelId="{04D387FB-1409-C141-BFDD-8C6985ECC6D1}" type="parTrans" cxnId="{5D928E1E-E2C5-DC48-A5EB-1474FE24E716}">
      <dgm:prSet/>
      <dgm:spPr/>
      <dgm:t>
        <a:bodyPr/>
        <a:lstStyle/>
        <a:p>
          <a:endParaRPr lang="en-GB"/>
        </a:p>
      </dgm:t>
    </dgm:pt>
    <dgm:pt modelId="{639AE015-335C-9A44-81A0-FD443AB2F358}" type="sibTrans" cxnId="{5D928E1E-E2C5-DC48-A5EB-1474FE24E716}">
      <dgm:prSet/>
      <dgm:spPr/>
      <dgm:t>
        <a:bodyPr/>
        <a:lstStyle/>
        <a:p>
          <a:endParaRPr lang="en-GB"/>
        </a:p>
      </dgm:t>
    </dgm:pt>
    <dgm:pt modelId="{0EE4EC62-64E7-D144-A2AF-A4B93A10D035}" type="pres">
      <dgm:prSet presAssocID="{EC942DF1-B07F-A942-8E6A-04F84D41C1C0}" presName="linear" presStyleCnt="0">
        <dgm:presLayoutVars>
          <dgm:dir/>
          <dgm:animLvl val="lvl"/>
          <dgm:resizeHandles val="exact"/>
        </dgm:presLayoutVars>
      </dgm:prSet>
      <dgm:spPr/>
    </dgm:pt>
    <dgm:pt modelId="{906D27A2-7DA1-BB4F-8A89-C122E4579356}" type="pres">
      <dgm:prSet presAssocID="{D6CCCB1B-2F49-6041-B2FD-97B85DBD4DD6}" presName="parentLin" presStyleCnt="0"/>
      <dgm:spPr/>
    </dgm:pt>
    <dgm:pt modelId="{55619448-FCE9-424D-B8BF-6FB77DACFA23}" type="pres">
      <dgm:prSet presAssocID="{D6CCCB1B-2F49-6041-B2FD-97B85DBD4DD6}" presName="parentLeftMargin" presStyleLbl="node1" presStyleIdx="0" presStyleCnt="3"/>
      <dgm:spPr/>
    </dgm:pt>
    <dgm:pt modelId="{50AF3D29-D90E-514C-80A4-F09685427407}" type="pres">
      <dgm:prSet presAssocID="{D6CCCB1B-2F49-6041-B2FD-97B85DBD4DD6}" presName="parentText" presStyleLbl="node1" presStyleIdx="0" presStyleCnt="3">
        <dgm:presLayoutVars>
          <dgm:chMax val="0"/>
          <dgm:bulletEnabled val="1"/>
        </dgm:presLayoutVars>
      </dgm:prSet>
      <dgm:spPr/>
    </dgm:pt>
    <dgm:pt modelId="{950ED3DC-239B-F64B-9194-D5D4C03B4E01}" type="pres">
      <dgm:prSet presAssocID="{D6CCCB1B-2F49-6041-B2FD-97B85DBD4DD6}" presName="negativeSpace" presStyleCnt="0"/>
      <dgm:spPr/>
    </dgm:pt>
    <dgm:pt modelId="{A1B9CC42-D346-B54A-BB1C-ED0B373BDF32}" type="pres">
      <dgm:prSet presAssocID="{D6CCCB1B-2F49-6041-B2FD-97B85DBD4DD6}" presName="childText" presStyleLbl="conFgAcc1" presStyleIdx="0" presStyleCnt="3" custLinFactNeighborX="-767">
        <dgm:presLayoutVars>
          <dgm:bulletEnabled val="1"/>
        </dgm:presLayoutVars>
      </dgm:prSet>
      <dgm:spPr>
        <a:prstGeom prst="rect">
          <a:avLst/>
        </a:prstGeom>
      </dgm:spPr>
    </dgm:pt>
    <dgm:pt modelId="{FACB07EE-4779-7041-9EB0-865ED94517BD}" type="pres">
      <dgm:prSet presAssocID="{AAB94F57-C2DC-2C4A-8D7A-8A3CA94A65B3}" presName="spaceBetweenRectangles" presStyleCnt="0"/>
      <dgm:spPr/>
    </dgm:pt>
    <dgm:pt modelId="{DAB1CABB-E13B-3D49-AA39-8E757DE48D36}" type="pres">
      <dgm:prSet presAssocID="{9C46BEE2-003C-2B43-982F-F4C07E634B45}" presName="parentLin" presStyleCnt="0"/>
      <dgm:spPr/>
    </dgm:pt>
    <dgm:pt modelId="{60478693-E49C-964C-B1AD-92F4DEAE4014}" type="pres">
      <dgm:prSet presAssocID="{9C46BEE2-003C-2B43-982F-F4C07E634B45}" presName="parentLeftMargin" presStyleLbl="node1" presStyleIdx="0" presStyleCnt="3"/>
      <dgm:spPr/>
    </dgm:pt>
    <dgm:pt modelId="{A6402BEF-CDAF-7D42-9FF5-2D0781E2BD55}" type="pres">
      <dgm:prSet presAssocID="{9C46BEE2-003C-2B43-982F-F4C07E634B45}" presName="parentText" presStyleLbl="node1" presStyleIdx="1" presStyleCnt="3">
        <dgm:presLayoutVars>
          <dgm:chMax val="0"/>
          <dgm:bulletEnabled val="1"/>
        </dgm:presLayoutVars>
      </dgm:prSet>
      <dgm:spPr/>
    </dgm:pt>
    <dgm:pt modelId="{837306BF-D32C-5046-B19C-5B2551CE893D}" type="pres">
      <dgm:prSet presAssocID="{9C46BEE2-003C-2B43-982F-F4C07E634B45}" presName="negativeSpace" presStyleCnt="0"/>
      <dgm:spPr/>
    </dgm:pt>
    <dgm:pt modelId="{919D25A7-28D0-1D4F-A8D2-028FBC60DD82}" type="pres">
      <dgm:prSet presAssocID="{9C46BEE2-003C-2B43-982F-F4C07E634B45}" presName="childText" presStyleLbl="conFgAcc1" presStyleIdx="1" presStyleCnt="3">
        <dgm:presLayoutVars>
          <dgm:bulletEnabled val="1"/>
        </dgm:presLayoutVars>
      </dgm:prSet>
      <dgm:spPr>
        <a:prstGeom prst="rect">
          <a:avLst/>
        </a:prstGeom>
      </dgm:spPr>
    </dgm:pt>
    <dgm:pt modelId="{EBC13116-8B80-5C45-8B2B-927517D00CE6}" type="pres">
      <dgm:prSet presAssocID="{78490844-6CC3-254E-8A23-DBC6206CFB68}" presName="spaceBetweenRectangles" presStyleCnt="0"/>
      <dgm:spPr/>
    </dgm:pt>
    <dgm:pt modelId="{8F403556-7536-5248-82C3-4A228AC1E363}" type="pres">
      <dgm:prSet presAssocID="{267A55EB-B741-694C-B59F-4D861F5B194A}" presName="parentLin" presStyleCnt="0"/>
      <dgm:spPr/>
    </dgm:pt>
    <dgm:pt modelId="{744269C4-6422-7440-AD0D-C1F27F9EF322}" type="pres">
      <dgm:prSet presAssocID="{267A55EB-B741-694C-B59F-4D861F5B194A}" presName="parentLeftMargin" presStyleLbl="node1" presStyleIdx="1" presStyleCnt="3"/>
      <dgm:spPr/>
    </dgm:pt>
    <dgm:pt modelId="{0622CF20-D5C2-DF4F-A7D4-FBAC7FC9CB65}" type="pres">
      <dgm:prSet presAssocID="{267A55EB-B741-694C-B59F-4D861F5B194A}" presName="parentText" presStyleLbl="node1" presStyleIdx="2" presStyleCnt="3">
        <dgm:presLayoutVars>
          <dgm:chMax val="0"/>
          <dgm:bulletEnabled val="1"/>
        </dgm:presLayoutVars>
      </dgm:prSet>
      <dgm:spPr/>
    </dgm:pt>
    <dgm:pt modelId="{25542EEB-09E5-3949-850C-55E2EE0678DE}" type="pres">
      <dgm:prSet presAssocID="{267A55EB-B741-694C-B59F-4D861F5B194A}" presName="negativeSpace" presStyleCnt="0"/>
      <dgm:spPr/>
    </dgm:pt>
    <dgm:pt modelId="{228E4BAC-766B-6145-955C-B2CDD631D656}" type="pres">
      <dgm:prSet presAssocID="{267A55EB-B741-694C-B59F-4D861F5B194A}" presName="childText" presStyleLbl="conFgAcc1" presStyleIdx="2" presStyleCnt="3" custScaleX="100000" custScaleY="100000">
        <dgm:presLayoutVars>
          <dgm:bulletEnabled val="1"/>
        </dgm:presLayoutVars>
      </dgm:prSet>
      <dgm:spPr>
        <a:prstGeom prst="rect">
          <a:avLst/>
        </a:prstGeom>
      </dgm:spPr>
    </dgm:pt>
  </dgm:ptLst>
  <dgm:cxnLst>
    <dgm:cxn modelId="{7C52D60B-5300-F547-A52E-4507FCE2F62B}" type="presOf" srcId="{D6CCCB1B-2F49-6041-B2FD-97B85DBD4DD6}" destId="{50AF3D29-D90E-514C-80A4-F09685427407}" srcOrd="1" destOrd="0" presId="urn:microsoft.com/office/officeart/2005/8/layout/list1"/>
    <dgm:cxn modelId="{D307E815-A2F9-444B-9CFA-E89B0E032E68}" srcId="{D6CCCB1B-2F49-6041-B2FD-97B85DBD4DD6}" destId="{014A9C4E-E1A4-0D4D-9051-357521EE231E}" srcOrd="1" destOrd="0" parTransId="{FDC045C5-9DA5-9640-96EE-EFCDDA31A980}" sibTransId="{1C8DA043-38A8-2A47-9763-D4C480061830}"/>
    <dgm:cxn modelId="{5D928E1E-E2C5-DC48-A5EB-1474FE24E716}" srcId="{267A55EB-B741-694C-B59F-4D861F5B194A}" destId="{8038B34F-E37C-F447-A631-2133F9FB1133}" srcOrd="1" destOrd="0" parTransId="{04D387FB-1409-C141-BFDD-8C6985ECC6D1}" sibTransId="{639AE015-335C-9A44-81A0-FD443AB2F358}"/>
    <dgm:cxn modelId="{874A1525-EE88-DA46-9963-0A3C544252F9}" type="presOf" srcId="{8038B34F-E37C-F447-A631-2133F9FB1133}" destId="{228E4BAC-766B-6145-955C-B2CDD631D656}" srcOrd="0" destOrd="1" presId="urn:microsoft.com/office/officeart/2005/8/layout/list1"/>
    <dgm:cxn modelId="{27E10C3A-1F49-8248-B368-5F7EDB8FF787}" type="presOf" srcId="{014A9C4E-E1A4-0D4D-9051-357521EE231E}" destId="{A1B9CC42-D346-B54A-BB1C-ED0B373BDF32}" srcOrd="0" destOrd="1" presId="urn:microsoft.com/office/officeart/2005/8/layout/list1"/>
    <dgm:cxn modelId="{8A01BC3A-24C0-DB4B-B630-4744B8A3973D}" type="presOf" srcId="{267A55EB-B741-694C-B59F-4D861F5B194A}" destId="{744269C4-6422-7440-AD0D-C1F27F9EF322}" srcOrd="0" destOrd="0" presId="urn:microsoft.com/office/officeart/2005/8/layout/list1"/>
    <dgm:cxn modelId="{828B994E-E549-C347-B5D6-BE9CF0698D67}" type="presOf" srcId="{227405BE-0E3E-C348-9C84-9DD8BF403A21}" destId="{A1B9CC42-D346-B54A-BB1C-ED0B373BDF32}" srcOrd="0" destOrd="2" presId="urn:microsoft.com/office/officeart/2005/8/layout/list1"/>
    <dgm:cxn modelId="{93AB1F6B-CDAD-A047-88C1-F585212AB776}" type="presOf" srcId="{712891D6-7F13-324E-B568-550AD3E1E080}" destId="{919D25A7-28D0-1D4F-A8D2-028FBC60DD82}" srcOrd="0" destOrd="0" presId="urn:microsoft.com/office/officeart/2005/8/layout/list1"/>
    <dgm:cxn modelId="{FFE82580-7346-C74A-8A04-4583F4DF9AB7}" type="presOf" srcId="{EC942DF1-B07F-A942-8E6A-04F84D41C1C0}" destId="{0EE4EC62-64E7-D144-A2AF-A4B93A10D035}" srcOrd="0" destOrd="0" presId="urn:microsoft.com/office/officeart/2005/8/layout/list1"/>
    <dgm:cxn modelId="{95337983-74A3-7748-864D-65F9EB9A6BEC}" type="presOf" srcId="{9C46BEE2-003C-2B43-982F-F4C07E634B45}" destId="{A6402BEF-CDAF-7D42-9FF5-2D0781E2BD55}" srcOrd="1" destOrd="0" presId="urn:microsoft.com/office/officeart/2005/8/layout/list1"/>
    <dgm:cxn modelId="{48404B8F-08BE-8940-ABEE-B25FEE91FC5D}" type="presOf" srcId="{267A55EB-B741-694C-B59F-4D861F5B194A}" destId="{0622CF20-D5C2-DF4F-A7D4-FBAC7FC9CB65}" srcOrd="1" destOrd="0" presId="urn:microsoft.com/office/officeart/2005/8/layout/list1"/>
    <dgm:cxn modelId="{0A128295-95A0-F645-AF9F-391ED7254133}" srcId="{EC942DF1-B07F-A942-8E6A-04F84D41C1C0}" destId="{D6CCCB1B-2F49-6041-B2FD-97B85DBD4DD6}" srcOrd="0" destOrd="0" parTransId="{989DC20B-1C04-BD47-BE3E-8596D7E6AD1E}" sibTransId="{AAB94F57-C2DC-2C4A-8D7A-8A3CA94A65B3}"/>
    <dgm:cxn modelId="{47542A99-5466-914F-97DD-386EDCCED30E}" type="presOf" srcId="{D6CCCB1B-2F49-6041-B2FD-97B85DBD4DD6}" destId="{55619448-FCE9-424D-B8BF-6FB77DACFA23}" srcOrd="0" destOrd="0" presId="urn:microsoft.com/office/officeart/2005/8/layout/list1"/>
    <dgm:cxn modelId="{7A4DCAA3-AE5C-B346-B74D-F39C810B121A}" type="presOf" srcId="{9C46BEE2-003C-2B43-982F-F4C07E634B45}" destId="{60478693-E49C-964C-B1AD-92F4DEAE4014}" srcOrd="0" destOrd="0" presId="urn:microsoft.com/office/officeart/2005/8/layout/list1"/>
    <dgm:cxn modelId="{8DFEA0A4-260A-1344-BA4E-98E4EF48AA23}" type="presOf" srcId="{E883F798-6AC2-324D-8EDB-254BD7463ABA}" destId="{A1B9CC42-D346-B54A-BB1C-ED0B373BDF32}" srcOrd="0" destOrd="0" presId="urn:microsoft.com/office/officeart/2005/8/layout/list1"/>
    <dgm:cxn modelId="{418D61A8-9D19-FA42-B351-AC8FA9DAE54F}" srcId="{267A55EB-B741-694C-B59F-4D861F5B194A}" destId="{3EBBB771-D0B5-1843-9E97-83891A08C6B9}" srcOrd="0" destOrd="0" parTransId="{2C1BB140-4106-4146-8B41-27C4D76051E5}" sibTransId="{821D9DA3-FB61-794B-96BC-049D0CFA8414}"/>
    <dgm:cxn modelId="{052761DD-B43F-1C4E-BDB1-CE98161F5825}" srcId="{9C46BEE2-003C-2B43-982F-F4C07E634B45}" destId="{712891D6-7F13-324E-B568-550AD3E1E080}" srcOrd="0" destOrd="0" parTransId="{409C622D-9107-6949-8E5D-754728629F89}" sibTransId="{F3283D4F-F9C6-864A-A2FE-B42241B031E0}"/>
    <dgm:cxn modelId="{9BF3BDDD-87E0-6842-99F0-C7353109B931}" srcId="{EC942DF1-B07F-A942-8E6A-04F84D41C1C0}" destId="{267A55EB-B741-694C-B59F-4D861F5B194A}" srcOrd="2" destOrd="0" parTransId="{8EB5E70E-D3D0-6948-9AD2-773E64353A0A}" sibTransId="{098563ED-25E6-B248-AE63-C69D47CDA4B9}"/>
    <dgm:cxn modelId="{F16890DF-EB5E-0644-8432-B521A8100F9D}" srcId="{EC942DF1-B07F-A942-8E6A-04F84D41C1C0}" destId="{9C46BEE2-003C-2B43-982F-F4C07E634B45}" srcOrd="1" destOrd="0" parTransId="{E316CE96-66D2-BE46-A4B6-D47F2C69CAD4}" sibTransId="{78490844-6CC3-254E-8A23-DBC6206CFB68}"/>
    <dgm:cxn modelId="{F4E0CEF9-A2A5-0345-A17B-06DA7027B42F}" srcId="{D6CCCB1B-2F49-6041-B2FD-97B85DBD4DD6}" destId="{E883F798-6AC2-324D-8EDB-254BD7463ABA}" srcOrd="0" destOrd="0" parTransId="{AEB13341-8DC6-4042-BA0E-9E8CDC25D189}" sibTransId="{17A0FEF4-A647-7845-AD09-FC8604E121DD}"/>
    <dgm:cxn modelId="{911193FC-DD94-5141-A046-ABEC28C47A09}" type="presOf" srcId="{3EBBB771-D0B5-1843-9E97-83891A08C6B9}" destId="{228E4BAC-766B-6145-955C-B2CDD631D656}" srcOrd="0" destOrd="0" presId="urn:microsoft.com/office/officeart/2005/8/layout/list1"/>
    <dgm:cxn modelId="{C0A161FF-5414-F84F-A1FF-669A92DFC3DD}" srcId="{D6CCCB1B-2F49-6041-B2FD-97B85DBD4DD6}" destId="{227405BE-0E3E-C348-9C84-9DD8BF403A21}" srcOrd="2" destOrd="0" parTransId="{FDF5C700-C739-444C-90D9-11544FCB7BA4}" sibTransId="{BE09E0C8-BD20-AC4E-AB40-6FDC2C4C4908}"/>
    <dgm:cxn modelId="{FED254F6-481B-3D4A-86DC-22E5F4290C41}" type="presParOf" srcId="{0EE4EC62-64E7-D144-A2AF-A4B93A10D035}" destId="{906D27A2-7DA1-BB4F-8A89-C122E4579356}" srcOrd="0" destOrd="0" presId="urn:microsoft.com/office/officeart/2005/8/layout/list1"/>
    <dgm:cxn modelId="{4C1A62B5-A28A-5742-81C8-DF1798E28113}" type="presParOf" srcId="{906D27A2-7DA1-BB4F-8A89-C122E4579356}" destId="{55619448-FCE9-424D-B8BF-6FB77DACFA23}" srcOrd="0" destOrd="0" presId="urn:microsoft.com/office/officeart/2005/8/layout/list1"/>
    <dgm:cxn modelId="{F84EF707-0A6B-4E4D-9827-B154A3AF1E99}" type="presParOf" srcId="{906D27A2-7DA1-BB4F-8A89-C122E4579356}" destId="{50AF3D29-D90E-514C-80A4-F09685427407}" srcOrd="1" destOrd="0" presId="urn:microsoft.com/office/officeart/2005/8/layout/list1"/>
    <dgm:cxn modelId="{56399E65-D56D-7243-B39A-1069098892AA}" type="presParOf" srcId="{0EE4EC62-64E7-D144-A2AF-A4B93A10D035}" destId="{950ED3DC-239B-F64B-9194-D5D4C03B4E01}" srcOrd="1" destOrd="0" presId="urn:microsoft.com/office/officeart/2005/8/layout/list1"/>
    <dgm:cxn modelId="{D382FFB6-8D12-F942-9B0B-36C998505D30}" type="presParOf" srcId="{0EE4EC62-64E7-D144-A2AF-A4B93A10D035}" destId="{A1B9CC42-D346-B54A-BB1C-ED0B373BDF32}" srcOrd="2" destOrd="0" presId="urn:microsoft.com/office/officeart/2005/8/layout/list1"/>
    <dgm:cxn modelId="{EFFA7758-7513-7649-946B-E37B0D8CDFC8}" type="presParOf" srcId="{0EE4EC62-64E7-D144-A2AF-A4B93A10D035}" destId="{FACB07EE-4779-7041-9EB0-865ED94517BD}" srcOrd="3" destOrd="0" presId="urn:microsoft.com/office/officeart/2005/8/layout/list1"/>
    <dgm:cxn modelId="{E1E029F7-57FE-D94D-9D83-A6B70623DD31}" type="presParOf" srcId="{0EE4EC62-64E7-D144-A2AF-A4B93A10D035}" destId="{DAB1CABB-E13B-3D49-AA39-8E757DE48D36}" srcOrd="4" destOrd="0" presId="urn:microsoft.com/office/officeart/2005/8/layout/list1"/>
    <dgm:cxn modelId="{920CA0C8-1D60-E249-8574-DA8CF4FB2577}" type="presParOf" srcId="{DAB1CABB-E13B-3D49-AA39-8E757DE48D36}" destId="{60478693-E49C-964C-B1AD-92F4DEAE4014}" srcOrd="0" destOrd="0" presId="urn:microsoft.com/office/officeart/2005/8/layout/list1"/>
    <dgm:cxn modelId="{FAC8BCD4-E938-A444-998D-5C8C4FA831AA}" type="presParOf" srcId="{DAB1CABB-E13B-3D49-AA39-8E757DE48D36}" destId="{A6402BEF-CDAF-7D42-9FF5-2D0781E2BD55}" srcOrd="1" destOrd="0" presId="urn:microsoft.com/office/officeart/2005/8/layout/list1"/>
    <dgm:cxn modelId="{D8419DE5-AA6D-B849-8BAE-DA0B1457956E}" type="presParOf" srcId="{0EE4EC62-64E7-D144-A2AF-A4B93A10D035}" destId="{837306BF-D32C-5046-B19C-5B2551CE893D}" srcOrd="5" destOrd="0" presId="urn:microsoft.com/office/officeart/2005/8/layout/list1"/>
    <dgm:cxn modelId="{930AF7C1-14D6-DA40-A0EE-417625A8E157}" type="presParOf" srcId="{0EE4EC62-64E7-D144-A2AF-A4B93A10D035}" destId="{919D25A7-28D0-1D4F-A8D2-028FBC60DD82}" srcOrd="6" destOrd="0" presId="urn:microsoft.com/office/officeart/2005/8/layout/list1"/>
    <dgm:cxn modelId="{EA8A8964-36F1-984C-9A2C-0C5110AA9BCE}" type="presParOf" srcId="{0EE4EC62-64E7-D144-A2AF-A4B93A10D035}" destId="{EBC13116-8B80-5C45-8B2B-927517D00CE6}" srcOrd="7" destOrd="0" presId="urn:microsoft.com/office/officeart/2005/8/layout/list1"/>
    <dgm:cxn modelId="{E9A7C2F6-2616-9D49-82AE-C516F5BED5F3}" type="presParOf" srcId="{0EE4EC62-64E7-D144-A2AF-A4B93A10D035}" destId="{8F403556-7536-5248-82C3-4A228AC1E363}" srcOrd="8" destOrd="0" presId="urn:microsoft.com/office/officeart/2005/8/layout/list1"/>
    <dgm:cxn modelId="{A41EA3B2-EAC6-1843-B278-294D45FBE3CE}" type="presParOf" srcId="{8F403556-7536-5248-82C3-4A228AC1E363}" destId="{744269C4-6422-7440-AD0D-C1F27F9EF322}" srcOrd="0" destOrd="0" presId="urn:microsoft.com/office/officeart/2005/8/layout/list1"/>
    <dgm:cxn modelId="{3007D50E-D58F-F64B-93FC-AD8B1FCD1067}" type="presParOf" srcId="{8F403556-7536-5248-82C3-4A228AC1E363}" destId="{0622CF20-D5C2-DF4F-A7D4-FBAC7FC9CB65}" srcOrd="1" destOrd="0" presId="urn:microsoft.com/office/officeart/2005/8/layout/list1"/>
    <dgm:cxn modelId="{F5F24C0A-8E55-964B-A0B1-A26E56366559}" type="presParOf" srcId="{0EE4EC62-64E7-D144-A2AF-A4B93A10D035}" destId="{25542EEB-09E5-3949-850C-55E2EE0678DE}" srcOrd="9" destOrd="0" presId="urn:microsoft.com/office/officeart/2005/8/layout/list1"/>
    <dgm:cxn modelId="{B0242B85-DA9D-674C-A588-C0F9E210054B}" type="presParOf" srcId="{0EE4EC62-64E7-D144-A2AF-A4B93A10D035}" destId="{228E4BAC-766B-6145-955C-B2CDD631D6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EA773-067D-5D48-BFBE-3B74B6292801}" type="doc">
      <dgm:prSet loTypeId="urn:microsoft.com/office/officeart/2005/8/layout/hList1" loCatId="" qsTypeId="urn:microsoft.com/office/officeart/2005/8/quickstyle/simple2" qsCatId="simple" csTypeId="urn:microsoft.com/office/officeart/2005/8/colors/accent1_2" csCatId="accent1" phldr="1"/>
      <dgm:spPr/>
      <dgm:t>
        <a:bodyPr/>
        <a:lstStyle/>
        <a:p>
          <a:endParaRPr lang="en-GB"/>
        </a:p>
      </dgm:t>
    </dgm:pt>
    <dgm:pt modelId="{7A0A94CD-58A2-6440-99DA-BD35C6653E47}">
      <dgm:prSet phldrT="[Text]"/>
      <dgm:spPr>
        <a:solidFill>
          <a:srgbClr val="B22D24"/>
        </a:solidFill>
        <a:ln>
          <a:solidFill>
            <a:schemeClr val="bg1"/>
          </a:solidFill>
        </a:ln>
      </dgm:spPr>
      <dgm:t>
        <a:bodyPr/>
        <a:lstStyle/>
        <a:p>
          <a:r>
            <a:rPr lang="en-GB" b="1">
              <a:latin typeface="Baghdad" pitchFamily="2" charset="-78"/>
              <a:cs typeface="Baghdad" pitchFamily="2" charset="-78"/>
            </a:rPr>
            <a:t>MARGIN</a:t>
          </a:r>
        </a:p>
      </dgm:t>
    </dgm:pt>
    <dgm:pt modelId="{820ACDD5-E3DC-7B49-BBC5-66FB8749C694}" type="parTrans" cxnId="{F2E07A9D-25B6-C34A-B376-CFCCB8C65DE6}">
      <dgm:prSet/>
      <dgm:spPr/>
      <dgm:t>
        <a:bodyPr/>
        <a:lstStyle/>
        <a:p>
          <a:endParaRPr lang="en-GB"/>
        </a:p>
      </dgm:t>
    </dgm:pt>
    <dgm:pt modelId="{4427B55B-1143-9447-BDC7-1D2A0E6F1BDB}" type="sibTrans" cxnId="{F2E07A9D-25B6-C34A-B376-CFCCB8C65DE6}">
      <dgm:prSet/>
      <dgm:spPr/>
      <dgm:t>
        <a:bodyPr/>
        <a:lstStyle/>
        <a:p>
          <a:endParaRPr lang="en-GB"/>
        </a:p>
      </dgm:t>
    </dgm:pt>
    <dgm:pt modelId="{ADA17B3B-7A23-924D-AD23-1ADB6730B18F}">
      <dgm:prSet phldrT="[Text]"/>
      <dgm:spPr>
        <a:solidFill>
          <a:srgbClr val="0070C0"/>
        </a:solidFill>
        <a:ln>
          <a:solidFill>
            <a:schemeClr val="bg1"/>
          </a:solidFill>
        </a:ln>
      </dgm:spPr>
      <dgm:t>
        <a:bodyPr/>
        <a:lstStyle/>
        <a:p>
          <a:r>
            <a:rPr lang="en-GB" b="1">
              <a:latin typeface="Baghdad" pitchFamily="2" charset="-78"/>
              <a:cs typeface="Baghdad" pitchFamily="2" charset="-78"/>
            </a:rPr>
            <a:t>DISCOUNT RATE</a:t>
          </a:r>
        </a:p>
      </dgm:t>
    </dgm:pt>
    <dgm:pt modelId="{67617FE5-CEBD-8F40-AC1A-51826B211A00}" type="parTrans" cxnId="{9077FE40-6A0B-444D-AF23-E56800587BE0}">
      <dgm:prSet/>
      <dgm:spPr/>
      <dgm:t>
        <a:bodyPr/>
        <a:lstStyle/>
        <a:p>
          <a:endParaRPr lang="en-GB"/>
        </a:p>
      </dgm:t>
    </dgm:pt>
    <dgm:pt modelId="{E282C05D-E1B4-6548-A5D9-6A25086695E7}" type="sibTrans" cxnId="{9077FE40-6A0B-444D-AF23-E56800587BE0}">
      <dgm:prSet/>
      <dgm:spPr/>
      <dgm:t>
        <a:bodyPr/>
        <a:lstStyle/>
        <a:p>
          <a:endParaRPr lang="en-GB"/>
        </a:p>
      </dgm:t>
    </dgm:pt>
    <dgm:pt modelId="{1A55F9D4-9FF5-744C-8AB5-70C3E22B2539}">
      <dgm:prSet phldrT="[Text]"/>
      <dgm:spPr>
        <a:solidFill>
          <a:srgbClr val="0070C0">
            <a:alpha val="40000"/>
          </a:srgbClr>
        </a:solidFill>
        <a:ln>
          <a:solidFill>
            <a:schemeClr val="bg1">
              <a:alpha val="90000"/>
            </a:schemeClr>
          </a:solidFill>
        </a:ln>
      </dgm:spPr>
      <dgm:t>
        <a:bodyPr anchor="ctr"/>
        <a:lstStyle/>
        <a:p>
          <a:pPr marL="0" indent="0" algn="ctr">
            <a:buNone/>
            <a:tabLst/>
          </a:pPr>
          <a:r>
            <a:rPr lang="en-GB" b="1">
              <a:solidFill>
                <a:schemeClr val="bg1"/>
              </a:solidFill>
              <a:latin typeface="Baghdad" pitchFamily="2" charset="-78"/>
              <a:cs typeface="Baghdad" pitchFamily="2" charset="-78"/>
            </a:rPr>
            <a:t>10% FOR ALL QUARTERS</a:t>
          </a:r>
          <a:endParaRPr lang="en-GB">
            <a:solidFill>
              <a:schemeClr val="bg1"/>
            </a:solidFill>
          </a:endParaRPr>
        </a:p>
      </dgm:t>
    </dgm:pt>
    <dgm:pt modelId="{21511D4B-9DEC-6E48-8B8C-9E598A9E1973}" type="parTrans" cxnId="{9BA2012B-DABD-9B47-83F8-41C75F6A662C}">
      <dgm:prSet/>
      <dgm:spPr/>
      <dgm:t>
        <a:bodyPr/>
        <a:lstStyle/>
        <a:p>
          <a:endParaRPr lang="en-GB"/>
        </a:p>
      </dgm:t>
    </dgm:pt>
    <dgm:pt modelId="{9E474019-3880-9941-8CCA-8F954AB70082}" type="sibTrans" cxnId="{9BA2012B-DABD-9B47-83F8-41C75F6A662C}">
      <dgm:prSet/>
      <dgm:spPr/>
      <dgm:t>
        <a:bodyPr/>
        <a:lstStyle/>
        <a:p>
          <a:endParaRPr lang="en-GB"/>
        </a:p>
      </dgm:t>
    </dgm:pt>
    <dgm:pt modelId="{3D1156B5-085B-B843-A920-7108C5431576}">
      <dgm:prSet phldrT="[Text]"/>
      <dgm:spPr>
        <a:solidFill>
          <a:srgbClr val="00B050"/>
        </a:solidFill>
        <a:ln>
          <a:solidFill>
            <a:schemeClr val="bg1"/>
          </a:solidFill>
        </a:ln>
      </dgm:spPr>
      <dgm:t>
        <a:bodyPr/>
        <a:lstStyle/>
        <a:p>
          <a:r>
            <a:rPr lang="en-GB" b="1">
              <a:latin typeface="Baghdad" pitchFamily="2" charset="-78"/>
              <a:cs typeface="Baghdad" pitchFamily="2" charset="-78"/>
            </a:rPr>
            <a:t>RETENTION RATE</a:t>
          </a:r>
        </a:p>
      </dgm:t>
    </dgm:pt>
    <dgm:pt modelId="{1C143E63-F97B-4641-B812-58B7FA52C01C}" type="parTrans" cxnId="{91578C1F-9CC9-924C-92AF-1CF6AFC27C24}">
      <dgm:prSet/>
      <dgm:spPr/>
      <dgm:t>
        <a:bodyPr/>
        <a:lstStyle/>
        <a:p>
          <a:endParaRPr lang="en-GB"/>
        </a:p>
      </dgm:t>
    </dgm:pt>
    <dgm:pt modelId="{C3FCB8FE-084A-624C-9FBA-47E233C51386}" type="sibTrans" cxnId="{91578C1F-9CC9-924C-92AF-1CF6AFC27C24}">
      <dgm:prSet/>
      <dgm:spPr/>
      <dgm:t>
        <a:bodyPr/>
        <a:lstStyle/>
        <a:p>
          <a:endParaRPr lang="en-GB"/>
        </a:p>
      </dgm:t>
    </dgm:pt>
    <dgm:pt modelId="{0A4565AB-5C82-2245-8CC4-9BD9096CF220}">
      <dgm:prSet phldrT="[Text]" custT="1"/>
      <dgm:spPr>
        <a:solidFill>
          <a:srgbClr val="00B050">
            <a:alpha val="40000"/>
          </a:srgbClr>
        </a:solidFill>
        <a:ln>
          <a:solidFill>
            <a:schemeClr val="bg1">
              <a:alpha val="90000"/>
            </a:schemeClr>
          </a:solidFill>
        </a:ln>
      </dgm:spPr>
      <dgm:t>
        <a:bodyPr anchor="ctr"/>
        <a:lstStyle/>
        <a:p>
          <a:pPr marL="0" indent="0" algn="ctr">
            <a:buNone/>
            <a:tabLst/>
          </a:pPr>
          <a:r>
            <a:rPr lang="en-GB" sz="3000" b="1">
              <a:solidFill>
                <a:schemeClr val="bg1"/>
              </a:solidFill>
              <a:latin typeface="Baghdad" pitchFamily="2" charset="-78"/>
              <a:cs typeface="Baghdad" pitchFamily="2" charset="-78"/>
            </a:rPr>
            <a:t>(NB OF SUBSC. AT T</a:t>
          </a:r>
          <a:r>
            <a:rPr lang="en-GB" sz="1400" b="1">
              <a:solidFill>
                <a:schemeClr val="bg1"/>
              </a:solidFill>
              <a:latin typeface="Baghdad" pitchFamily="2" charset="-78"/>
              <a:cs typeface="Baghdad" pitchFamily="2" charset="-78"/>
            </a:rPr>
            <a:t>1</a:t>
          </a:r>
          <a:r>
            <a:rPr lang="en-GB" sz="3000" b="1">
              <a:solidFill>
                <a:schemeClr val="bg1"/>
              </a:solidFill>
              <a:latin typeface="Baghdad" pitchFamily="2" charset="-78"/>
              <a:cs typeface="Baghdad" pitchFamily="2" charset="-78"/>
            </a:rPr>
            <a:t> – GROSS SUBSC. ADD.)/NB of SUBSC. AT T</a:t>
          </a:r>
          <a:r>
            <a:rPr lang="en-GB" sz="1400" b="1">
              <a:solidFill>
                <a:schemeClr val="bg1"/>
              </a:solidFill>
              <a:latin typeface="Baghdad" pitchFamily="2" charset="-78"/>
              <a:cs typeface="Baghdad" pitchFamily="2" charset="-78"/>
            </a:rPr>
            <a:t>0</a:t>
          </a:r>
          <a:r>
            <a:rPr lang="en-GB" sz="3000" b="1">
              <a:solidFill>
                <a:schemeClr val="bg1"/>
              </a:solidFill>
              <a:latin typeface="Baghdad" pitchFamily="2" charset="-78"/>
              <a:cs typeface="Baghdad" pitchFamily="2" charset="-78"/>
            </a:rPr>
            <a:t> </a:t>
          </a:r>
          <a:endParaRPr lang="en-GB" sz="3000">
            <a:solidFill>
              <a:schemeClr val="bg1"/>
            </a:solidFill>
          </a:endParaRPr>
        </a:p>
      </dgm:t>
    </dgm:pt>
    <dgm:pt modelId="{14B886D7-36A4-9B4E-B40D-5A10923F2735}" type="parTrans" cxnId="{803D00FB-F8AF-1E47-9395-53C8F6EA552E}">
      <dgm:prSet/>
      <dgm:spPr/>
      <dgm:t>
        <a:bodyPr/>
        <a:lstStyle/>
        <a:p>
          <a:endParaRPr lang="en-GB"/>
        </a:p>
      </dgm:t>
    </dgm:pt>
    <dgm:pt modelId="{21C07032-8B63-6D4F-8DE4-B1601C95AC0F}" type="sibTrans" cxnId="{803D00FB-F8AF-1E47-9395-53C8F6EA552E}">
      <dgm:prSet/>
      <dgm:spPr/>
      <dgm:t>
        <a:bodyPr/>
        <a:lstStyle/>
        <a:p>
          <a:endParaRPr lang="en-GB"/>
        </a:p>
      </dgm:t>
    </dgm:pt>
    <dgm:pt modelId="{1910A90B-882F-A44D-BE0C-2D4A09A1AF18}">
      <dgm:prSet/>
      <dgm:spPr>
        <a:solidFill>
          <a:srgbClr val="E43D32">
            <a:alpha val="40000"/>
          </a:srgbClr>
        </a:solidFill>
        <a:ln>
          <a:solidFill>
            <a:schemeClr val="bg1"/>
          </a:solidFill>
        </a:ln>
      </dgm:spPr>
      <dgm:t>
        <a:bodyPr/>
        <a:lstStyle/>
        <a:p>
          <a:pPr marL="0" indent="0" algn="ctr">
            <a:buFont typeface="Arial" panose="020B0604020202020204" pitchFamily="34" charset="0"/>
            <a:buNone/>
            <a:tabLst/>
          </a:pPr>
          <a:r>
            <a:rPr lang="en-GB" b="1">
              <a:solidFill>
                <a:schemeClr val="bg1"/>
              </a:solidFill>
              <a:latin typeface="Baghdad" pitchFamily="2" charset="-78"/>
              <a:cs typeface="Baghdad" pitchFamily="2" charset="-78"/>
            </a:rPr>
            <a:t>COST OF REVENUE </a:t>
          </a:r>
          <a:br>
            <a:rPr lang="en-GB" b="1">
              <a:solidFill>
                <a:schemeClr val="bg1"/>
              </a:solidFill>
              <a:latin typeface="Baghdad" pitchFamily="2" charset="-78"/>
              <a:cs typeface="Baghdad" pitchFamily="2" charset="-78"/>
            </a:rPr>
          </a:br>
          <a:r>
            <a:rPr lang="en-GB" b="1">
              <a:solidFill>
                <a:schemeClr val="bg1"/>
              </a:solidFill>
              <a:latin typeface="Baghdad" pitchFamily="2" charset="-78"/>
              <a:cs typeface="Baghdad" pitchFamily="2" charset="-78"/>
            </a:rPr>
            <a:t>– </a:t>
          </a:r>
          <a:br>
            <a:rPr lang="en-GB" b="1">
              <a:solidFill>
                <a:schemeClr val="bg1"/>
              </a:solidFill>
              <a:latin typeface="Baghdad" pitchFamily="2" charset="-78"/>
              <a:cs typeface="Baghdad" pitchFamily="2" charset="-78"/>
            </a:rPr>
          </a:br>
          <a:r>
            <a:rPr lang="en-GB" b="1">
              <a:solidFill>
                <a:schemeClr val="bg1"/>
              </a:solidFill>
              <a:latin typeface="Baghdad" pitchFamily="2" charset="-78"/>
              <a:cs typeface="Baghdad" pitchFamily="2" charset="-78"/>
            </a:rPr>
            <a:t>TECHNOLOGY &amp; DEVELOPMENT EXPENSES</a:t>
          </a:r>
          <a:endParaRPr lang="en-GB">
            <a:solidFill>
              <a:schemeClr val="bg1"/>
            </a:solidFill>
          </a:endParaRPr>
        </a:p>
      </dgm:t>
    </dgm:pt>
    <dgm:pt modelId="{B5A4DDBB-9610-A444-A937-9F12AC3A6781}" type="parTrans" cxnId="{9945D2E8-23B8-2E44-BA80-FC1B9211C780}">
      <dgm:prSet/>
      <dgm:spPr/>
      <dgm:t>
        <a:bodyPr/>
        <a:lstStyle/>
        <a:p>
          <a:endParaRPr lang="en-GB"/>
        </a:p>
      </dgm:t>
    </dgm:pt>
    <dgm:pt modelId="{0AEC4D7A-8E0E-6A44-897A-3CD6D9983F4C}" type="sibTrans" cxnId="{9945D2E8-23B8-2E44-BA80-FC1B9211C780}">
      <dgm:prSet/>
      <dgm:spPr/>
      <dgm:t>
        <a:bodyPr/>
        <a:lstStyle/>
        <a:p>
          <a:endParaRPr lang="en-GB"/>
        </a:p>
      </dgm:t>
    </dgm:pt>
    <dgm:pt modelId="{4D53C4E3-0F0A-F744-811B-D728E9040B04}" type="pres">
      <dgm:prSet presAssocID="{3A4EA773-067D-5D48-BFBE-3B74B6292801}" presName="Name0" presStyleCnt="0">
        <dgm:presLayoutVars>
          <dgm:dir/>
          <dgm:animLvl val="lvl"/>
          <dgm:resizeHandles val="exact"/>
        </dgm:presLayoutVars>
      </dgm:prSet>
      <dgm:spPr/>
    </dgm:pt>
    <dgm:pt modelId="{A56EE1CA-8D15-D541-821B-9F1436565828}" type="pres">
      <dgm:prSet presAssocID="{7A0A94CD-58A2-6440-99DA-BD35C6653E47}" presName="composite" presStyleCnt="0"/>
      <dgm:spPr/>
    </dgm:pt>
    <dgm:pt modelId="{5540F561-09AE-5543-9026-314099651BCD}" type="pres">
      <dgm:prSet presAssocID="{7A0A94CD-58A2-6440-99DA-BD35C6653E47}" presName="parTx" presStyleLbl="alignNode1" presStyleIdx="0" presStyleCnt="3">
        <dgm:presLayoutVars>
          <dgm:chMax val="0"/>
          <dgm:chPref val="0"/>
          <dgm:bulletEnabled val="1"/>
        </dgm:presLayoutVars>
      </dgm:prSet>
      <dgm:spPr/>
    </dgm:pt>
    <dgm:pt modelId="{A0F85DA3-F655-7749-B379-627B9732A688}" type="pres">
      <dgm:prSet presAssocID="{7A0A94CD-58A2-6440-99DA-BD35C6653E47}" presName="desTx" presStyleLbl="alignAccFollowNode1" presStyleIdx="0" presStyleCnt="3">
        <dgm:presLayoutVars>
          <dgm:bulletEnabled val="1"/>
        </dgm:presLayoutVars>
      </dgm:prSet>
      <dgm:spPr/>
    </dgm:pt>
    <dgm:pt modelId="{69BD6AB2-92A7-8F41-9805-E8B97397BE50}" type="pres">
      <dgm:prSet presAssocID="{4427B55B-1143-9447-BDC7-1D2A0E6F1BDB}" presName="space" presStyleCnt="0"/>
      <dgm:spPr/>
    </dgm:pt>
    <dgm:pt modelId="{5564D50D-6541-6743-A62B-7FFEAD770AE9}" type="pres">
      <dgm:prSet presAssocID="{ADA17B3B-7A23-924D-AD23-1ADB6730B18F}" presName="composite" presStyleCnt="0"/>
      <dgm:spPr/>
    </dgm:pt>
    <dgm:pt modelId="{1C76F2B1-1CA9-6A40-A4C2-B014768D68E9}" type="pres">
      <dgm:prSet presAssocID="{ADA17B3B-7A23-924D-AD23-1ADB6730B18F}" presName="parTx" presStyleLbl="alignNode1" presStyleIdx="1" presStyleCnt="3">
        <dgm:presLayoutVars>
          <dgm:chMax val="0"/>
          <dgm:chPref val="0"/>
          <dgm:bulletEnabled val="1"/>
        </dgm:presLayoutVars>
      </dgm:prSet>
      <dgm:spPr/>
    </dgm:pt>
    <dgm:pt modelId="{3CE91C72-E7E7-2C4E-834F-B97C6D924F79}" type="pres">
      <dgm:prSet presAssocID="{ADA17B3B-7A23-924D-AD23-1ADB6730B18F}" presName="desTx" presStyleLbl="alignAccFollowNode1" presStyleIdx="1" presStyleCnt="3">
        <dgm:presLayoutVars>
          <dgm:bulletEnabled val="1"/>
        </dgm:presLayoutVars>
      </dgm:prSet>
      <dgm:spPr/>
    </dgm:pt>
    <dgm:pt modelId="{FB6DFF83-B26C-A34F-99A6-37B7BBF43139}" type="pres">
      <dgm:prSet presAssocID="{E282C05D-E1B4-6548-A5D9-6A25086695E7}" presName="space" presStyleCnt="0"/>
      <dgm:spPr/>
    </dgm:pt>
    <dgm:pt modelId="{E393DB28-A585-3143-A01D-C08ADAD92C23}" type="pres">
      <dgm:prSet presAssocID="{3D1156B5-085B-B843-A920-7108C5431576}" presName="composite" presStyleCnt="0"/>
      <dgm:spPr/>
    </dgm:pt>
    <dgm:pt modelId="{58E1F7EE-48D8-8E47-A52B-5D9A7772E2B1}" type="pres">
      <dgm:prSet presAssocID="{3D1156B5-085B-B843-A920-7108C5431576}" presName="parTx" presStyleLbl="alignNode1" presStyleIdx="2" presStyleCnt="3">
        <dgm:presLayoutVars>
          <dgm:chMax val="0"/>
          <dgm:chPref val="0"/>
          <dgm:bulletEnabled val="1"/>
        </dgm:presLayoutVars>
      </dgm:prSet>
      <dgm:spPr/>
    </dgm:pt>
    <dgm:pt modelId="{0C241E56-92A3-D742-9E31-8C260D97AE78}" type="pres">
      <dgm:prSet presAssocID="{3D1156B5-085B-B843-A920-7108C5431576}" presName="desTx" presStyleLbl="alignAccFollowNode1" presStyleIdx="2" presStyleCnt="3">
        <dgm:presLayoutVars>
          <dgm:bulletEnabled val="1"/>
        </dgm:presLayoutVars>
      </dgm:prSet>
      <dgm:spPr/>
    </dgm:pt>
  </dgm:ptLst>
  <dgm:cxnLst>
    <dgm:cxn modelId="{91578C1F-9CC9-924C-92AF-1CF6AFC27C24}" srcId="{3A4EA773-067D-5D48-BFBE-3B74B6292801}" destId="{3D1156B5-085B-B843-A920-7108C5431576}" srcOrd="2" destOrd="0" parTransId="{1C143E63-F97B-4641-B812-58B7FA52C01C}" sibTransId="{C3FCB8FE-084A-624C-9FBA-47E233C51386}"/>
    <dgm:cxn modelId="{A3D28B24-B5EE-8D4D-99B8-15DCC9DDD3B9}" type="presOf" srcId="{ADA17B3B-7A23-924D-AD23-1ADB6730B18F}" destId="{1C76F2B1-1CA9-6A40-A4C2-B014768D68E9}" srcOrd="0" destOrd="0" presId="urn:microsoft.com/office/officeart/2005/8/layout/hList1"/>
    <dgm:cxn modelId="{1BEBD425-7D59-4C4C-9CB6-9FF68CDBDA60}" type="presOf" srcId="{3D1156B5-085B-B843-A920-7108C5431576}" destId="{58E1F7EE-48D8-8E47-A52B-5D9A7772E2B1}" srcOrd="0" destOrd="0" presId="urn:microsoft.com/office/officeart/2005/8/layout/hList1"/>
    <dgm:cxn modelId="{F91FD426-9865-8D45-A3CD-7DEBBCA0D2AD}" type="presOf" srcId="{0A4565AB-5C82-2245-8CC4-9BD9096CF220}" destId="{0C241E56-92A3-D742-9E31-8C260D97AE78}" srcOrd="0" destOrd="0" presId="urn:microsoft.com/office/officeart/2005/8/layout/hList1"/>
    <dgm:cxn modelId="{9BA2012B-DABD-9B47-83F8-41C75F6A662C}" srcId="{ADA17B3B-7A23-924D-AD23-1ADB6730B18F}" destId="{1A55F9D4-9FF5-744C-8AB5-70C3E22B2539}" srcOrd="0" destOrd="0" parTransId="{21511D4B-9DEC-6E48-8B8C-9E598A9E1973}" sibTransId="{9E474019-3880-9941-8CCA-8F954AB70082}"/>
    <dgm:cxn modelId="{8F7EF839-5643-0E46-92ED-6683D2006613}" type="presOf" srcId="{1A55F9D4-9FF5-744C-8AB5-70C3E22B2539}" destId="{3CE91C72-E7E7-2C4E-834F-B97C6D924F79}" srcOrd="0" destOrd="0" presId="urn:microsoft.com/office/officeart/2005/8/layout/hList1"/>
    <dgm:cxn modelId="{9077FE40-6A0B-444D-AF23-E56800587BE0}" srcId="{3A4EA773-067D-5D48-BFBE-3B74B6292801}" destId="{ADA17B3B-7A23-924D-AD23-1ADB6730B18F}" srcOrd="1" destOrd="0" parTransId="{67617FE5-CEBD-8F40-AC1A-51826B211A00}" sibTransId="{E282C05D-E1B4-6548-A5D9-6A25086695E7}"/>
    <dgm:cxn modelId="{9327254C-482E-B240-8773-6747203E45FE}" type="presOf" srcId="{3A4EA773-067D-5D48-BFBE-3B74B6292801}" destId="{4D53C4E3-0F0A-F744-811B-D728E9040B04}" srcOrd="0" destOrd="0" presId="urn:microsoft.com/office/officeart/2005/8/layout/hList1"/>
    <dgm:cxn modelId="{6C17AC89-0141-564C-AEEF-992C86BBF14C}" type="presOf" srcId="{1910A90B-882F-A44D-BE0C-2D4A09A1AF18}" destId="{A0F85DA3-F655-7749-B379-627B9732A688}" srcOrd="0" destOrd="0" presId="urn:microsoft.com/office/officeart/2005/8/layout/hList1"/>
    <dgm:cxn modelId="{F2E07A9D-25B6-C34A-B376-CFCCB8C65DE6}" srcId="{3A4EA773-067D-5D48-BFBE-3B74B6292801}" destId="{7A0A94CD-58A2-6440-99DA-BD35C6653E47}" srcOrd="0" destOrd="0" parTransId="{820ACDD5-E3DC-7B49-BBC5-66FB8749C694}" sibTransId="{4427B55B-1143-9447-BDC7-1D2A0E6F1BDB}"/>
    <dgm:cxn modelId="{9945D2E8-23B8-2E44-BA80-FC1B9211C780}" srcId="{7A0A94CD-58A2-6440-99DA-BD35C6653E47}" destId="{1910A90B-882F-A44D-BE0C-2D4A09A1AF18}" srcOrd="0" destOrd="0" parTransId="{B5A4DDBB-9610-A444-A937-9F12AC3A6781}" sibTransId="{0AEC4D7A-8E0E-6A44-897A-3CD6D9983F4C}"/>
    <dgm:cxn modelId="{4544C6F3-1457-9643-A094-CA7012F31B3B}" type="presOf" srcId="{7A0A94CD-58A2-6440-99DA-BD35C6653E47}" destId="{5540F561-09AE-5543-9026-314099651BCD}" srcOrd="0" destOrd="0" presId="urn:microsoft.com/office/officeart/2005/8/layout/hList1"/>
    <dgm:cxn modelId="{803D00FB-F8AF-1E47-9395-53C8F6EA552E}" srcId="{3D1156B5-085B-B843-A920-7108C5431576}" destId="{0A4565AB-5C82-2245-8CC4-9BD9096CF220}" srcOrd="0" destOrd="0" parTransId="{14B886D7-36A4-9B4E-B40D-5A10923F2735}" sibTransId="{21C07032-8B63-6D4F-8DE4-B1601C95AC0F}"/>
    <dgm:cxn modelId="{75C8F580-E4B3-3249-B02E-FFD17FC40518}" type="presParOf" srcId="{4D53C4E3-0F0A-F744-811B-D728E9040B04}" destId="{A56EE1CA-8D15-D541-821B-9F1436565828}" srcOrd="0" destOrd="0" presId="urn:microsoft.com/office/officeart/2005/8/layout/hList1"/>
    <dgm:cxn modelId="{2DC8A052-930B-F64A-8126-378006754821}" type="presParOf" srcId="{A56EE1CA-8D15-D541-821B-9F1436565828}" destId="{5540F561-09AE-5543-9026-314099651BCD}" srcOrd="0" destOrd="0" presId="urn:microsoft.com/office/officeart/2005/8/layout/hList1"/>
    <dgm:cxn modelId="{7D98CDDC-65B5-0A46-83EB-54EA4B2FB14F}" type="presParOf" srcId="{A56EE1CA-8D15-D541-821B-9F1436565828}" destId="{A0F85DA3-F655-7749-B379-627B9732A688}" srcOrd="1" destOrd="0" presId="urn:microsoft.com/office/officeart/2005/8/layout/hList1"/>
    <dgm:cxn modelId="{400623A2-6C10-1A46-AB46-9FD3B07B95D9}" type="presParOf" srcId="{4D53C4E3-0F0A-F744-811B-D728E9040B04}" destId="{69BD6AB2-92A7-8F41-9805-E8B97397BE50}" srcOrd="1" destOrd="0" presId="urn:microsoft.com/office/officeart/2005/8/layout/hList1"/>
    <dgm:cxn modelId="{4C0F6017-A0F2-9245-88E0-3894FF1F72AF}" type="presParOf" srcId="{4D53C4E3-0F0A-F744-811B-D728E9040B04}" destId="{5564D50D-6541-6743-A62B-7FFEAD770AE9}" srcOrd="2" destOrd="0" presId="urn:microsoft.com/office/officeart/2005/8/layout/hList1"/>
    <dgm:cxn modelId="{F37B8FDC-2625-2548-A492-DDAC02898B34}" type="presParOf" srcId="{5564D50D-6541-6743-A62B-7FFEAD770AE9}" destId="{1C76F2B1-1CA9-6A40-A4C2-B014768D68E9}" srcOrd="0" destOrd="0" presId="urn:microsoft.com/office/officeart/2005/8/layout/hList1"/>
    <dgm:cxn modelId="{A3EE8EDD-1BF6-8746-89D5-0E0C1D52C109}" type="presParOf" srcId="{5564D50D-6541-6743-A62B-7FFEAD770AE9}" destId="{3CE91C72-E7E7-2C4E-834F-B97C6D924F79}" srcOrd="1" destOrd="0" presId="urn:microsoft.com/office/officeart/2005/8/layout/hList1"/>
    <dgm:cxn modelId="{6BE7869B-A699-8A45-A928-14F712E8795A}" type="presParOf" srcId="{4D53C4E3-0F0A-F744-811B-D728E9040B04}" destId="{FB6DFF83-B26C-A34F-99A6-37B7BBF43139}" srcOrd="3" destOrd="0" presId="urn:microsoft.com/office/officeart/2005/8/layout/hList1"/>
    <dgm:cxn modelId="{EE32E8DD-7ED8-EB40-94D9-88D819A329B3}" type="presParOf" srcId="{4D53C4E3-0F0A-F744-811B-D728E9040B04}" destId="{E393DB28-A585-3143-A01D-C08ADAD92C23}" srcOrd="4" destOrd="0" presId="urn:microsoft.com/office/officeart/2005/8/layout/hList1"/>
    <dgm:cxn modelId="{F58CC887-FA97-A844-926C-922877E42DCA}" type="presParOf" srcId="{E393DB28-A585-3143-A01D-C08ADAD92C23}" destId="{58E1F7EE-48D8-8E47-A52B-5D9A7772E2B1}" srcOrd="0" destOrd="0" presId="urn:microsoft.com/office/officeart/2005/8/layout/hList1"/>
    <dgm:cxn modelId="{CEA2489F-B344-AA42-872C-E1F2D3099FFF}" type="presParOf" srcId="{E393DB28-A585-3143-A01D-C08ADAD92C23}" destId="{0C241E56-92A3-D742-9E31-8C260D97AE7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6C2475-CB50-7B4E-B16E-EE46CBA4D10F}" type="doc">
      <dgm:prSet loTypeId="urn:microsoft.com/office/officeart/2005/8/layout/vList3" loCatId="" qsTypeId="urn:microsoft.com/office/officeart/2005/8/quickstyle/simple1" qsCatId="simple" csTypeId="urn:microsoft.com/office/officeart/2005/8/colors/accent1_2" csCatId="accent1" phldr="1"/>
      <dgm:spPr/>
    </dgm:pt>
    <dgm:pt modelId="{20A26896-9FC0-5B40-A20E-EDFC2700B7E7}">
      <dgm:prSet phldrT="[Text]" custT="1"/>
      <dgm:spPr>
        <a:solidFill>
          <a:srgbClr val="B22D24"/>
        </a:solidFill>
      </dgm:spPr>
      <dgm:t>
        <a:bodyPr/>
        <a:lstStyle/>
        <a:p>
          <a:pPr algn="l"/>
          <a:r>
            <a:rPr lang="fr-FR" sz="2000" dirty="0" err="1">
              <a:latin typeface="Cambria" panose="02040503050406030204" pitchFamily="18" charset="0"/>
            </a:rPr>
            <a:t>Netflix's</a:t>
          </a:r>
          <a:r>
            <a:rPr lang="fr-FR" sz="2000" dirty="0">
              <a:latin typeface="Cambria" panose="02040503050406030204" pitchFamily="18" charset="0"/>
            </a:rPr>
            <a:t> Customer </a:t>
          </a:r>
          <a:r>
            <a:rPr lang="fr-FR" sz="2000" dirty="0" err="1">
              <a:latin typeface="Cambria" panose="02040503050406030204" pitchFamily="18" charset="0"/>
            </a:rPr>
            <a:t>metrics</a:t>
          </a:r>
          <a:r>
            <a:rPr lang="fr-FR" sz="2000" dirty="0">
              <a:latin typeface="Cambria" panose="02040503050406030204" pitchFamily="18" charset="0"/>
            </a:rPr>
            <a:t> are </a:t>
          </a:r>
          <a:r>
            <a:rPr lang="fr-FR" sz="2000" b="1" dirty="0">
              <a:latin typeface="Cambria" panose="02040503050406030204" pitchFamily="18" charset="0"/>
            </a:rPr>
            <a:t>not a good </a:t>
          </a:r>
          <a:r>
            <a:rPr lang="fr-FR" sz="2000" b="1" dirty="0" err="1">
              <a:latin typeface="Cambria" panose="02040503050406030204" pitchFamily="18" charset="0"/>
            </a:rPr>
            <a:t>indicator</a:t>
          </a:r>
          <a:r>
            <a:rPr lang="fr-FR" sz="2000" b="1" dirty="0">
              <a:latin typeface="Cambria" panose="02040503050406030204" pitchFamily="18" charset="0"/>
            </a:rPr>
            <a:t> of </a:t>
          </a:r>
          <a:r>
            <a:rPr lang="fr-FR" sz="2000" b="1" dirty="0" err="1">
              <a:latin typeface="Cambria" panose="02040503050406030204" pitchFamily="18" charset="0"/>
            </a:rPr>
            <a:t>its</a:t>
          </a:r>
          <a:r>
            <a:rPr lang="fr-FR" sz="2000" b="1" dirty="0">
              <a:latin typeface="Cambria" panose="02040503050406030204" pitchFamily="18" charset="0"/>
            </a:rPr>
            <a:t> </a:t>
          </a:r>
          <a:r>
            <a:rPr lang="fr-FR" sz="2000" b="1" dirty="0" err="1">
              <a:latin typeface="Cambria" panose="02040503050406030204" pitchFamily="18" charset="0"/>
            </a:rPr>
            <a:t>market</a:t>
          </a:r>
          <a:r>
            <a:rPr lang="fr-FR" sz="2000" b="1" dirty="0">
              <a:latin typeface="Cambria" panose="02040503050406030204" pitchFamily="18" charset="0"/>
            </a:rPr>
            <a:t> </a:t>
          </a:r>
          <a:r>
            <a:rPr lang="fr-FR" sz="2000" b="1" dirty="0" err="1">
              <a:latin typeface="Cambria" panose="02040503050406030204" pitchFamily="18" charset="0"/>
            </a:rPr>
            <a:t>valuation</a:t>
          </a:r>
          <a:r>
            <a:rPr lang="fr-FR" sz="2000" b="1" dirty="0">
              <a:latin typeface="Cambria" panose="02040503050406030204" pitchFamily="18" charset="0"/>
            </a:rPr>
            <a:t> </a:t>
          </a:r>
          <a:r>
            <a:rPr lang="fr-FR" sz="2000" dirty="0" err="1">
              <a:latin typeface="Cambria" panose="02040503050406030204" pitchFamily="18" charset="0"/>
            </a:rPr>
            <a:t>because</a:t>
          </a:r>
          <a:r>
            <a:rPr lang="fr-FR" sz="2000" dirty="0">
              <a:latin typeface="Cambria" panose="02040503050406030204" pitchFamily="18" charset="0"/>
            </a:rPr>
            <a:t> </a:t>
          </a:r>
          <a:r>
            <a:rPr lang="fr-FR" sz="2000" dirty="0" err="1">
              <a:latin typeface="Cambria" panose="02040503050406030204" pitchFamily="18" charset="0"/>
            </a:rPr>
            <a:t>they</a:t>
          </a:r>
          <a:r>
            <a:rPr lang="fr-FR" sz="2000" dirty="0">
              <a:latin typeface="Cambria" panose="02040503050406030204" pitchFamily="18" charset="0"/>
            </a:rPr>
            <a:t> are </a:t>
          </a:r>
          <a:r>
            <a:rPr lang="fr-FR" sz="2000" dirty="0" err="1">
              <a:latin typeface="Cambria" panose="02040503050406030204" pitchFamily="18" charset="0"/>
            </a:rPr>
            <a:t>highly</a:t>
          </a:r>
          <a:r>
            <a:rPr lang="fr-FR" sz="2000" dirty="0">
              <a:latin typeface="Cambria" panose="02040503050406030204" pitchFamily="18" charset="0"/>
            </a:rPr>
            <a:t> </a:t>
          </a:r>
          <a:r>
            <a:rPr lang="fr-FR" sz="2000" dirty="0" err="1">
              <a:latin typeface="Cambria" panose="02040503050406030204" pitchFamily="18" charset="0"/>
            </a:rPr>
            <a:t>correlated</a:t>
          </a:r>
          <a:r>
            <a:rPr lang="fr-FR" sz="2000" dirty="0">
              <a:latin typeface="Cambria" panose="02040503050406030204" pitchFamily="18" charset="0"/>
            </a:rPr>
            <a:t> to the profit </a:t>
          </a:r>
          <a:r>
            <a:rPr lang="fr-FR" sz="2000" dirty="0" err="1">
              <a:latin typeface="Cambria" panose="02040503050406030204" pitchFamily="18" charset="0"/>
            </a:rPr>
            <a:t>margin</a:t>
          </a:r>
          <a:r>
            <a:rPr lang="fr-FR" sz="2000" dirty="0">
              <a:latin typeface="Cambria" panose="02040503050406030204" pitchFamily="18" charset="0"/>
            </a:rPr>
            <a:t>.</a:t>
          </a:r>
          <a:endParaRPr lang="en-GB" sz="2000" dirty="0">
            <a:latin typeface="Cambria" panose="02040503050406030204" pitchFamily="18" charset="0"/>
          </a:endParaRPr>
        </a:p>
      </dgm:t>
    </dgm:pt>
    <dgm:pt modelId="{63F8B0BB-1DC1-5E47-A37A-861F36F7A42D}" type="parTrans" cxnId="{07331A20-3ED3-454E-81C3-D9EA99BC0A95}">
      <dgm:prSet/>
      <dgm:spPr/>
      <dgm:t>
        <a:bodyPr/>
        <a:lstStyle/>
        <a:p>
          <a:endParaRPr lang="en-GB"/>
        </a:p>
      </dgm:t>
    </dgm:pt>
    <dgm:pt modelId="{4B2BF079-B21E-F84A-BD66-01CBF811C9B8}" type="sibTrans" cxnId="{07331A20-3ED3-454E-81C3-D9EA99BC0A95}">
      <dgm:prSet/>
      <dgm:spPr/>
      <dgm:t>
        <a:bodyPr/>
        <a:lstStyle/>
        <a:p>
          <a:endParaRPr lang="en-GB"/>
        </a:p>
      </dgm:t>
    </dgm:pt>
    <dgm:pt modelId="{F7D4CC40-AA31-634A-9A52-6A739F122648}">
      <dgm:prSet phldrT="[Text]" custT="1"/>
      <dgm:spPr>
        <a:solidFill>
          <a:srgbClr val="B22D24"/>
        </a:solidFill>
      </dgm:spPr>
      <dgm:t>
        <a:bodyPr/>
        <a:lstStyle/>
        <a:p>
          <a:r>
            <a:rPr lang="fr-FR" sz="2000" dirty="0">
              <a:latin typeface="Cambria" panose="02040503050406030204" pitchFamily="18" charset="0"/>
            </a:rPr>
            <a:t>CLV </a:t>
          </a:r>
          <a:r>
            <a:rPr lang="fr-FR" sz="2000" dirty="0" err="1">
              <a:latin typeface="Cambria" panose="02040503050406030204" pitchFamily="18" charset="0"/>
            </a:rPr>
            <a:t>doens't</a:t>
          </a:r>
          <a:r>
            <a:rPr lang="fr-FR" sz="2000" dirty="0">
              <a:latin typeface="Cambria" panose="02040503050406030204" pitchFamily="18" charset="0"/>
            </a:rPr>
            <a:t> </a:t>
          </a:r>
          <a:r>
            <a:rPr lang="fr-FR" sz="2000" dirty="0" err="1">
              <a:latin typeface="Cambria" panose="02040503050406030204" pitchFamily="18" charset="0"/>
            </a:rPr>
            <a:t>allow</a:t>
          </a:r>
          <a:r>
            <a:rPr lang="fr-FR" sz="2000" dirty="0">
              <a:latin typeface="Cambria" panose="02040503050406030204" pitchFamily="18" charset="0"/>
            </a:rPr>
            <a:t> us to </a:t>
          </a:r>
          <a:r>
            <a:rPr lang="fr-FR" sz="2000" dirty="0" err="1">
              <a:latin typeface="Cambria" panose="02040503050406030204" pitchFamily="18" charset="0"/>
            </a:rPr>
            <a:t>get</a:t>
          </a:r>
          <a:r>
            <a:rPr lang="fr-FR" sz="2000" dirty="0">
              <a:latin typeface="Cambria" panose="02040503050406030204" pitchFamily="18" charset="0"/>
            </a:rPr>
            <a:t> the </a:t>
          </a:r>
          <a:r>
            <a:rPr lang="fr-FR" sz="2000" dirty="0" err="1">
              <a:latin typeface="Cambria" panose="02040503050406030204" pitchFamily="18" charset="0"/>
            </a:rPr>
            <a:t>company's</a:t>
          </a:r>
          <a:r>
            <a:rPr lang="fr-FR" sz="2000" dirty="0">
              <a:latin typeface="Cambria" panose="02040503050406030204" pitchFamily="18" charset="0"/>
            </a:rPr>
            <a:t> </a:t>
          </a:r>
          <a:r>
            <a:rPr lang="fr-FR" sz="2000" dirty="0" err="1">
              <a:latin typeface="Cambria" panose="02040503050406030204" pitchFamily="18" charset="0"/>
            </a:rPr>
            <a:t>true</a:t>
          </a:r>
          <a:r>
            <a:rPr lang="fr-FR" sz="2000" dirty="0">
              <a:latin typeface="Cambria" panose="02040503050406030204" pitchFamily="18" charset="0"/>
            </a:rPr>
            <a:t> </a:t>
          </a:r>
          <a:r>
            <a:rPr lang="fr-FR" sz="2000" dirty="0" err="1">
              <a:latin typeface="Cambria" panose="02040503050406030204" pitchFamily="18" charset="0"/>
            </a:rPr>
            <a:t>market</a:t>
          </a:r>
          <a:r>
            <a:rPr lang="fr-FR" sz="2000" dirty="0">
              <a:latin typeface="Cambria" panose="02040503050406030204" pitchFamily="18" charset="0"/>
            </a:rPr>
            <a:t> </a:t>
          </a:r>
          <a:r>
            <a:rPr lang="fr-FR" sz="2000" dirty="0" err="1">
              <a:latin typeface="Cambria" panose="02040503050406030204" pitchFamily="18" charset="0"/>
            </a:rPr>
            <a:t>valuation</a:t>
          </a:r>
          <a:r>
            <a:rPr lang="fr-FR" sz="2000" dirty="0">
              <a:latin typeface="Cambria" panose="02040503050406030204" pitchFamily="18" charset="0"/>
            </a:rPr>
            <a:t>. The </a:t>
          </a:r>
          <a:r>
            <a:rPr lang="fr-FR" sz="2000" dirty="0" err="1">
              <a:latin typeface="Cambria" panose="02040503050406030204" pitchFamily="18" charset="0"/>
            </a:rPr>
            <a:t>customer</a:t>
          </a:r>
          <a:r>
            <a:rPr lang="fr-FR" sz="2000" dirty="0">
              <a:latin typeface="Cambria" panose="02040503050406030204" pitchFamily="18" charset="0"/>
            </a:rPr>
            <a:t> </a:t>
          </a:r>
          <a:r>
            <a:rPr lang="fr-FR" sz="2000" dirty="0" err="1">
              <a:latin typeface="Cambria" panose="02040503050406030204" pitchFamily="18" charset="0"/>
            </a:rPr>
            <a:t>retention</a:t>
          </a:r>
          <a:r>
            <a:rPr lang="fr-FR" sz="2000" dirty="0">
              <a:latin typeface="Cambria" panose="02040503050406030204" pitchFamily="18" charset="0"/>
            </a:rPr>
            <a:t> rate has </a:t>
          </a:r>
          <a:r>
            <a:rPr lang="fr-FR" sz="2000" dirty="0" err="1">
              <a:latin typeface="Cambria" panose="02040503050406030204" pitchFamily="18" charset="0"/>
            </a:rPr>
            <a:t>also</a:t>
          </a:r>
          <a:r>
            <a:rPr lang="fr-FR" sz="2000" dirty="0">
              <a:latin typeface="Cambria" panose="02040503050406030204" pitchFamily="18" charset="0"/>
            </a:rPr>
            <a:t> </a:t>
          </a:r>
          <a:r>
            <a:rPr lang="fr-FR" sz="2000" dirty="0" err="1">
              <a:latin typeface="Cambria" panose="02040503050406030204" pitchFamily="18" charset="0"/>
            </a:rPr>
            <a:t>stayed</a:t>
          </a:r>
          <a:r>
            <a:rPr lang="fr-FR" sz="2000" dirty="0">
              <a:latin typeface="Cambria" panose="02040503050406030204" pitchFamily="18" charset="0"/>
            </a:rPr>
            <a:t> stable </a:t>
          </a:r>
          <a:r>
            <a:rPr lang="fr-FR" sz="2000" dirty="0" err="1">
              <a:latin typeface="Cambria" panose="02040503050406030204" pitchFamily="18" charset="0"/>
            </a:rPr>
            <a:t>between</a:t>
          </a:r>
          <a:r>
            <a:rPr lang="fr-FR" sz="2000" dirty="0">
              <a:latin typeface="Cambria" panose="02040503050406030204" pitchFamily="18" charset="0"/>
            </a:rPr>
            <a:t> 70% &amp; 80%. </a:t>
          </a:r>
        </a:p>
      </dgm:t>
    </dgm:pt>
    <dgm:pt modelId="{BA80FE56-B46E-7F44-BC5F-5FF65D88E3D4}" type="parTrans" cxnId="{FC8D9042-EBD6-B040-B5F8-4D230C507892}">
      <dgm:prSet/>
      <dgm:spPr/>
      <dgm:t>
        <a:bodyPr/>
        <a:lstStyle/>
        <a:p>
          <a:endParaRPr lang="en-GB"/>
        </a:p>
      </dgm:t>
    </dgm:pt>
    <dgm:pt modelId="{E2768C1E-C33E-6648-9248-AB1C285FEF0D}" type="sibTrans" cxnId="{FC8D9042-EBD6-B040-B5F8-4D230C507892}">
      <dgm:prSet/>
      <dgm:spPr/>
      <dgm:t>
        <a:bodyPr/>
        <a:lstStyle/>
        <a:p>
          <a:endParaRPr lang="en-GB"/>
        </a:p>
      </dgm:t>
    </dgm:pt>
    <dgm:pt modelId="{4915798A-24F8-EE4A-ABCD-F55256840301}">
      <dgm:prSet phldrT="[Text]" custT="1"/>
      <dgm:spPr>
        <a:solidFill>
          <a:srgbClr val="B22D24"/>
        </a:solidFill>
      </dgm:spPr>
      <dgm:t>
        <a:bodyPr/>
        <a:lstStyle/>
        <a:p>
          <a:r>
            <a:rPr lang="fr-FR" sz="1900" dirty="0">
              <a:latin typeface="Cambria" panose="02040503050406030204" pitchFamily="18" charset="0"/>
            </a:rPr>
            <a:t>Our CLV model has a constant discount rate of 10%, a </a:t>
          </a:r>
          <a:r>
            <a:rPr lang="fr-FR" sz="1900" dirty="0" err="1">
              <a:latin typeface="Cambria" panose="02040503050406030204" pitchFamily="18" charset="0"/>
            </a:rPr>
            <a:t>retention</a:t>
          </a:r>
          <a:r>
            <a:rPr lang="fr-FR" sz="1900" dirty="0">
              <a:latin typeface="Cambria" panose="02040503050406030204" pitchFamily="18" charset="0"/>
            </a:rPr>
            <a:t> rate, and a constant </a:t>
          </a:r>
          <a:r>
            <a:rPr lang="fr-FR" sz="1900" dirty="0" err="1">
              <a:latin typeface="Cambria" panose="02040503050406030204" pitchFamily="18" charset="0"/>
            </a:rPr>
            <a:t>margin</a:t>
          </a:r>
          <a:r>
            <a:rPr lang="fr-FR" sz="1900" dirty="0">
              <a:latin typeface="Cambria" panose="02040503050406030204" pitchFamily="18" charset="0"/>
            </a:rPr>
            <a:t>. The </a:t>
          </a:r>
          <a:r>
            <a:rPr lang="fr-FR" sz="1900" dirty="0" err="1">
              <a:latin typeface="Cambria" panose="02040503050406030204" pitchFamily="18" charset="0"/>
            </a:rPr>
            <a:t>retention</a:t>
          </a:r>
          <a:r>
            <a:rPr lang="fr-FR" sz="1900" dirty="0">
              <a:latin typeface="Cambria" panose="02040503050406030204" pitchFamily="18" charset="0"/>
            </a:rPr>
            <a:t> </a:t>
          </a:r>
          <a:r>
            <a:rPr lang="fr-FR" sz="1900" dirty="0" err="1">
              <a:latin typeface="Cambria" panose="02040503050406030204" pitchFamily="18" charset="0"/>
            </a:rPr>
            <a:t>margin</a:t>
          </a:r>
          <a:r>
            <a:rPr lang="fr-FR" sz="1900" dirty="0">
              <a:latin typeface="Cambria" panose="02040503050406030204" pitchFamily="18" charset="0"/>
            </a:rPr>
            <a:t> </a:t>
          </a:r>
          <a:r>
            <a:rPr lang="fr-FR" sz="1900" dirty="0" err="1">
              <a:latin typeface="Cambria" panose="02040503050406030204" pitchFamily="18" charset="0"/>
            </a:rPr>
            <a:t>can</a:t>
          </a:r>
          <a:r>
            <a:rPr lang="fr-FR" sz="1900" dirty="0">
              <a:latin typeface="Cambria" panose="02040503050406030204" pitchFamily="18" charset="0"/>
            </a:rPr>
            <a:t> </a:t>
          </a:r>
          <a:r>
            <a:rPr lang="fr-FR" sz="1900" dirty="0" err="1">
              <a:latin typeface="Cambria" panose="02040503050406030204" pitchFamily="18" charset="0"/>
            </a:rPr>
            <a:t>fluctuate</a:t>
          </a:r>
          <a:r>
            <a:rPr lang="fr-FR" sz="1900" dirty="0">
              <a:latin typeface="Cambria" panose="02040503050406030204" pitchFamily="18" charset="0"/>
            </a:rPr>
            <a:t> </a:t>
          </a:r>
          <a:r>
            <a:rPr lang="fr-FR" sz="1900" dirty="0" err="1">
              <a:latin typeface="Cambria" panose="02040503050406030204" pitchFamily="18" charset="0"/>
            </a:rPr>
            <a:t>daily</a:t>
          </a:r>
          <a:r>
            <a:rPr lang="fr-FR" sz="1900" dirty="0">
              <a:latin typeface="Cambria" panose="02040503050406030204" pitchFamily="18" charset="0"/>
            </a:rPr>
            <a:t>. </a:t>
          </a:r>
          <a:r>
            <a:rPr lang="fr-FR" sz="1900" b="1" dirty="0">
              <a:latin typeface="Cambria" panose="02040503050406030204" pitchFamily="18" charset="0"/>
            </a:rPr>
            <a:t>In </a:t>
          </a:r>
          <a:r>
            <a:rPr lang="fr-FR" sz="1900" b="1" dirty="0" err="1">
              <a:latin typeface="Cambria" panose="02040503050406030204" pitchFamily="18" charset="0"/>
            </a:rPr>
            <a:t>our</a:t>
          </a:r>
          <a:r>
            <a:rPr lang="fr-FR" sz="1900" b="1" dirty="0">
              <a:latin typeface="Cambria" panose="02040503050406030204" pitchFamily="18" charset="0"/>
            </a:rPr>
            <a:t> case, the model </a:t>
          </a:r>
          <a:r>
            <a:rPr lang="fr-FR" sz="1900" b="1" dirty="0" err="1">
              <a:latin typeface="Cambria" panose="02040503050406030204" pitchFamily="18" charset="0"/>
            </a:rPr>
            <a:t>takes</a:t>
          </a:r>
          <a:r>
            <a:rPr lang="fr-FR" sz="1900" b="1" dirty="0">
              <a:latin typeface="Cambria" panose="02040503050406030204" pitchFamily="18" charset="0"/>
            </a:rPr>
            <a:t> the </a:t>
          </a:r>
          <a:r>
            <a:rPr lang="fr-FR" sz="1900" b="1" dirty="0" err="1">
              <a:latin typeface="Cambria" panose="02040503050406030204" pitchFamily="18" charset="0"/>
            </a:rPr>
            <a:t>quarterly</a:t>
          </a:r>
          <a:r>
            <a:rPr lang="fr-FR" sz="1900" b="1" dirty="0">
              <a:latin typeface="Cambria" panose="02040503050406030204" pitchFamily="18" charset="0"/>
            </a:rPr>
            <a:t> </a:t>
          </a:r>
          <a:r>
            <a:rPr lang="fr-FR" sz="1900" b="1" dirty="0" err="1">
              <a:latin typeface="Cambria" panose="02040503050406030204" pitchFamily="18" charset="0"/>
            </a:rPr>
            <a:t>average</a:t>
          </a:r>
          <a:r>
            <a:rPr lang="fr-FR" sz="1900" b="1" dirty="0">
              <a:latin typeface="Cambria" panose="02040503050406030204" pitchFamily="18" charset="0"/>
            </a:rPr>
            <a:t> as </a:t>
          </a:r>
          <a:r>
            <a:rPr lang="fr-FR" sz="1900" b="1" dirty="0" err="1">
              <a:latin typeface="Cambria" panose="02040503050406030204" pitchFamily="18" charset="0"/>
            </a:rPr>
            <a:t>well</a:t>
          </a:r>
          <a:r>
            <a:rPr lang="fr-FR" sz="1900" b="1" dirty="0">
              <a:latin typeface="Cambria" panose="02040503050406030204" pitchFamily="18" charset="0"/>
            </a:rPr>
            <a:t> as a constant discount rate of 10%.</a:t>
          </a:r>
          <a:endParaRPr lang="en-GB" sz="1900" b="1" dirty="0">
            <a:latin typeface="Cambria" panose="02040503050406030204" pitchFamily="18" charset="0"/>
          </a:endParaRPr>
        </a:p>
      </dgm:t>
    </dgm:pt>
    <dgm:pt modelId="{37A7A5D2-1C99-674A-8197-7CC28D477A66}" type="sibTrans" cxnId="{56A9BF0C-E329-964C-8D91-542D2CF8FAA7}">
      <dgm:prSet/>
      <dgm:spPr/>
      <dgm:t>
        <a:bodyPr/>
        <a:lstStyle/>
        <a:p>
          <a:endParaRPr lang="en-GB"/>
        </a:p>
      </dgm:t>
    </dgm:pt>
    <dgm:pt modelId="{8311D5CC-48BF-F347-96B1-377540263C28}" type="parTrans" cxnId="{56A9BF0C-E329-964C-8D91-542D2CF8FAA7}">
      <dgm:prSet/>
      <dgm:spPr/>
      <dgm:t>
        <a:bodyPr/>
        <a:lstStyle/>
        <a:p>
          <a:endParaRPr lang="en-GB"/>
        </a:p>
      </dgm:t>
    </dgm:pt>
    <dgm:pt modelId="{E59F0F43-BA30-BC46-BF0C-982E7F22979D}" type="pres">
      <dgm:prSet presAssocID="{336C2475-CB50-7B4E-B16E-EE46CBA4D10F}" presName="linearFlow" presStyleCnt="0">
        <dgm:presLayoutVars>
          <dgm:dir/>
          <dgm:resizeHandles val="exact"/>
        </dgm:presLayoutVars>
      </dgm:prSet>
      <dgm:spPr/>
    </dgm:pt>
    <dgm:pt modelId="{0D98C1ED-8E72-5C47-B5D1-7395A3D9C0AF}" type="pres">
      <dgm:prSet presAssocID="{20A26896-9FC0-5B40-A20E-EDFC2700B7E7}" presName="composite" presStyleCnt="0"/>
      <dgm:spPr/>
    </dgm:pt>
    <dgm:pt modelId="{11B94BAD-954E-1C43-892C-0467C13EC5D3}" type="pres">
      <dgm:prSet presAssocID="{20A26896-9FC0-5B40-A20E-EDFC2700B7E7}"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with solid fill"/>
        </a:ext>
      </dgm:extLst>
    </dgm:pt>
    <dgm:pt modelId="{90351AF6-E1C2-4C48-BE8D-1C581CC54726}" type="pres">
      <dgm:prSet presAssocID="{20A26896-9FC0-5B40-A20E-EDFC2700B7E7}" presName="txShp" presStyleLbl="node1" presStyleIdx="0" presStyleCnt="3" custScaleX="103478">
        <dgm:presLayoutVars>
          <dgm:bulletEnabled val="1"/>
        </dgm:presLayoutVars>
      </dgm:prSet>
      <dgm:spPr/>
    </dgm:pt>
    <dgm:pt modelId="{0A7611B9-9462-CF43-954B-BEC1EDDB04E2}" type="pres">
      <dgm:prSet presAssocID="{4B2BF079-B21E-F84A-BD66-01CBF811C9B8}" presName="spacing" presStyleCnt="0"/>
      <dgm:spPr/>
    </dgm:pt>
    <dgm:pt modelId="{6446DFA3-299C-5348-8F45-6CB75D3CD687}" type="pres">
      <dgm:prSet presAssocID="{4915798A-24F8-EE4A-ABCD-F55256840301}" presName="composite" presStyleCnt="0"/>
      <dgm:spPr/>
    </dgm:pt>
    <dgm:pt modelId="{216A2963-5EBA-6F40-B9B9-6255C8C0A67F}" type="pres">
      <dgm:prSet presAssocID="{4915798A-24F8-EE4A-ABCD-F55256840301}"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rtgage with solid fill"/>
        </a:ext>
      </dgm:extLst>
    </dgm:pt>
    <dgm:pt modelId="{068119DB-74E0-E345-8076-894D111C9389}" type="pres">
      <dgm:prSet presAssocID="{4915798A-24F8-EE4A-ABCD-F55256840301}" presName="txShp" presStyleLbl="node1" presStyleIdx="1" presStyleCnt="3" custScaleX="103478" custScaleY="118993">
        <dgm:presLayoutVars>
          <dgm:bulletEnabled val="1"/>
        </dgm:presLayoutVars>
      </dgm:prSet>
      <dgm:spPr/>
    </dgm:pt>
    <dgm:pt modelId="{FC0C5123-B4AC-D247-9A32-982DADFB5848}" type="pres">
      <dgm:prSet presAssocID="{37A7A5D2-1C99-674A-8197-7CC28D477A66}" presName="spacing" presStyleCnt="0"/>
      <dgm:spPr/>
    </dgm:pt>
    <dgm:pt modelId="{5967DE65-2F06-B14C-81DF-4152C954474E}" type="pres">
      <dgm:prSet presAssocID="{F7D4CC40-AA31-634A-9A52-6A739F122648}" presName="composite" presStyleCnt="0"/>
      <dgm:spPr/>
    </dgm:pt>
    <dgm:pt modelId="{D438C803-E4F2-CF4C-8294-987FD4DA75DC}" type="pres">
      <dgm:prSet presAssocID="{F7D4CC40-AA31-634A-9A52-6A739F122648}"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16CF9864-10A3-7E48-80DD-CC05ADFDC006}" type="pres">
      <dgm:prSet presAssocID="{F7D4CC40-AA31-634A-9A52-6A739F122648}" presName="txShp" presStyleLbl="node1" presStyleIdx="2" presStyleCnt="3" custScaleX="103478">
        <dgm:presLayoutVars>
          <dgm:bulletEnabled val="1"/>
        </dgm:presLayoutVars>
      </dgm:prSet>
      <dgm:spPr/>
    </dgm:pt>
  </dgm:ptLst>
  <dgm:cxnLst>
    <dgm:cxn modelId="{9EFB8505-7BF6-5843-ADFF-C13ED51DE7C4}" type="presOf" srcId="{20A26896-9FC0-5B40-A20E-EDFC2700B7E7}" destId="{90351AF6-E1C2-4C48-BE8D-1C581CC54726}" srcOrd="0" destOrd="0" presId="urn:microsoft.com/office/officeart/2005/8/layout/vList3"/>
    <dgm:cxn modelId="{56A9BF0C-E329-964C-8D91-542D2CF8FAA7}" srcId="{336C2475-CB50-7B4E-B16E-EE46CBA4D10F}" destId="{4915798A-24F8-EE4A-ABCD-F55256840301}" srcOrd="1" destOrd="0" parTransId="{8311D5CC-48BF-F347-96B1-377540263C28}" sibTransId="{37A7A5D2-1C99-674A-8197-7CC28D477A66}"/>
    <dgm:cxn modelId="{07331A20-3ED3-454E-81C3-D9EA99BC0A95}" srcId="{336C2475-CB50-7B4E-B16E-EE46CBA4D10F}" destId="{20A26896-9FC0-5B40-A20E-EDFC2700B7E7}" srcOrd="0" destOrd="0" parTransId="{63F8B0BB-1DC1-5E47-A37A-861F36F7A42D}" sibTransId="{4B2BF079-B21E-F84A-BD66-01CBF811C9B8}"/>
    <dgm:cxn modelId="{FC8D9042-EBD6-B040-B5F8-4D230C507892}" srcId="{336C2475-CB50-7B4E-B16E-EE46CBA4D10F}" destId="{F7D4CC40-AA31-634A-9A52-6A739F122648}" srcOrd="2" destOrd="0" parTransId="{BA80FE56-B46E-7F44-BC5F-5FF65D88E3D4}" sibTransId="{E2768C1E-C33E-6648-9248-AB1C285FEF0D}"/>
    <dgm:cxn modelId="{739C0F44-2FDA-864A-970C-9949F9237156}" type="presOf" srcId="{F7D4CC40-AA31-634A-9A52-6A739F122648}" destId="{16CF9864-10A3-7E48-80DD-CC05ADFDC006}" srcOrd="0" destOrd="0" presId="urn:microsoft.com/office/officeart/2005/8/layout/vList3"/>
    <dgm:cxn modelId="{DE309178-C488-6E4A-8AEC-213A264E2C28}" type="presOf" srcId="{4915798A-24F8-EE4A-ABCD-F55256840301}" destId="{068119DB-74E0-E345-8076-894D111C9389}" srcOrd="0" destOrd="0" presId="urn:microsoft.com/office/officeart/2005/8/layout/vList3"/>
    <dgm:cxn modelId="{419DF7D3-D394-9C44-9115-C7E24506190D}" type="presOf" srcId="{336C2475-CB50-7B4E-B16E-EE46CBA4D10F}" destId="{E59F0F43-BA30-BC46-BF0C-982E7F22979D}" srcOrd="0" destOrd="0" presId="urn:microsoft.com/office/officeart/2005/8/layout/vList3"/>
    <dgm:cxn modelId="{847F6C3C-1ED7-874C-B6A2-6B9EC25A3548}" type="presParOf" srcId="{E59F0F43-BA30-BC46-BF0C-982E7F22979D}" destId="{0D98C1ED-8E72-5C47-B5D1-7395A3D9C0AF}" srcOrd="0" destOrd="0" presId="urn:microsoft.com/office/officeart/2005/8/layout/vList3"/>
    <dgm:cxn modelId="{43951C2D-665A-DB43-AB3A-025D12B7A755}" type="presParOf" srcId="{0D98C1ED-8E72-5C47-B5D1-7395A3D9C0AF}" destId="{11B94BAD-954E-1C43-892C-0467C13EC5D3}" srcOrd="0" destOrd="0" presId="urn:microsoft.com/office/officeart/2005/8/layout/vList3"/>
    <dgm:cxn modelId="{FFC1E9BF-EC66-A749-9A34-B9F45A6760E9}" type="presParOf" srcId="{0D98C1ED-8E72-5C47-B5D1-7395A3D9C0AF}" destId="{90351AF6-E1C2-4C48-BE8D-1C581CC54726}" srcOrd="1" destOrd="0" presId="urn:microsoft.com/office/officeart/2005/8/layout/vList3"/>
    <dgm:cxn modelId="{CFD29588-EBDC-CA46-893D-8F345A7D66B4}" type="presParOf" srcId="{E59F0F43-BA30-BC46-BF0C-982E7F22979D}" destId="{0A7611B9-9462-CF43-954B-BEC1EDDB04E2}" srcOrd="1" destOrd="0" presId="urn:microsoft.com/office/officeart/2005/8/layout/vList3"/>
    <dgm:cxn modelId="{CC188D24-B14C-3943-9CC4-3EB0D5078ED8}" type="presParOf" srcId="{E59F0F43-BA30-BC46-BF0C-982E7F22979D}" destId="{6446DFA3-299C-5348-8F45-6CB75D3CD687}" srcOrd="2" destOrd="0" presId="urn:microsoft.com/office/officeart/2005/8/layout/vList3"/>
    <dgm:cxn modelId="{1FAD765F-0D18-1248-A72F-86B59F326739}" type="presParOf" srcId="{6446DFA3-299C-5348-8F45-6CB75D3CD687}" destId="{216A2963-5EBA-6F40-B9B9-6255C8C0A67F}" srcOrd="0" destOrd="0" presId="urn:microsoft.com/office/officeart/2005/8/layout/vList3"/>
    <dgm:cxn modelId="{2F44AF64-E971-994D-8B48-720B07ACFEB0}" type="presParOf" srcId="{6446DFA3-299C-5348-8F45-6CB75D3CD687}" destId="{068119DB-74E0-E345-8076-894D111C9389}" srcOrd="1" destOrd="0" presId="urn:microsoft.com/office/officeart/2005/8/layout/vList3"/>
    <dgm:cxn modelId="{5B08945B-B21A-CC45-8626-B50F72272D8C}" type="presParOf" srcId="{E59F0F43-BA30-BC46-BF0C-982E7F22979D}" destId="{FC0C5123-B4AC-D247-9A32-982DADFB5848}" srcOrd="3" destOrd="0" presId="urn:microsoft.com/office/officeart/2005/8/layout/vList3"/>
    <dgm:cxn modelId="{9EFBACC7-9723-874B-8792-C0C2D6B3ACC7}" type="presParOf" srcId="{E59F0F43-BA30-BC46-BF0C-982E7F22979D}" destId="{5967DE65-2F06-B14C-81DF-4152C954474E}" srcOrd="4" destOrd="0" presId="urn:microsoft.com/office/officeart/2005/8/layout/vList3"/>
    <dgm:cxn modelId="{677D4D18-FD61-254B-A32E-030540F04678}" type="presParOf" srcId="{5967DE65-2F06-B14C-81DF-4152C954474E}" destId="{D438C803-E4F2-CF4C-8294-987FD4DA75DC}" srcOrd="0" destOrd="0" presId="urn:microsoft.com/office/officeart/2005/8/layout/vList3"/>
    <dgm:cxn modelId="{8DB6A302-6FDE-2448-9044-DBCDC019D4D0}" type="presParOf" srcId="{5967DE65-2F06-B14C-81DF-4152C954474E}" destId="{16CF9864-10A3-7E48-80DD-CC05ADFDC00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AA3045-AD21-754F-B07A-A815BFF21D17}"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mc:AlternateContent xmlns:mc="http://schemas.openxmlformats.org/markup-compatibility/2006">
      <mc:Choice xmlns:a14="http://schemas.microsoft.com/office/drawing/2010/main" Requires="a14">
        <dgm:pt modelId="{B7D9A281-145D-3749-B0DC-1B2CB87D7393}">
          <dgm:prSet phldrT="[Text]" custT="1"/>
          <dgm:spPr>
            <a:solidFill>
              <a:schemeClr val="bg2"/>
            </a:solidFill>
          </dgm:spPr>
          <dgm:t>
            <a:bodyPr/>
            <a:lstStyle/>
            <a:p>
              <a:pPr/>
              <a14:m>
                <m:oMathPara xmlns:m="http://schemas.openxmlformats.org/officeDocument/2006/math">
                  <m:oMathParaPr>
                    <m:jc m:val="center"/>
                  </m:oMathParaPr>
                  <m:oMath xmlns:m="http://schemas.openxmlformats.org/officeDocument/2006/math">
                    <m:r>
                      <a:rPr lang="fr-FR" sz="1800" b="1" i="1" smtClean="0">
                        <a:solidFill>
                          <a:srgbClr val="202023"/>
                        </a:solidFill>
                        <a:latin typeface="Cambria Math" panose="02040503050406030204" pitchFamily="18" charset="0"/>
                        <a:ea typeface="+mn-lt"/>
                        <a:cs typeface="+mn-lt"/>
                      </a:rPr>
                      <m:t>𝑪𝑼𝑺𝑻𝑶𝑴𝑬𝑹</m:t>
                    </m:r>
                    <m:r>
                      <a:rPr lang="fr-FR" sz="1800" b="1" i="1" smtClean="0">
                        <a:solidFill>
                          <a:srgbClr val="202023"/>
                        </a:solidFill>
                        <a:latin typeface="Cambria Math" panose="02040503050406030204" pitchFamily="18" charset="0"/>
                        <a:ea typeface="+mn-lt"/>
                        <a:cs typeface="+mn-lt"/>
                      </a:rPr>
                      <m:t> </m:t>
                    </m:r>
                    <m:r>
                      <a:rPr lang="fr-FR" sz="1800" b="1" i="1" smtClean="0">
                        <a:solidFill>
                          <a:srgbClr val="202023"/>
                        </a:solidFill>
                        <a:latin typeface="Cambria Math" panose="02040503050406030204" pitchFamily="18" charset="0"/>
                        <a:ea typeface="+mn-lt"/>
                        <a:cs typeface="+mn-lt"/>
                      </a:rPr>
                      <m:t>𝑳𝑰𝑭𝑬𝑻𝑰𝑴𝑬</m:t>
                    </m:r>
                    <m:r>
                      <a:rPr lang="fr-FR" sz="1800" b="1" i="1" smtClean="0">
                        <a:solidFill>
                          <a:srgbClr val="202023"/>
                        </a:solidFill>
                        <a:latin typeface="Cambria Math" panose="02040503050406030204" pitchFamily="18" charset="0"/>
                        <a:ea typeface="+mn-lt"/>
                        <a:cs typeface="+mn-lt"/>
                      </a:rPr>
                      <m:t> </m:t>
                    </m:r>
                    <m:r>
                      <a:rPr lang="fr-FR" sz="1800" b="1" i="1" smtClean="0">
                        <a:solidFill>
                          <a:srgbClr val="202023"/>
                        </a:solidFill>
                        <a:latin typeface="Cambria Math" panose="02040503050406030204" pitchFamily="18" charset="0"/>
                        <a:ea typeface="+mn-lt"/>
                        <a:cs typeface="+mn-lt"/>
                      </a:rPr>
                      <m:t>𝑽𝑨𝑳𝑼𝑬</m:t>
                    </m:r>
                    <m:r>
                      <a:rPr lang="fr-FR" sz="1800" b="1"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m:t>
                    </m:r>
                    <m:d>
                      <m:dPr>
                        <m:ctrlPr>
                          <a:rPr lang="fr-FR" sz="1800" b="0" i="1" smtClean="0">
                            <a:solidFill>
                              <a:srgbClr val="202023"/>
                            </a:solidFill>
                            <a:latin typeface="Cambria Math" panose="02040503050406030204" pitchFamily="18" charset="0"/>
                            <a:ea typeface="+mn-lt"/>
                            <a:cs typeface="+mn-lt"/>
                          </a:rPr>
                        </m:ctrlPr>
                      </m:dPr>
                      <m:e>
                        <m:r>
                          <a:rPr lang="fr-FR" sz="1800" b="0" i="1" smtClean="0">
                            <a:solidFill>
                              <a:srgbClr val="202023"/>
                            </a:solidFill>
                            <a:latin typeface="Cambria Math" panose="02040503050406030204" pitchFamily="18" charset="0"/>
                            <a:ea typeface="+mn-lt"/>
                            <a:cs typeface="+mn-lt"/>
                          </a:rPr>
                          <m:t>𝑇𝑈𝑅𝑁𝑂𝑉𝐸𝑅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𝑀𝐴𝐷𝐸</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𝐵𝑌</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𝐴</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𝐶𝑈𝑆𝑇𝑂𝑀𝐸𝑅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𝑂𝑉𝐸𝑅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𝑂𝑁𝐸</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𝑌𝐸𝐴𝑅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𝐶𝑂𝑆𝑇</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𝑂𝐹</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𝐶𝑈𝑆𝑇𝑂𝑀𝐸𝑅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𝑂𝑉𝐸𝑅</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𝑂𝑁𝐸</m:t>
                        </m:r>
                        <m:r>
                          <a:rPr lang="fr-FR" sz="1800" b="0" i="1" smtClean="0">
                            <a:solidFill>
                              <a:srgbClr val="202023"/>
                            </a:solidFill>
                            <a:latin typeface="Cambria Math" panose="02040503050406030204" pitchFamily="18" charset="0"/>
                            <a:ea typeface="+mn-lt"/>
                            <a:cs typeface="+mn-lt"/>
                          </a:rPr>
                          <m:t> </m:t>
                        </m:r>
                        <m:r>
                          <a:rPr lang="fr-FR" sz="1800" b="0" i="1" smtClean="0">
                            <a:solidFill>
                              <a:srgbClr val="202023"/>
                            </a:solidFill>
                            <a:latin typeface="Cambria Math" panose="02040503050406030204" pitchFamily="18" charset="0"/>
                            <a:ea typeface="+mn-lt"/>
                            <a:cs typeface="+mn-lt"/>
                          </a:rPr>
                          <m:t>𝑌𝐸𝐴𝑅</m:t>
                        </m:r>
                      </m:e>
                    </m:d>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𝐴𝑉𝐸𝑅𝐴𝐺𝐸</m:t>
                    </m:r>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𝐷𝑈𝑅𝐴𝑇𝐼𝑂𝑁</m:t>
                    </m:r>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𝑂𝐹</m:t>
                    </m:r>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𝑇𝐻𝐼𝑆</m:t>
                    </m:r>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𝐶𝑈𝑆𝑇𝑂𝑀𝐸𝑅</m:t>
                    </m:r>
                    <m:r>
                      <a:rPr lang="fr-FR" sz="1800" b="0" i="1" smtClean="0">
                        <a:solidFill>
                          <a:srgbClr val="202023"/>
                        </a:solidFill>
                        <a:latin typeface="Cambria Math" panose="02040503050406030204" pitchFamily="18" charset="0"/>
                        <a:ea typeface="Cambria Math" panose="02040503050406030204" pitchFamily="18" charset="0"/>
                        <a:cs typeface="+mn-lt"/>
                      </a:rPr>
                      <m:t> </m:t>
                    </m:r>
                    <m:r>
                      <a:rPr lang="fr-FR" sz="1800" b="0" i="1" smtClean="0">
                        <a:solidFill>
                          <a:srgbClr val="202023"/>
                        </a:solidFill>
                        <a:latin typeface="Cambria Math" panose="02040503050406030204" pitchFamily="18" charset="0"/>
                        <a:ea typeface="Cambria Math" panose="02040503050406030204" pitchFamily="18" charset="0"/>
                        <a:cs typeface="+mn-lt"/>
                      </a:rPr>
                      <m:t>𝑅𝐸𝐿𝐴𝑇𝐼𝑂𝑁𝑆𝐻𝐼𝑃</m:t>
                    </m:r>
                  </m:oMath>
                </m:oMathPara>
              </a14:m>
              <a:endParaRPr lang="en-GB" sz="1800" dirty="0">
                <a:solidFill>
                  <a:srgbClr val="202023"/>
                </a:solidFill>
                <a:latin typeface="Cambria" panose="02040503050406030204" pitchFamily="18" charset="0"/>
              </a:endParaRPr>
            </a:p>
          </dgm:t>
        </dgm:pt>
      </mc:Choice>
      <mc:Fallback>
        <dgm:pt modelId="{B7D9A281-145D-3749-B0DC-1B2CB87D7393}">
          <dgm:prSet phldrT="[Text]" custT="1"/>
          <dgm:spPr>
            <a:solidFill>
              <a:schemeClr val="bg2"/>
            </a:solidFill>
          </dgm:spPr>
          <dgm:t>
            <a:bodyPr/>
            <a:lstStyle/>
            <a:p>
              <a:pPr/>
              <a:r>
                <a:rPr lang="fr-FR" sz="1800" b="1" i="0">
                  <a:solidFill>
                    <a:srgbClr val="202023"/>
                  </a:solidFill>
                  <a:latin typeface="Cambria Math" panose="02040503050406030204" pitchFamily="18" charset="0"/>
                  <a:ea typeface="+mn-lt"/>
                  <a:cs typeface="+mn-lt"/>
                </a:rPr>
                <a:t>𝑪𝑼𝑺𝑻𝑶𝑴𝑬𝑹 𝑳𝑰𝑭𝑬𝑻𝑰𝑴𝑬 𝑽𝑨𝑳𝑼𝑬 </a:t>
              </a:r>
              <a:r>
                <a:rPr lang="fr-FR" sz="1800" b="0" i="0">
                  <a:solidFill>
                    <a:srgbClr val="202023"/>
                  </a:solidFill>
                  <a:latin typeface="Cambria Math" panose="02040503050406030204" pitchFamily="18" charset="0"/>
                  <a:ea typeface="+mn-lt"/>
                  <a:cs typeface="+mn-lt"/>
                </a:rPr>
                <a:t>=(𝑇𝑈𝑅𝑁𝑂𝑉𝐸𝑅 𝑀𝐴𝐷𝐸 𝐵𝑌 𝐴 𝐶𝑈𝑆𝑇𝑂𝑀𝐸𝑅 𝑂𝑉𝐸𝑅 𝑂𝑁𝐸 𝑌𝐸𝐴𝑅 −𝐶𝑂𝑆𝑇 𝑂𝐹 𝐶𝑈𝑆𝑇𝑂𝑀𝐸𝑅 𝑂𝑉𝐸𝑅 𝑂𝑁𝐸 𝑌𝐸𝐴𝑅)</a:t>
              </a:r>
              <a:r>
                <a:rPr lang="fr-FR" sz="1800" b="0" i="0">
                  <a:solidFill>
                    <a:srgbClr val="202023"/>
                  </a:solidFill>
                  <a:latin typeface="Cambria Math" panose="02040503050406030204" pitchFamily="18" charset="0"/>
                  <a:ea typeface="Cambria Math" panose="02040503050406030204" pitchFamily="18" charset="0"/>
                  <a:cs typeface="+mn-lt"/>
                </a:rPr>
                <a:t>× 𝐴𝑉𝐸𝑅𝐴𝐺𝐸 𝐷𝑈𝑅𝐴𝑇𝐼𝑂𝑁 𝑂𝐹 𝑇𝐻𝐼𝑆 𝐶𝑈𝑆𝑇𝑂𝑀𝐸𝑅 𝑅𝐸𝐿𝐴𝑇𝐼𝑂𝑁𝑆𝐻𝐼𝑃</a:t>
              </a:r>
              <a:endParaRPr lang="en-GB" sz="1800" dirty="0">
                <a:solidFill>
                  <a:srgbClr val="202023"/>
                </a:solidFill>
                <a:latin typeface="Cambria" panose="02040503050406030204" pitchFamily="18" charset="0"/>
              </a:endParaRPr>
            </a:p>
          </dgm:t>
        </dgm:pt>
      </mc:Fallback>
    </mc:AlternateContent>
    <dgm:pt modelId="{93EF4CDA-2722-9C46-8CEE-FE20C1C85771}" type="parTrans" cxnId="{71B1A645-405B-5944-ACEA-FF1CDA617AA3}">
      <dgm:prSet/>
      <dgm:spPr/>
      <dgm:t>
        <a:bodyPr/>
        <a:lstStyle/>
        <a:p>
          <a:endParaRPr lang="en-GB"/>
        </a:p>
      </dgm:t>
    </dgm:pt>
    <dgm:pt modelId="{88553D69-C2B2-5442-8CB4-6A0EC1C8DA1D}" type="sibTrans" cxnId="{71B1A645-405B-5944-ACEA-FF1CDA617AA3}">
      <dgm:prSet/>
      <dgm:spPr>
        <a:solidFill>
          <a:srgbClr val="202023"/>
        </a:solidFill>
        <a:ln>
          <a:solidFill>
            <a:srgbClr val="202023"/>
          </a:solidFill>
        </a:ln>
      </dgm:spPr>
      <dgm:t>
        <a:bodyPr/>
        <a:lstStyle/>
        <a:p>
          <a:endParaRPr lang="en-GB"/>
        </a:p>
      </dgm:t>
    </dgm:pt>
    <dgm:pt modelId="{EEE121B1-CFC5-0543-93C5-8DFA196EF9CA}">
      <dgm:prSet phldrT="[Text]" custT="1"/>
      <dgm:spPr>
        <a:solidFill>
          <a:schemeClr val="bg2"/>
        </a:solidFill>
      </dgm:spPr>
      <dgm:t>
        <a:bodyPr/>
        <a:lstStyle/>
        <a:p>
          <a:r>
            <a:rPr lang="en-GB" sz="1800" dirty="0">
              <a:solidFill>
                <a:srgbClr val="202023"/>
              </a:solidFill>
              <a:latin typeface="Cambria" panose="02040503050406030204" pitchFamily="18" charset="0"/>
              <a:ea typeface="+mn-lt"/>
              <a:cs typeface="+mn-lt"/>
            </a:rPr>
            <a:t>Formula is interesting to use when, like Netflix, it is a service with a fixed and stable price → Avoid important price elasticity and huge fluctuations.</a:t>
          </a:r>
          <a:endParaRPr lang="en-GB" sz="1800" dirty="0">
            <a:solidFill>
              <a:srgbClr val="202023"/>
            </a:solidFill>
            <a:latin typeface="Cambria" panose="02040503050406030204" pitchFamily="18" charset="0"/>
          </a:endParaRPr>
        </a:p>
      </dgm:t>
    </dgm:pt>
    <dgm:pt modelId="{075CB056-E7FE-B04C-8F2B-F4131041E5F6}" type="parTrans" cxnId="{FE7F3E3F-8237-B445-ACB4-ABCF5B5873D1}">
      <dgm:prSet/>
      <dgm:spPr/>
      <dgm:t>
        <a:bodyPr/>
        <a:lstStyle/>
        <a:p>
          <a:endParaRPr lang="en-GB"/>
        </a:p>
      </dgm:t>
    </dgm:pt>
    <dgm:pt modelId="{E4F40562-5FD4-8E4D-9730-E87FE7AB5965}" type="sibTrans" cxnId="{FE7F3E3F-8237-B445-ACB4-ABCF5B5873D1}">
      <dgm:prSet/>
      <dgm:spPr/>
      <dgm:t>
        <a:bodyPr/>
        <a:lstStyle/>
        <a:p>
          <a:endParaRPr lang="en-GB"/>
        </a:p>
      </dgm:t>
    </dgm:pt>
    <dgm:pt modelId="{4CBE835B-10BB-4C45-A863-67CB51BD1C14}">
      <dgm:prSet phldrT="[Text]" custT="1"/>
      <dgm:spPr>
        <a:solidFill>
          <a:schemeClr val="bg2"/>
        </a:solidFill>
      </dgm:spPr>
      <dgm:t>
        <a:bodyPr/>
        <a:lstStyle/>
        <a:p>
          <a:r>
            <a:rPr lang="en-GB" sz="1800" dirty="0">
              <a:solidFill>
                <a:srgbClr val="202023"/>
              </a:solidFill>
              <a:latin typeface="Cambria" panose="02040503050406030204" pitchFamily="18" charset="0"/>
              <a:ea typeface="+mn-lt"/>
              <a:cs typeface="+mn-lt"/>
            </a:rPr>
            <a:t>CLV can have price variations and a discount rate when a company's CLV (the maximum cost it can afford to attract a customer with advertising) is less than the cost it invests in a new customer → Losing money and finding ways to balance and be profitable.</a:t>
          </a:r>
          <a:endParaRPr lang="en-GB" sz="1800" dirty="0">
            <a:solidFill>
              <a:srgbClr val="202023"/>
            </a:solidFill>
            <a:latin typeface="Cambria" panose="02040503050406030204" pitchFamily="18" charset="0"/>
          </a:endParaRPr>
        </a:p>
      </dgm:t>
    </dgm:pt>
    <dgm:pt modelId="{53108310-F963-8048-95AF-EF2E30A14BFB}" type="parTrans" cxnId="{309919AE-8DBD-7341-8BA6-B25029E7149A}">
      <dgm:prSet/>
      <dgm:spPr/>
      <dgm:t>
        <a:bodyPr/>
        <a:lstStyle/>
        <a:p>
          <a:endParaRPr lang="en-GB"/>
        </a:p>
      </dgm:t>
    </dgm:pt>
    <dgm:pt modelId="{503EF773-7E0E-064F-9BBF-B1463EC0AA34}" type="sibTrans" cxnId="{309919AE-8DBD-7341-8BA6-B25029E7149A}">
      <dgm:prSet/>
      <dgm:spPr/>
      <dgm:t>
        <a:bodyPr/>
        <a:lstStyle/>
        <a:p>
          <a:endParaRPr lang="en-GB"/>
        </a:p>
      </dgm:t>
    </dgm:pt>
    <dgm:pt modelId="{3E256BE2-F2DC-2344-B47D-0407CD5B5A39}">
      <dgm:prSet custT="1"/>
      <dgm:spPr>
        <a:solidFill>
          <a:schemeClr val="bg2"/>
        </a:solidFill>
      </dgm:spPr>
      <dgm:t>
        <a:bodyPr/>
        <a:lstStyle/>
        <a:p>
          <a:r>
            <a:rPr lang="en-GB" sz="1800" dirty="0">
              <a:solidFill>
                <a:srgbClr val="202023"/>
              </a:solidFill>
              <a:latin typeface="Cambria" panose="02040503050406030204" pitchFamily="18" charset="0"/>
              <a:ea typeface="+mn-lt"/>
              <a:cs typeface="+mn-lt"/>
            </a:rPr>
            <a:t>CLV may differ according to changes and allow a company to adapt its marketing strategies. </a:t>
          </a:r>
        </a:p>
        <a:p>
          <a:r>
            <a:rPr lang="en-GB" sz="1800" dirty="0">
              <a:solidFill>
                <a:srgbClr val="202023"/>
              </a:solidFill>
              <a:latin typeface="Cambria" panose="02040503050406030204" pitchFamily="18" charset="0"/>
              <a:ea typeface="+mn-lt"/>
              <a:cs typeface="+mn-lt"/>
            </a:rPr>
            <a:t>It is important for the company to follow its evolution over time to understand what makes customers loyalty. </a:t>
          </a:r>
          <a:r>
            <a:rPr lang="en-GB" sz="1800" b="1" dirty="0">
              <a:solidFill>
                <a:srgbClr val="202023"/>
              </a:solidFill>
              <a:latin typeface="Cambria" panose="02040503050406030204" pitchFamily="18" charset="0"/>
              <a:ea typeface="+mn-lt"/>
              <a:cs typeface="+mn-lt"/>
            </a:rPr>
            <a:t>So CLV do not move with standardized valuation techniques.</a:t>
          </a:r>
          <a:endParaRPr lang="en-GB" sz="1800" b="1" dirty="0">
            <a:solidFill>
              <a:srgbClr val="202023"/>
            </a:solidFill>
            <a:latin typeface="Cambria" panose="02040503050406030204" pitchFamily="18" charset="0"/>
          </a:endParaRPr>
        </a:p>
      </dgm:t>
    </dgm:pt>
    <dgm:pt modelId="{A83DC728-3D90-F24E-B95F-E4C563AF8E8E}" type="parTrans" cxnId="{828A7B80-B4F4-0D44-B22C-234AFF7C66B3}">
      <dgm:prSet/>
      <dgm:spPr/>
      <dgm:t>
        <a:bodyPr/>
        <a:lstStyle/>
        <a:p>
          <a:endParaRPr lang="en-GB"/>
        </a:p>
      </dgm:t>
    </dgm:pt>
    <dgm:pt modelId="{FFE6ECCD-A34B-384A-ABF4-E38DAF60A77B}" type="sibTrans" cxnId="{828A7B80-B4F4-0D44-B22C-234AFF7C66B3}">
      <dgm:prSet/>
      <dgm:spPr/>
      <dgm:t>
        <a:bodyPr/>
        <a:lstStyle/>
        <a:p>
          <a:endParaRPr lang="en-GB"/>
        </a:p>
      </dgm:t>
    </dgm:pt>
    <dgm:pt modelId="{82DB52DD-5880-3D49-A12A-9B62484E053D}" type="pres">
      <dgm:prSet presAssocID="{15AA3045-AD21-754F-B07A-A815BFF21D17}" presName="Name0" presStyleCnt="0">
        <dgm:presLayoutVars>
          <dgm:chMax val="7"/>
          <dgm:chPref val="7"/>
          <dgm:dir/>
        </dgm:presLayoutVars>
      </dgm:prSet>
      <dgm:spPr/>
    </dgm:pt>
    <dgm:pt modelId="{A7905AA2-75D3-7E4F-94F8-879BEFEB396A}" type="pres">
      <dgm:prSet presAssocID="{15AA3045-AD21-754F-B07A-A815BFF21D17}" presName="Name1" presStyleCnt="0"/>
      <dgm:spPr/>
    </dgm:pt>
    <dgm:pt modelId="{258556F6-3677-8B43-9976-611CE4F06FCB}" type="pres">
      <dgm:prSet presAssocID="{15AA3045-AD21-754F-B07A-A815BFF21D17}" presName="cycle" presStyleCnt="0"/>
      <dgm:spPr/>
    </dgm:pt>
    <dgm:pt modelId="{C67F0346-4B6E-5B4F-93A3-64B00D6F7A39}" type="pres">
      <dgm:prSet presAssocID="{15AA3045-AD21-754F-B07A-A815BFF21D17}" presName="srcNode" presStyleLbl="node1" presStyleIdx="0" presStyleCnt="4"/>
      <dgm:spPr/>
    </dgm:pt>
    <dgm:pt modelId="{A298AC20-379B-1741-84C6-02D7B7C5193D}" type="pres">
      <dgm:prSet presAssocID="{15AA3045-AD21-754F-B07A-A815BFF21D17}" presName="conn" presStyleLbl="parChTrans1D2" presStyleIdx="0" presStyleCnt="1"/>
      <dgm:spPr/>
    </dgm:pt>
    <dgm:pt modelId="{1B2A2E5E-DFEB-6047-8BC9-823CA554B1BE}" type="pres">
      <dgm:prSet presAssocID="{15AA3045-AD21-754F-B07A-A815BFF21D17}" presName="extraNode" presStyleLbl="node1" presStyleIdx="0" presStyleCnt="4"/>
      <dgm:spPr/>
    </dgm:pt>
    <dgm:pt modelId="{7EBF42A8-438C-7D44-BA22-3F0263C0BCBE}" type="pres">
      <dgm:prSet presAssocID="{15AA3045-AD21-754F-B07A-A815BFF21D17}" presName="dstNode" presStyleLbl="node1" presStyleIdx="0" presStyleCnt="4"/>
      <dgm:spPr/>
    </dgm:pt>
    <dgm:pt modelId="{C1466C1C-9B76-AE45-B2AA-0B301C4258CC}" type="pres">
      <dgm:prSet presAssocID="{B7D9A281-145D-3749-B0DC-1B2CB87D7393}" presName="text_1" presStyleLbl="node1" presStyleIdx="0" presStyleCnt="4">
        <dgm:presLayoutVars>
          <dgm:bulletEnabled val="1"/>
        </dgm:presLayoutVars>
      </dgm:prSet>
      <dgm:spPr>
        <a:prstGeom prst="roundRect">
          <a:avLst/>
        </a:prstGeom>
      </dgm:spPr>
    </dgm:pt>
    <dgm:pt modelId="{FB5F06E9-8F0C-BA43-B1B7-7296C874B282}" type="pres">
      <dgm:prSet presAssocID="{B7D9A281-145D-3749-B0DC-1B2CB87D7393}" presName="accent_1" presStyleCnt="0"/>
      <dgm:spPr/>
    </dgm:pt>
    <dgm:pt modelId="{49CB0D7C-E0A8-6949-8167-E0DC8520278D}" type="pres">
      <dgm:prSet presAssocID="{B7D9A281-145D-3749-B0DC-1B2CB87D7393}" presName="accentRepeatNode" presStyleLbl="solidFgAcc1" presStyleIdx="0" presStyleCnt="4"/>
      <dgm:spPr>
        <a:ln>
          <a:solidFill>
            <a:srgbClr val="202023"/>
          </a:solidFill>
        </a:ln>
      </dgm:spPr>
    </dgm:pt>
    <dgm:pt modelId="{B2E4EF49-1B1D-AC4D-B967-63B8DDE9AD99}" type="pres">
      <dgm:prSet presAssocID="{EEE121B1-CFC5-0543-93C5-8DFA196EF9CA}" presName="text_2" presStyleLbl="node1" presStyleIdx="1" presStyleCnt="4">
        <dgm:presLayoutVars>
          <dgm:bulletEnabled val="1"/>
        </dgm:presLayoutVars>
      </dgm:prSet>
      <dgm:spPr>
        <a:prstGeom prst="roundRect">
          <a:avLst/>
        </a:prstGeom>
      </dgm:spPr>
    </dgm:pt>
    <dgm:pt modelId="{EDCBA574-00A8-7640-B7E7-4D176A7C0262}" type="pres">
      <dgm:prSet presAssocID="{EEE121B1-CFC5-0543-93C5-8DFA196EF9CA}" presName="accent_2" presStyleCnt="0"/>
      <dgm:spPr/>
    </dgm:pt>
    <dgm:pt modelId="{D6F3A18C-54D4-7540-8CDA-91D50DD2AAC6}" type="pres">
      <dgm:prSet presAssocID="{EEE121B1-CFC5-0543-93C5-8DFA196EF9CA}" presName="accentRepeatNode" presStyleLbl="solidFgAcc1" presStyleIdx="1" presStyleCnt="4"/>
      <dgm:spPr>
        <a:ln>
          <a:solidFill>
            <a:srgbClr val="202023"/>
          </a:solidFill>
        </a:ln>
      </dgm:spPr>
    </dgm:pt>
    <dgm:pt modelId="{CB8EECF4-157B-5E4D-99AD-75E200026136}" type="pres">
      <dgm:prSet presAssocID="{4CBE835B-10BB-4C45-A863-67CB51BD1C14}" presName="text_3" presStyleLbl="node1" presStyleIdx="2" presStyleCnt="4">
        <dgm:presLayoutVars>
          <dgm:bulletEnabled val="1"/>
        </dgm:presLayoutVars>
      </dgm:prSet>
      <dgm:spPr>
        <a:prstGeom prst="roundRect">
          <a:avLst/>
        </a:prstGeom>
      </dgm:spPr>
    </dgm:pt>
    <dgm:pt modelId="{40374FE4-2B4E-1D47-9319-49E89DE0294F}" type="pres">
      <dgm:prSet presAssocID="{4CBE835B-10BB-4C45-A863-67CB51BD1C14}" presName="accent_3" presStyleCnt="0"/>
      <dgm:spPr/>
    </dgm:pt>
    <dgm:pt modelId="{E84D10AE-6F49-7A42-AB83-0B834AC6FC71}" type="pres">
      <dgm:prSet presAssocID="{4CBE835B-10BB-4C45-A863-67CB51BD1C14}" presName="accentRepeatNode" presStyleLbl="solidFgAcc1" presStyleIdx="2" presStyleCnt="4"/>
      <dgm:spPr>
        <a:ln>
          <a:solidFill>
            <a:srgbClr val="202023"/>
          </a:solidFill>
        </a:ln>
      </dgm:spPr>
    </dgm:pt>
    <dgm:pt modelId="{7D356FCB-CC1F-4743-A9E4-73D33F768392}" type="pres">
      <dgm:prSet presAssocID="{3E256BE2-F2DC-2344-B47D-0407CD5B5A39}" presName="text_4" presStyleLbl="node1" presStyleIdx="3" presStyleCnt="4" custScaleY="111514">
        <dgm:presLayoutVars>
          <dgm:bulletEnabled val="1"/>
        </dgm:presLayoutVars>
      </dgm:prSet>
      <dgm:spPr>
        <a:prstGeom prst="roundRect">
          <a:avLst/>
        </a:prstGeom>
      </dgm:spPr>
    </dgm:pt>
    <dgm:pt modelId="{C9733D51-732C-3240-BFF7-627065E6CD24}" type="pres">
      <dgm:prSet presAssocID="{3E256BE2-F2DC-2344-B47D-0407CD5B5A39}" presName="accent_4" presStyleCnt="0"/>
      <dgm:spPr/>
    </dgm:pt>
    <dgm:pt modelId="{9BEA7D29-FB9D-6E4B-9EBD-A9601BF4C49A}" type="pres">
      <dgm:prSet presAssocID="{3E256BE2-F2DC-2344-B47D-0407CD5B5A39}" presName="accentRepeatNode" presStyleLbl="solidFgAcc1" presStyleIdx="3" presStyleCnt="4"/>
      <dgm:spPr>
        <a:ln>
          <a:solidFill>
            <a:srgbClr val="202023"/>
          </a:solidFill>
        </a:ln>
      </dgm:spPr>
    </dgm:pt>
  </dgm:ptLst>
  <dgm:cxnLst>
    <dgm:cxn modelId="{70DDB110-8A02-EA40-8866-360C86EA72EA}" type="presOf" srcId="{B7D9A281-145D-3749-B0DC-1B2CB87D7393}" destId="{C1466C1C-9B76-AE45-B2AA-0B301C4258CC}" srcOrd="0" destOrd="0" presId="urn:microsoft.com/office/officeart/2008/layout/VerticalCurvedList"/>
    <dgm:cxn modelId="{FE7F3E3F-8237-B445-ACB4-ABCF5B5873D1}" srcId="{15AA3045-AD21-754F-B07A-A815BFF21D17}" destId="{EEE121B1-CFC5-0543-93C5-8DFA196EF9CA}" srcOrd="1" destOrd="0" parTransId="{075CB056-E7FE-B04C-8F2B-F4131041E5F6}" sibTransId="{E4F40562-5FD4-8E4D-9730-E87FE7AB5965}"/>
    <dgm:cxn modelId="{E02BC740-3EAC-1D4A-B3BA-13EF68A37AB3}" type="presOf" srcId="{3E256BE2-F2DC-2344-B47D-0407CD5B5A39}" destId="{7D356FCB-CC1F-4743-A9E4-73D33F768392}" srcOrd="0" destOrd="0" presId="urn:microsoft.com/office/officeart/2008/layout/VerticalCurvedList"/>
    <dgm:cxn modelId="{71B1A645-405B-5944-ACEA-FF1CDA617AA3}" srcId="{15AA3045-AD21-754F-B07A-A815BFF21D17}" destId="{B7D9A281-145D-3749-B0DC-1B2CB87D7393}" srcOrd="0" destOrd="0" parTransId="{93EF4CDA-2722-9C46-8CEE-FE20C1C85771}" sibTransId="{88553D69-C2B2-5442-8CB4-6A0EC1C8DA1D}"/>
    <dgm:cxn modelId="{EEEF7F62-4175-EC41-A93F-DC4679149A06}" type="presOf" srcId="{15AA3045-AD21-754F-B07A-A815BFF21D17}" destId="{82DB52DD-5880-3D49-A12A-9B62484E053D}" srcOrd="0" destOrd="0" presId="urn:microsoft.com/office/officeart/2008/layout/VerticalCurvedList"/>
    <dgm:cxn modelId="{828A7B80-B4F4-0D44-B22C-234AFF7C66B3}" srcId="{15AA3045-AD21-754F-B07A-A815BFF21D17}" destId="{3E256BE2-F2DC-2344-B47D-0407CD5B5A39}" srcOrd="3" destOrd="0" parTransId="{A83DC728-3D90-F24E-B95F-E4C563AF8E8E}" sibTransId="{FFE6ECCD-A34B-384A-ABF4-E38DAF60A77B}"/>
    <dgm:cxn modelId="{36FA30AB-8515-CD4E-9EBF-F97E9A4928B2}" type="presOf" srcId="{EEE121B1-CFC5-0543-93C5-8DFA196EF9CA}" destId="{B2E4EF49-1B1D-AC4D-B967-63B8DDE9AD99}" srcOrd="0" destOrd="0" presId="urn:microsoft.com/office/officeart/2008/layout/VerticalCurvedList"/>
    <dgm:cxn modelId="{309919AE-8DBD-7341-8BA6-B25029E7149A}" srcId="{15AA3045-AD21-754F-B07A-A815BFF21D17}" destId="{4CBE835B-10BB-4C45-A863-67CB51BD1C14}" srcOrd="2" destOrd="0" parTransId="{53108310-F963-8048-95AF-EF2E30A14BFB}" sibTransId="{503EF773-7E0E-064F-9BBF-B1463EC0AA34}"/>
    <dgm:cxn modelId="{EB3A06ED-D379-5643-80FD-3F550C00F96F}" type="presOf" srcId="{88553D69-C2B2-5442-8CB4-6A0EC1C8DA1D}" destId="{A298AC20-379B-1741-84C6-02D7B7C5193D}" srcOrd="0" destOrd="0" presId="urn:microsoft.com/office/officeart/2008/layout/VerticalCurvedList"/>
    <dgm:cxn modelId="{5EFD1DFD-2AFE-F94C-8F6F-C18B5EBE5EE4}" type="presOf" srcId="{4CBE835B-10BB-4C45-A863-67CB51BD1C14}" destId="{CB8EECF4-157B-5E4D-99AD-75E200026136}" srcOrd="0" destOrd="0" presId="urn:microsoft.com/office/officeart/2008/layout/VerticalCurvedList"/>
    <dgm:cxn modelId="{A5F75B18-2E78-8C40-BEAC-1B06D53A01E2}" type="presParOf" srcId="{82DB52DD-5880-3D49-A12A-9B62484E053D}" destId="{A7905AA2-75D3-7E4F-94F8-879BEFEB396A}" srcOrd="0" destOrd="0" presId="urn:microsoft.com/office/officeart/2008/layout/VerticalCurvedList"/>
    <dgm:cxn modelId="{6BC5867A-7103-3E4D-A74D-20DE915A0614}" type="presParOf" srcId="{A7905AA2-75D3-7E4F-94F8-879BEFEB396A}" destId="{258556F6-3677-8B43-9976-611CE4F06FCB}" srcOrd="0" destOrd="0" presId="urn:microsoft.com/office/officeart/2008/layout/VerticalCurvedList"/>
    <dgm:cxn modelId="{791EE4E7-12AC-9C40-A790-F6C441757134}" type="presParOf" srcId="{258556F6-3677-8B43-9976-611CE4F06FCB}" destId="{C67F0346-4B6E-5B4F-93A3-64B00D6F7A39}" srcOrd="0" destOrd="0" presId="urn:microsoft.com/office/officeart/2008/layout/VerticalCurvedList"/>
    <dgm:cxn modelId="{76356049-70E8-0742-A760-E4AC5CBF1B97}" type="presParOf" srcId="{258556F6-3677-8B43-9976-611CE4F06FCB}" destId="{A298AC20-379B-1741-84C6-02D7B7C5193D}" srcOrd="1" destOrd="0" presId="urn:microsoft.com/office/officeart/2008/layout/VerticalCurvedList"/>
    <dgm:cxn modelId="{81945A2F-21F9-A549-BC9B-2E1EA043A1B0}" type="presParOf" srcId="{258556F6-3677-8B43-9976-611CE4F06FCB}" destId="{1B2A2E5E-DFEB-6047-8BC9-823CA554B1BE}" srcOrd="2" destOrd="0" presId="urn:microsoft.com/office/officeart/2008/layout/VerticalCurvedList"/>
    <dgm:cxn modelId="{D9C0A8D1-A00A-A446-8346-5B83B0DA323F}" type="presParOf" srcId="{258556F6-3677-8B43-9976-611CE4F06FCB}" destId="{7EBF42A8-438C-7D44-BA22-3F0263C0BCBE}" srcOrd="3" destOrd="0" presId="urn:microsoft.com/office/officeart/2008/layout/VerticalCurvedList"/>
    <dgm:cxn modelId="{7FC8FA4E-A387-F846-97F4-4C3F992D291A}" type="presParOf" srcId="{A7905AA2-75D3-7E4F-94F8-879BEFEB396A}" destId="{C1466C1C-9B76-AE45-B2AA-0B301C4258CC}" srcOrd="1" destOrd="0" presId="urn:microsoft.com/office/officeart/2008/layout/VerticalCurvedList"/>
    <dgm:cxn modelId="{1D43FECA-A6BB-8C49-BFC3-81848A32644F}" type="presParOf" srcId="{A7905AA2-75D3-7E4F-94F8-879BEFEB396A}" destId="{FB5F06E9-8F0C-BA43-B1B7-7296C874B282}" srcOrd="2" destOrd="0" presId="urn:microsoft.com/office/officeart/2008/layout/VerticalCurvedList"/>
    <dgm:cxn modelId="{C867A0AD-5064-DB4A-B54F-19BC912C8773}" type="presParOf" srcId="{FB5F06E9-8F0C-BA43-B1B7-7296C874B282}" destId="{49CB0D7C-E0A8-6949-8167-E0DC8520278D}" srcOrd="0" destOrd="0" presId="urn:microsoft.com/office/officeart/2008/layout/VerticalCurvedList"/>
    <dgm:cxn modelId="{DCD37E26-3150-3349-9C9B-860A5A4B497A}" type="presParOf" srcId="{A7905AA2-75D3-7E4F-94F8-879BEFEB396A}" destId="{B2E4EF49-1B1D-AC4D-B967-63B8DDE9AD99}" srcOrd="3" destOrd="0" presId="urn:microsoft.com/office/officeart/2008/layout/VerticalCurvedList"/>
    <dgm:cxn modelId="{44BAC89C-FB57-654B-96C4-97F1630FD66B}" type="presParOf" srcId="{A7905AA2-75D3-7E4F-94F8-879BEFEB396A}" destId="{EDCBA574-00A8-7640-B7E7-4D176A7C0262}" srcOrd="4" destOrd="0" presId="urn:microsoft.com/office/officeart/2008/layout/VerticalCurvedList"/>
    <dgm:cxn modelId="{BCAA778F-229D-D040-B845-C1790D35EB04}" type="presParOf" srcId="{EDCBA574-00A8-7640-B7E7-4D176A7C0262}" destId="{D6F3A18C-54D4-7540-8CDA-91D50DD2AAC6}" srcOrd="0" destOrd="0" presId="urn:microsoft.com/office/officeart/2008/layout/VerticalCurvedList"/>
    <dgm:cxn modelId="{E61EBA0D-FCDA-4340-8719-1B6DDC1A3AEB}" type="presParOf" srcId="{A7905AA2-75D3-7E4F-94F8-879BEFEB396A}" destId="{CB8EECF4-157B-5E4D-99AD-75E200026136}" srcOrd="5" destOrd="0" presId="urn:microsoft.com/office/officeart/2008/layout/VerticalCurvedList"/>
    <dgm:cxn modelId="{D250A2A5-A865-4545-8791-BCDD450B9561}" type="presParOf" srcId="{A7905AA2-75D3-7E4F-94F8-879BEFEB396A}" destId="{40374FE4-2B4E-1D47-9319-49E89DE0294F}" srcOrd="6" destOrd="0" presId="urn:microsoft.com/office/officeart/2008/layout/VerticalCurvedList"/>
    <dgm:cxn modelId="{0A7CA1B2-9943-AD4E-B60A-8BAAEFFC22F2}" type="presParOf" srcId="{40374FE4-2B4E-1D47-9319-49E89DE0294F}" destId="{E84D10AE-6F49-7A42-AB83-0B834AC6FC71}" srcOrd="0" destOrd="0" presId="urn:microsoft.com/office/officeart/2008/layout/VerticalCurvedList"/>
    <dgm:cxn modelId="{7F87F88C-A2D5-4B40-AA81-BEAB64216C06}" type="presParOf" srcId="{A7905AA2-75D3-7E4F-94F8-879BEFEB396A}" destId="{7D356FCB-CC1F-4743-A9E4-73D33F768392}" srcOrd="7" destOrd="0" presId="urn:microsoft.com/office/officeart/2008/layout/VerticalCurvedList"/>
    <dgm:cxn modelId="{EA67AAFB-BEFB-6242-A4C7-9360FF5C0D2A}" type="presParOf" srcId="{A7905AA2-75D3-7E4F-94F8-879BEFEB396A}" destId="{C9733D51-732C-3240-BFF7-627065E6CD24}" srcOrd="8" destOrd="0" presId="urn:microsoft.com/office/officeart/2008/layout/VerticalCurvedList"/>
    <dgm:cxn modelId="{682CB4F6-8BC6-914E-99D2-F79D38C6EBED}" type="presParOf" srcId="{C9733D51-732C-3240-BFF7-627065E6CD24}" destId="{9BEA7D29-FB9D-6E4B-9EBD-A9601BF4C4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AA3045-AD21-754F-B07A-A815BFF21D17}"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B7D9A281-145D-3749-B0DC-1B2CB87D7393}">
      <dgm:prSet phldrT="[Text]" custT="1"/>
      <dgm:spPr>
        <a:blipFill>
          <a:blip xmlns:r="http://schemas.openxmlformats.org/officeDocument/2006/relationships" r:embed="rId1"/>
          <a:stretch>
            <a:fillRect b="-5882"/>
          </a:stretch>
        </a:blipFill>
      </dgm:spPr>
      <dgm:t>
        <a:bodyPr/>
        <a:lstStyle/>
        <a:p>
          <a:r>
            <a:rPr lang="fr-FR">
              <a:noFill/>
            </a:rPr>
            <a:t> </a:t>
          </a:r>
        </a:p>
      </dgm:t>
    </dgm:pt>
    <dgm:pt modelId="{93EF4CDA-2722-9C46-8CEE-FE20C1C85771}" type="parTrans" cxnId="{71B1A645-405B-5944-ACEA-FF1CDA617AA3}">
      <dgm:prSet/>
      <dgm:spPr/>
      <dgm:t>
        <a:bodyPr/>
        <a:lstStyle/>
        <a:p>
          <a:endParaRPr lang="en-GB"/>
        </a:p>
      </dgm:t>
    </dgm:pt>
    <dgm:pt modelId="{88553D69-C2B2-5442-8CB4-6A0EC1C8DA1D}" type="sibTrans" cxnId="{71B1A645-405B-5944-ACEA-FF1CDA617AA3}">
      <dgm:prSet/>
      <dgm:spPr>
        <a:solidFill>
          <a:srgbClr val="202023"/>
        </a:solidFill>
        <a:ln>
          <a:solidFill>
            <a:srgbClr val="202023"/>
          </a:solidFill>
        </a:ln>
      </dgm:spPr>
      <dgm:t>
        <a:bodyPr/>
        <a:lstStyle/>
        <a:p>
          <a:endParaRPr lang="en-GB"/>
        </a:p>
      </dgm:t>
    </dgm:pt>
    <dgm:pt modelId="{EEE121B1-CFC5-0543-93C5-8DFA196EF9CA}">
      <dgm:prSet phldrT="[Text]" custT="1"/>
      <dgm:spPr>
        <a:solidFill>
          <a:schemeClr val="bg2"/>
        </a:solidFill>
      </dgm:spPr>
      <dgm:t>
        <a:bodyPr/>
        <a:lstStyle/>
        <a:p>
          <a:r>
            <a:rPr lang="en-GB" sz="1800" dirty="0">
              <a:solidFill>
                <a:srgbClr val="202023"/>
              </a:solidFill>
              <a:latin typeface="Cambria" panose="02040503050406030204" pitchFamily="18" charset="0"/>
              <a:ea typeface="+mn-lt"/>
              <a:cs typeface="+mn-lt"/>
            </a:rPr>
            <a:t>Formula is interesting to use when, like Netflix, it is a service with a fixed and stable price → Avoid important price elasticity and huge fluctuations.</a:t>
          </a:r>
          <a:endParaRPr lang="en-GB" sz="1800" dirty="0">
            <a:solidFill>
              <a:srgbClr val="202023"/>
            </a:solidFill>
            <a:latin typeface="Cambria" panose="02040503050406030204" pitchFamily="18" charset="0"/>
          </a:endParaRPr>
        </a:p>
      </dgm:t>
    </dgm:pt>
    <dgm:pt modelId="{075CB056-E7FE-B04C-8F2B-F4131041E5F6}" type="parTrans" cxnId="{FE7F3E3F-8237-B445-ACB4-ABCF5B5873D1}">
      <dgm:prSet/>
      <dgm:spPr/>
      <dgm:t>
        <a:bodyPr/>
        <a:lstStyle/>
        <a:p>
          <a:endParaRPr lang="en-GB"/>
        </a:p>
      </dgm:t>
    </dgm:pt>
    <dgm:pt modelId="{E4F40562-5FD4-8E4D-9730-E87FE7AB5965}" type="sibTrans" cxnId="{FE7F3E3F-8237-B445-ACB4-ABCF5B5873D1}">
      <dgm:prSet/>
      <dgm:spPr/>
      <dgm:t>
        <a:bodyPr/>
        <a:lstStyle/>
        <a:p>
          <a:endParaRPr lang="en-GB"/>
        </a:p>
      </dgm:t>
    </dgm:pt>
    <dgm:pt modelId="{4CBE835B-10BB-4C45-A863-67CB51BD1C14}">
      <dgm:prSet phldrT="[Text]" custT="1"/>
      <dgm:spPr>
        <a:solidFill>
          <a:schemeClr val="bg2"/>
        </a:solidFill>
      </dgm:spPr>
      <dgm:t>
        <a:bodyPr/>
        <a:lstStyle/>
        <a:p>
          <a:r>
            <a:rPr lang="en-GB" sz="1800" dirty="0">
              <a:solidFill>
                <a:srgbClr val="202023"/>
              </a:solidFill>
              <a:latin typeface="Cambria" panose="02040503050406030204" pitchFamily="18" charset="0"/>
              <a:ea typeface="+mn-lt"/>
              <a:cs typeface="+mn-lt"/>
            </a:rPr>
            <a:t>CLV can have price variations and a discount rate when a company's CLV (the maximum cost it can afford to attract a customer with advertising) is less than the cost it invests in a new customer → Losing money and finding ways to balance and be profitable.</a:t>
          </a:r>
          <a:endParaRPr lang="en-GB" sz="1800" dirty="0">
            <a:solidFill>
              <a:srgbClr val="202023"/>
            </a:solidFill>
            <a:latin typeface="Cambria" panose="02040503050406030204" pitchFamily="18" charset="0"/>
          </a:endParaRPr>
        </a:p>
      </dgm:t>
    </dgm:pt>
    <dgm:pt modelId="{53108310-F963-8048-95AF-EF2E30A14BFB}" type="parTrans" cxnId="{309919AE-8DBD-7341-8BA6-B25029E7149A}">
      <dgm:prSet/>
      <dgm:spPr/>
      <dgm:t>
        <a:bodyPr/>
        <a:lstStyle/>
        <a:p>
          <a:endParaRPr lang="en-GB"/>
        </a:p>
      </dgm:t>
    </dgm:pt>
    <dgm:pt modelId="{503EF773-7E0E-064F-9BBF-B1463EC0AA34}" type="sibTrans" cxnId="{309919AE-8DBD-7341-8BA6-B25029E7149A}">
      <dgm:prSet/>
      <dgm:spPr/>
      <dgm:t>
        <a:bodyPr/>
        <a:lstStyle/>
        <a:p>
          <a:endParaRPr lang="en-GB"/>
        </a:p>
      </dgm:t>
    </dgm:pt>
    <dgm:pt modelId="{3E256BE2-F2DC-2344-B47D-0407CD5B5A39}">
      <dgm:prSet custT="1"/>
      <dgm:spPr>
        <a:solidFill>
          <a:schemeClr val="bg2"/>
        </a:solidFill>
      </dgm:spPr>
      <dgm:t>
        <a:bodyPr/>
        <a:lstStyle/>
        <a:p>
          <a:r>
            <a:rPr lang="en-GB" sz="1800" dirty="0">
              <a:solidFill>
                <a:srgbClr val="202023"/>
              </a:solidFill>
              <a:latin typeface="Cambria" panose="02040503050406030204" pitchFamily="18" charset="0"/>
              <a:ea typeface="+mn-lt"/>
              <a:cs typeface="+mn-lt"/>
            </a:rPr>
            <a:t>CLV may differ according to changes and allow a company to adapt its marketing strategies. </a:t>
          </a:r>
        </a:p>
        <a:p>
          <a:r>
            <a:rPr lang="en-GB" sz="1800" dirty="0">
              <a:solidFill>
                <a:srgbClr val="202023"/>
              </a:solidFill>
              <a:latin typeface="Cambria" panose="02040503050406030204" pitchFamily="18" charset="0"/>
              <a:ea typeface="+mn-lt"/>
              <a:cs typeface="+mn-lt"/>
            </a:rPr>
            <a:t>It is important for the company to follow its evolution over time to understand what makes customers loyalty. </a:t>
          </a:r>
          <a:r>
            <a:rPr lang="en-GB" sz="1800" b="1" dirty="0">
              <a:solidFill>
                <a:srgbClr val="202023"/>
              </a:solidFill>
              <a:latin typeface="Cambria" panose="02040503050406030204" pitchFamily="18" charset="0"/>
              <a:ea typeface="+mn-lt"/>
              <a:cs typeface="+mn-lt"/>
            </a:rPr>
            <a:t>So CLV do not move with standardized valuation techniques.</a:t>
          </a:r>
          <a:endParaRPr lang="en-GB" sz="1800" b="1" dirty="0">
            <a:solidFill>
              <a:srgbClr val="202023"/>
            </a:solidFill>
            <a:latin typeface="Cambria" panose="02040503050406030204" pitchFamily="18" charset="0"/>
          </a:endParaRPr>
        </a:p>
      </dgm:t>
    </dgm:pt>
    <dgm:pt modelId="{A83DC728-3D90-F24E-B95F-E4C563AF8E8E}" type="parTrans" cxnId="{828A7B80-B4F4-0D44-B22C-234AFF7C66B3}">
      <dgm:prSet/>
      <dgm:spPr/>
      <dgm:t>
        <a:bodyPr/>
        <a:lstStyle/>
        <a:p>
          <a:endParaRPr lang="en-GB"/>
        </a:p>
      </dgm:t>
    </dgm:pt>
    <dgm:pt modelId="{FFE6ECCD-A34B-384A-ABF4-E38DAF60A77B}" type="sibTrans" cxnId="{828A7B80-B4F4-0D44-B22C-234AFF7C66B3}">
      <dgm:prSet/>
      <dgm:spPr/>
      <dgm:t>
        <a:bodyPr/>
        <a:lstStyle/>
        <a:p>
          <a:endParaRPr lang="en-GB"/>
        </a:p>
      </dgm:t>
    </dgm:pt>
    <dgm:pt modelId="{82DB52DD-5880-3D49-A12A-9B62484E053D}" type="pres">
      <dgm:prSet presAssocID="{15AA3045-AD21-754F-B07A-A815BFF21D17}" presName="Name0" presStyleCnt="0">
        <dgm:presLayoutVars>
          <dgm:chMax val="7"/>
          <dgm:chPref val="7"/>
          <dgm:dir/>
        </dgm:presLayoutVars>
      </dgm:prSet>
      <dgm:spPr/>
    </dgm:pt>
    <dgm:pt modelId="{A7905AA2-75D3-7E4F-94F8-879BEFEB396A}" type="pres">
      <dgm:prSet presAssocID="{15AA3045-AD21-754F-B07A-A815BFF21D17}" presName="Name1" presStyleCnt="0"/>
      <dgm:spPr/>
    </dgm:pt>
    <dgm:pt modelId="{258556F6-3677-8B43-9976-611CE4F06FCB}" type="pres">
      <dgm:prSet presAssocID="{15AA3045-AD21-754F-B07A-A815BFF21D17}" presName="cycle" presStyleCnt="0"/>
      <dgm:spPr/>
    </dgm:pt>
    <dgm:pt modelId="{C67F0346-4B6E-5B4F-93A3-64B00D6F7A39}" type="pres">
      <dgm:prSet presAssocID="{15AA3045-AD21-754F-B07A-A815BFF21D17}" presName="srcNode" presStyleLbl="node1" presStyleIdx="0" presStyleCnt="4"/>
      <dgm:spPr/>
    </dgm:pt>
    <dgm:pt modelId="{A298AC20-379B-1741-84C6-02D7B7C5193D}" type="pres">
      <dgm:prSet presAssocID="{15AA3045-AD21-754F-B07A-A815BFF21D17}" presName="conn" presStyleLbl="parChTrans1D2" presStyleIdx="0" presStyleCnt="1"/>
      <dgm:spPr/>
    </dgm:pt>
    <dgm:pt modelId="{1B2A2E5E-DFEB-6047-8BC9-823CA554B1BE}" type="pres">
      <dgm:prSet presAssocID="{15AA3045-AD21-754F-B07A-A815BFF21D17}" presName="extraNode" presStyleLbl="node1" presStyleIdx="0" presStyleCnt="4"/>
      <dgm:spPr/>
    </dgm:pt>
    <dgm:pt modelId="{7EBF42A8-438C-7D44-BA22-3F0263C0BCBE}" type="pres">
      <dgm:prSet presAssocID="{15AA3045-AD21-754F-B07A-A815BFF21D17}" presName="dstNode" presStyleLbl="node1" presStyleIdx="0" presStyleCnt="4"/>
      <dgm:spPr/>
    </dgm:pt>
    <dgm:pt modelId="{C1466C1C-9B76-AE45-B2AA-0B301C4258CC}" type="pres">
      <dgm:prSet presAssocID="{B7D9A281-145D-3749-B0DC-1B2CB87D7393}" presName="text_1" presStyleLbl="node1" presStyleIdx="0" presStyleCnt="4">
        <dgm:presLayoutVars>
          <dgm:bulletEnabled val="1"/>
        </dgm:presLayoutVars>
      </dgm:prSet>
      <dgm:spPr>
        <a:prstGeom prst="roundRect">
          <a:avLst/>
        </a:prstGeom>
      </dgm:spPr>
    </dgm:pt>
    <dgm:pt modelId="{FB5F06E9-8F0C-BA43-B1B7-7296C874B282}" type="pres">
      <dgm:prSet presAssocID="{B7D9A281-145D-3749-B0DC-1B2CB87D7393}" presName="accent_1" presStyleCnt="0"/>
      <dgm:spPr/>
    </dgm:pt>
    <dgm:pt modelId="{49CB0D7C-E0A8-6949-8167-E0DC8520278D}" type="pres">
      <dgm:prSet presAssocID="{B7D9A281-145D-3749-B0DC-1B2CB87D7393}" presName="accentRepeatNode" presStyleLbl="solidFgAcc1" presStyleIdx="0" presStyleCnt="4"/>
      <dgm:spPr>
        <a:ln>
          <a:solidFill>
            <a:srgbClr val="202023"/>
          </a:solidFill>
        </a:ln>
      </dgm:spPr>
    </dgm:pt>
    <dgm:pt modelId="{B2E4EF49-1B1D-AC4D-B967-63B8DDE9AD99}" type="pres">
      <dgm:prSet presAssocID="{EEE121B1-CFC5-0543-93C5-8DFA196EF9CA}" presName="text_2" presStyleLbl="node1" presStyleIdx="1" presStyleCnt="4">
        <dgm:presLayoutVars>
          <dgm:bulletEnabled val="1"/>
        </dgm:presLayoutVars>
      </dgm:prSet>
      <dgm:spPr>
        <a:prstGeom prst="roundRect">
          <a:avLst/>
        </a:prstGeom>
      </dgm:spPr>
    </dgm:pt>
    <dgm:pt modelId="{EDCBA574-00A8-7640-B7E7-4D176A7C0262}" type="pres">
      <dgm:prSet presAssocID="{EEE121B1-CFC5-0543-93C5-8DFA196EF9CA}" presName="accent_2" presStyleCnt="0"/>
      <dgm:spPr/>
    </dgm:pt>
    <dgm:pt modelId="{D6F3A18C-54D4-7540-8CDA-91D50DD2AAC6}" type="pres">
      <dgm:prSet presAssocID="{EEE121B1-CFC5-0543-93C5-8DFA196EF9CA}" presName="accentRepeatNode" presStyleLbl="solidFgAcc1" presStyleIdx="1" presStyleCnt="4"/>
      <dgm:spPr>
        <a:ln>
          <a:solidFill>
            <a:srgbClr val="202023"/>
          </a:solidFill>
        </a:ln>
      </dgm:spPr>
    </dgm:pt>
    <dgm:pt modelId="{CB8EECF4-157B-5E4D-99AD-75E200026136}" type="pres">
      <dgm:prSet presAssocID="{4CBE835B-10BB-4C45-A863-67CB51BD1C14}" presName="text_3" presStyleLbl="node1" presStyleIdx="2" presStyleCnt="4">
        <dgm:presLayoutVars>
          <dgm:bulletEnabled val="1"/>
        </dgm:presLayoutVars>
      </dgm:prSet>
      <dgm:spPr>
        <a:prstGeom prst="roundRect">
          <a:avLst/>
        </a:prstGeom>
      </dgm:spPr>
    </dgm:pt>
    <dgm:pt modelId="{40374FE4-2B4E-1D47-9319-49E89DE0294F}" type="pres">
      <dgm:prSet presAssocID="{4CBE835B-10BB-4C45-A863-67CB51BD1C14}" presName="accent_3" presStyleCnt="0"/>
      <dgm:spPr/>
    </dgm:pt>
    <dgm:pt modelId="{E84D10AE-6F49-7A42-AB83-0B834AC6FC71}" type="pres">
      <dgm:prSet presAssocID="{4CBE835B-10BB-4C45-A863-67CB51BD1C14}" presName="accentRepeatNode" presStyleLbl="solidFgAcc1" presStyleIdx="2" presStyleCnt="4"/>
      <dgm:spPr>
        <a:ln>
          <a:solidFill>
            <a:srgbClr val="202023"/>
          </a:solidFill>
        </a:ln>
      </dgm:spPr>
    </dgm:pt>
    <dgm:pt modelId="{7D356FCB-CC1F-4743-A9E4-73D33F768392}" type="pres">
      <dgm:prSet presAssocID="{3E256BE2-F2DC-2344-B47D-0407CD5B5A39}" presName="text_4" presStyleLbl="node1" presStyleIdx="3" presStyleCnt="4" custScaleY="111514">
        <dgm:presLayoutVars>
          <dgm:bulletEnabled val="1"/>
        </dgm:presLayoutVars>
      </dgm:prSet>
      <dgm:spPr>
        <a:prstGeom prst="roundRect">
          <a:avLst/>
        </a:prstGeom>
      </dgm:spPr>
    </dgm:pt>
    <dgm:pt modelId="{C9733D51-732C-3240-BFF7-627065E6CD24}" type="pres">
      <dgm:prSet presAssocID="{3E256BE2-F2DC-2344-B47D-0407CD5B5A39}" presName="accent_4" presStyleCnt="0"/>
      <dgm:spPr/>
    </dgm:pt>
    <dgm:pt modelId="{9BEA7D29-FB9D-6E4B-9EBD-A9601BF4C49A}" type="pres">
      <dgm:prSet presAssocID="{3E256BE2-F2DC-2344-B47D-0407CD5B5A39}" presName="accentRepeatNode" presStyleLbl="solidFgAcc1" presStyleIdx="3" presStyleCnt="4"/>
      <dgm:spPr>
        <a:ln>
          <a:solidFill>
            <a:srgbClr val="202023"/>
          </a:solidFill>
        </a:ln>
      </dgm:spPr>
    </dgm:pt>
  </dgm:ptLst>
  <dgm:cxnLst>
    <dgm:cxn modelId="{70DDB110-8A02-EA40-8866-360C86EA72EA}" type="presOf" srcId="{B7D9A281-145D-3749-B0DC-1B2CB87D7393}" destId="{C1466C1C-9B76-AE45-B2AA-0B301C4258CC}" srcOrd="0" destOrd="0" presId="urn:microsoft.com/office/officeart/2008/layout/VerticalCurvedList"/>
    <dgm:cxn modelId="{FE7F3E3F-8237-B445-ACB4-ABCF5B5873D1}" srcId="{15AA3045-AD21-754F-B07A-A815BFF21D17}" destId="{EEE121B1-CFC5-0543-93C5-8DFA196EF9CA}" srcOrd="1" destOrd="0" parTransId="{075CB056-E7FE-B04C-8F2B-F4131041E5F6}" sibTransId="{E4F40562-5FD4-8E4D-9730-E87FE7AB5965}"/>
    <dgm:cxn modelId="{E02BC740-3EAC-1D4A-B3BA-13EF68A37AB3}" type="presOf" srcId="{3E256BE2-F2DC-2344-B47D-0407CD5B5A39}" destId="{7D356FCB-CC1F-4743-A9E4-73D33F768392}" srcOrd="0" destOrd="0" presId="urn:microsoft.com/office/officeart/2008/layout/VerticalCurvedList"/>
    <dgm:cxn modelId="{71B1A645-405B-5944-ACEA-FF1CDA617AA3}" srcId="{15AA3045-AD21-754F-B07A-A815BFF21D17}" destId="{B7D9A281-145D-3749-B0DC-1B2CB87D7393}" srcOrd="0" destOrd="0" parTransId="{93EF4CDA-2722-9C46-8CEE-FE20C1C85771}" sibTransId="{88553D69-C2B2-5442-8CB4-6A0EC1C8DA1D}"/>
    <dgm:cxn modelId="{EEEF7F62-4175-EC41-A93F-DC4679149A06}" type="presOf" srcId="{15AA3045-AD21-754F-B07A-A815BFF21D17}" destId="{82DB52DD-5880-3D49-A12A-9B62484E053D}" srcOrd="0" destOrd="0" presId="urn:microsoft.com/office/officeart/2008/layout/VerticalCurvedList"/>
    <dgm:cxn modelId="{828A7B80-B4F4-0D44-B22C-234AFF7C66B3}" srcId="{15AA3045-AD21-754F-B07A-A815BFF21D17}" destId="{3E256BE2-F2DC-2344-B47D-0407CD5B5A39}" srcOrd="3" destOrd="0" parTransId="{A83DC728-3D90-F24E-B95F-E4C563AF8E8E}" sibTransId="{FFE6ECCD-A34B-384A-ABF4-E38DAF60A77B}"/>
    <dgm:cxn modelId="{36FA30AB-8515-CD4E-9EBF-F97E9A4928B2}" type="presOf" srcId="{EEE121B1-CFC5-0543-93C5-8DFA196EF9CA}" destId="{B2E4EF49-1B1D-AC4D-B967-63B8DDE9AD99}" srcOrd="0" destOrd="0" presId="urn:microsoft.com/office/officeart/2008/layout/VerticalCurvedList"/>
    <dgm:cxn modelId="{309919AE-8DBD-7341-8BA6-B25029E7149A}" srcId="{15AA3045-AD21-754F-B07A-A815BFF21D17}" destId="{4CBE835B-10BB-4C45-A863-67CB51BD1C14}" srcOrd="2" destOrd="0" parTransId="{53108310-F963-8048-95AF-EF2E30A14BFB}" sibTransId="{503EF773-7E0E-064F-9BBF-B1463EC0AA34}"/>
    <dgm:cxn modelId="{EB3A06ED-D379-5643-80FD-3F550C00F96F}" type="presOf" srcId="{88553D69-C2B2-5442-8CB4-6A0EC1C8DA1D}" destId="{A298AC20-379B-1741-84C6-02D7B7C5193D}" srcOrd="0" destOrd="0" presId="urn:microsoft.com/office/officeart/2008/layout/VerticalCurvedList"/>
    <dgm:cxn modelId="{5EFD1DFD-2AFE-F94C-8F6F-C18B5EBE5EE4}" type="presOf" srcId="{4CBE835B-10BB-4C45-A863-67CB51BD1C14}" destId="{CB8EECF4-157B-5E4D-99AD-75E200026136}" srcOrd="0" destOrd="0" presId="urn:microsoft.com/office/officeart/2008/layout/VerticalCurvedList"/>
    <dgm:cxn modelId="{A5F75B18-2E78-8C40-BEAC-1B06D53A01E2}" type="presParOf" srcId="{82DB52DD-5880-3D49-A12A-9B62484E053D}" destId="{A7905AA2-75D3-7E4F-94F8-879BEFEB396A}" srcOrd="0" destOrd="0" presId="urn:microsoft.com/office/officeart/2008/layout/VerticalCurvedList"/>
    <dgm:cxn modelId="{6BC5867A-7103-3E4D-A74D-20DE915A0614}" type="presParOf" srcId="{A7905AA2-75D3-7E4F-94F8-879BEFEB396A}" destId="{258556F6-3677-8B43-9976-611CE4F06FCB}" srcOrd="0" destOrd="0" presId="urn:microsoft.com/office/officeart/2008/layout/VerticalCurvedList"/>
    <dgm:cxn modelId="{791EE4E7-12AC-9C40-A790-F6C441757134}" type="presParOf" srcId="{258556F6-3677-8B43-9976-611CE4F06FCB}" destId="{C67F0346-4B6E-5B4F-93A3-64B00D6F7A39}" srcOrd="0" destOrd="0" presId="urn:microsoft.com/office/officeart/2008/layout/VerticalCurvedList"/>
    <dgm:cxn modelId="{76356049-70E8-0742-A760-E4AC5CBF1B97}" type="presParOf" srcId="{258556F6-3677-8B43-9976-611CE4F06FCB}" destId="{A298AC20-379B-1741-84C6-02D7B7C5193D}" srcOrd="1" destOrd="0" presId="urn:microsoft.com/office/officeart/2008/layout/VerticalCurvedList"/>
    <dgm:cxn modelId="{81945A2F-21F9-A549-BC9B-2E1EA043A1B0}" type="presParOf" srcId="{258556F6-3677-8B43-9976-611CE4F06FCB}" destId="{1B2A2E5E-DFEB-6047-8BC9-823CA554B1BE}" srcOrd="2" destOrd="0" presId="urn:microsoft.com/office/officeart/2008/layout/VerticalCurvedList"/>
    <dgm:cxn modelId="{D9C0A8D1-A00A-A446-8346-5B83B0DA323F}" type="presParOf" srcId="{258556F6-3677-8B43-9976-611CE4F06FCB}" destId="{7EBF42A8-438C-7D44-BA22-3F0263C0BCBE}" srcOrd="3" destOrd="0" presId="urn:microsoft.com/office/officeart/2008/layout/VerticalCurvedList"/>
    <dgm:cxn modelId="{7FC8FA4E-A387-F846-97F4-4C3F992D291A}" type="presParOf" srcId="{A7905AA2-75D3-7E4F-94F8-879BEFEB396A}" destId="{C1466C1C-9B76-AE45-B2AA-0B301C4258CC}" srcOrd="1" destOrd="0" presId="urn:microsoft.com/office/officeart/2008/layout/VerticalCurvedList"/>
    <dgm:cxn modelId="{1D43FECA-A6BB-8C49-BFC3-81848A32644F}" type="presParOf" srcId="{A7905AA2-75D3-7E4F-94F8-879BEFEB396A}" destId="{FB5F06E9-8F0C-BA43-B1B7-7296C874B282}" srcOrd="2" destOrd="0" presId="urn:microsoft.com/office/officeart/2008/layout/VerticalCurvedList"/>
    <dgm:cxn modelId="{C867A0AD-5064-DB4A-B54F-19BC912C8773}" type="presParOf" srcId="{FB5F06E9-8F0C-BA43-B1B7-7296C874B282}" destId="{49CB0D7C-E0A8-6949-8167-E0DC8520278D}" srcOrd="0" destOrd="0" presId="urn:microsoft.com/office/officeart/2008/layout/VerticalCurvedList"/>
    <dgm:cxn modelId="{DCD37E26-3150-3349-9C9B-860A5A4B497A}" type="presParOf" srcId="{A7905AA2-75D3-7E4F-94F8-879BEFEB396A}" destId="{B2E4EF49-1B1D-AC4D-B967-63B8DDE9AD99}" srcOrd="3" destOrd="0" presId="urn:microsoft.com/office/officeart/2008/layout/VerticalCurvedList"/>
    <dgm:cxn modelId="{44BAC89C-FB57-654B-96C4-97F1630FD66B}" type="presParOf" srcId="{A7905AA2-75D3-7E4F-94F8-879BEFEB396A}" destId="{EDCBA574-00A8-7640-B7E7-4D176A7C0262}" srcOrd="4" destOrd="0" presId="urn:microsoft.com/office/officeart/2008/layout/VerticalCurvedList"/>
    <dgm:cxn modelId="{BCAA778F-229D-D040-B845-C1790D35EB04}" type="presParOf" srcId="{EDCBA574-00A8-7640-B7E7-4D176A7C0262}" destId="{D6F3A18C-54D4-7540-8CDA-91D50DD2AAC6}" srcOrd="0" destOrd="0" presId="urn:microsoft.com/office/officeart/2008/layout/VerticalCurvedList"/>
    <dgm:cxn modelId="{E61EBA0D-FCDA-4340-8719-1B6DDC1A3AEB}" type="presParOf" srcId="{A7905AA2-75D3-7E4F-94F8-879BEFEB396A}" destId="{CB8EECF4-157B-5E4D-99AD-75E200026136}" srcOrd="5" destOrd="0" presId="urn:microsoft.com/office/officeart/2008/layout/VerticalCurvedList"/>
    <dgm:cxn modelId="{D250A2A5-A865-4545-8791-BCDD450B9561}" type="presParOf" srcId="{A7905AA2-75D3-7E4F-94F8-879BEFEB396A}" destId="{40374FE4-2B4E-1D47-9319-49E89DE0294F}" srcOrd="6" destOrd="0" presId="urn:microsoft.com/office/officeart/2008/layout/VerticalCurvedList"/>
    <dgm:cxn modelId="{0A7CA1B2-9943-AD4E-B60A-8BAAEFFC22F2}" type="presParOf" srcId="{40374FE4-2B4E-1D47-9319-49E89DE0294F}" destId="{E84D10AE-6F49-7A42-AB83-0B834AC6FC71}" srcOrd="0" destOrd="0" presId="urn:microsoft.com/office/officeart/2008/layout/VerticalCurvedList"/>
    <dgm:cxn modelId="{7F87F88C-A2D5-4B40-AA81-BEAB64216C06}" type="presParOf" srcId="{A7905AA2-75D3-7E4F-94F8-879BEFEB396A}" destId="{7D356FCB-CC1F-4743-A9E4-73D33F768392}" srcOrd="7" destOrd="0" presId="urn:microsoft.com/office/officeart/2008/layout/VerticalCurvedList"/>
    <dgm:cxn modelId="{EA67AAFB-BEFB-6242-A4C7-9360FF5C0D2A}" type="presParOf" srcId="{A7905AA2-75D3-7E4F-94F8-879BEFEB396A}" destId="{C9733D51-732C-3240-BFF7-627065E6CD24}" srcOrd="8" destOrd="0" presId="urn:microsoft.com/office/officeart/2008/layout/VerticalCurvedList"/>
    <dgm:cxn modelId="{682CB4F6-8BC6-914E-99D2-F79D38C6EBED}" type="presParOf" srcId="{C9733D51-732C-3240-BFF7-627065E6CD24}" destId="{9BEA7D29-FB9D-6E4B-9EBD-A9601BF4C4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9CC42-D346-B54A-BB1C-ED0B373BDF32}">
      <dsp:nvSpPr>
        <dsp:cNvPr id="0" name=""/>
        <dsp:cNvSpPr/>
      </dsp:nvSpPr>
      <dsp:spPr>
        <a:xfrm>
          <a:off x="0" y="323276"/>
          <a:ext cx="10707687" cy="2116800"/>
        </a:xfrm>
        <a:prstGeom prst="rect">
          <a:avLst/>
        </a:prstGeom>
        <a:solidFill>
          <a:schemeClr val="bg1">
            <a:lumMod val="95000"/>
            <a:alpha val="9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1035" tIns="437388" rIns="831035"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latin typeface="Cambria" panose="02040503050406030204" pitchFamily="18" charset="0"/>
              <a:cs typeface="Baghdad" pitchFamily="2" charset="-78"/>
            </a:rPr>
            <a:t>Result of : Total of revenues – Cost of revenues.</a:t>
          </a:r>
        </a:p>
        <a:p>
          <a:pPr marL="228600" lvl="1" indent="-228600" algn="l" defTabSz="933450">
            <a:lnSpc>
              <a:spcPct val="90000"/>
            </a:lnSpc>
            <a:spcBef>
              <a:spcPct val="0"/>
            </a:spcBef>
            <a:spcAft>
              <a:spcPct val="15000"/>
            </a:spcAft>
            <a:buChar char="•"/>
          </a:pPr>
          <a:r>
            <a:rPr lang="en-GB" sz="2100" kern="1200" dirty="0">
              <a:latin typeface="Cambria" panose="02040503050406030204" pitchFamily="18" charset="0"/>
              <a:cs typeface="Baghdad" pitchFamily="2" charset="-78"/>
            </a:rPr>
            <a:t>“Cost of subscription” and “fulfilment expenses” are already summed as “Cost of revenues” in the data table. </a:t>
          </a:r>
        </a:p>
        <a:p>
          <a:pPr marL="228600" lvl="1" indent="-228600" algn="l" defTabSz="933450">
            <a:lnSpc>
              <a:spcPct val="90000"/>
            </a:lnSpc>
            <a:spcBef>
              <a:spcPct val="0"/>
            </a:spcBef>
            <a:spcAft>
              <a:spcPct val="15000"/>
            </a:spcAft>
            <a:buChar char="•"/>
          </a:pPr>
          <a:r>
            <a:rPr lang="en-GB" sz="2100" kern="1200">
              <a:latin typeface="Cambria" panose="02040503050406030204" pitchFamily="18" charset="0"/>
              <a:cs typeface="Baghdad" pitchFamily="2" charset="-78"/>
            </a:rPr>
            <a:t>“Technology and development” is an operational cost related to the tech update of the business that must be added to the cost of revenues. </a:t>
          </a:r>
        </a:p>
      </dsp:txBody>
      <dsp:txXfrm>
        <a:off x="0" y="323276"/>
        <a:ext cx="10707687" cy="2116800"/>
      </dsp:txXfrm>
    </dsp:sp>
    <dsp:sp modelId="{50AF3D29-D90E-514C-80A4-F09685427407}">
      <dsp:nvSpPr>
        <dsp:cNvPr id="0" name=""/>
        <dsp:cNvSpPr/>
      </dsp:nvSpPr>
      <dsp:spPr>
        <a:xfrm>
          <a:off x="535384" y="13316"/>
          <a:ext cx="7495380" cy="619920"/>
        </a:xfrm>
        <a:prstGeom prst="roundRect">
          <a:avLst/>
        </a:prstGeom>
        <a:solidFill>
          <a:srgbClr val="B22D2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308" tIns="0" rIns="283308" bIns="0" numCol="1" spcCol="1270" anchor="ctr" anchorCtr="0">
          <a:noAutofit/>
        </a:bodyPr>
        <a:lstStyle/>
        <a:p>
          <a:pPr marL="0" lvl="0" indent="0" algn="l" defTabSz="933450">
            <a:lnSpc>
              <a:spcPct val="90000"/>
            </a:lnSpc>
            <a:spcBef>
              <a:spcPct val="0"/>
            </a:spcBef>
            <a:spcAft>
              <a:spcPct val="35000"/>
            </a:spcAft>
            <a:buNone/>
          </a:pPr>
          <a:r>
            <a:rPr lang="en-GB" sz="2100" b="1" kern="1200">
              <a:latin typeface="Baghdad" pitchFamily="2" charset="-78"/>
              <a:cs typeface="Baghdad" pitchFamily="2" charset="-78"/>
            </a:rPr>
            <a:t>MARGIN</a:t>
          </a:r>
        </a:p>
      </dsp:txBody>
      <dsp:txXfrm>
        <a:off x="565646" y="43578"/>
        <a:ext cx="7434856" cy="559396"/>
      </dsp:txXfrm>
    </dsp:sp>
    <dsp:sp modelId="{919D25A7-28D0-1D4F-A8D2-028FBC60DD82}">
      <dsp:nvSpPr>
        <dsp:cNvPr id="0" name=""/>
        <dsp:cNvSpPr/>
      </dsp:nvSpPr>
      <dsp:spPr>
        <a:xfrm>
          <a:off x="0" y="2863436"/>
          <a:ext cx="10707687" cy="876487"/>
        </a:xfrm>
        <a:prstGeom prst="rect">
          <a:avLst/>
        </a:prstGeom>
        <a:solidFill>
          <a:schemeClr val="bg1">
            <a:lumMod val="95000"/>
            <a:alpha val="9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1035" tIns="437388" rIns="831035"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latin typeface="Cambria" panose="02040503050406030204" pitchFamily="18" charset="0"/>
            </a:rPr>
            <a:t>We will assume it is 10% during all the quarters. </a:t>
          </a:r>
        </a:p>
      </dsp:txBody>
      <dsp:txXfrm>
        <a:off x="0" y="2863436"/>
        <a:ext cx="10707687" cy="876487"/>
      </dsp:txXfrm>
    </dsp:sp>
    <dsp:sp modelId="{A6402BEF-CDAF-7D42-9FF5-2D0781E2BD55}">
      <dsp:nvSpPr>
        <dsp:cNvPr id="0" name=""/>
        <dsp:cNvSpPr/>
      </dsp:nvSpPr>
      <dsp:spPr>
        <a:xfrm>
          <a:off x="535384" y="2553476"/>
          <a:ext cx="7495380" cy="619920"/>
        </a:xfrm>
        <a:prstGeom prst="roundRect">
          <a:avLst/>
        </a:prstGeom>
        <a:solidFill>
          <a:srgbClr val="B22D2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308" tIns="0" rIns="283308" bIns="0" numCol="1" spcCol="1270" anchor="ctr" anchorCtr="0">
          <a:noAutofit/>
        </a:bodyPr>
        <a:lstStyle/>
        <a:p>
          <a:pPr marL="0" lvl="0" indent="0" algn="l" defTabSz="933450">
            <a:lnSpc>
              <a:spcPct val="90000"/>
            </a:lnSpc>
            <a:spcBef>
              <a:spcPct val="0"/>
            </a:spcBef>
            <a:spcAft>
              <a:spcPct val="35000"/>
            </a:spcAft>
            <a:buNone/>
          </a:pPr>
          <a:r>
            <a:rPr lang="en-GB" sz="2100" b="1" kern="1200">
              <a:latin typeface="Baghdad" pitchFamily="2" charset="-78"/>
              <a:cs typeface="Baghdad" pitchFamily="2" charset="-78"/>
            </a:rPr>
            <a:t>DISCOUNT RATE</a:t>
          </a:r>
        </a:p>
      </dsp:txBody>
      <dsp:txXfrm>
        <a:off x="565646" y="2583738"/>
        <a:ext cx="7434856" cy="559396"/>
      </dsp:txXfrm>
    </dsp:sp>
    <dsp:sp modelId="{228E4BAC-766B-6145-955C-B2CDD631D656}">
      <dsp:nvSpPr>
        <dsp:cNvPr id="0" name=""/>
        <dsp:cNvSpPr/>
      </dsp:nvSpPr>
      <dsp:spPr>
        <a:xfrm>
          <a:off x="0" y="4163283"/>
          <a:ext cx="10707687" cy="1786050"/>
        </a:xfrm>
        <a:prstGeom prst="rect">
          <a:avLst/>
        </a:prstGeom>
        <a:solidFill>
          <a:schemeClr val="bg1">
            <a:lumMod val="95000"/>
            <a:alpha val="9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1035" tIns="437388" rIns="831035"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latin typeface="Cambria" panose="02040503050406030204" pitchFamily="18" charset="0"/>
            </a:rPr>
            <a:t>Difference between the number of customer given a period divided by the number of customers the previous period. </a:t>
          </a:r>
        </a:p>
        <a:p>
          <a:pPr marL="228600" lvl="1" indent="-228600" algn="l" defTabSz="933450">
            <a:lnSpc>
              <a:spcPct val="90000"/>
            </a:lnSpc>
            <a:spcBef>
              <a:spcPct val="0"/>
            </a:spcBef>
            <a:spcAft>
              <a:spcPct val="15000"/>
            </a:spcAft>
            <a:buChar char="•"/>
          </a:pPr>
          <a:r>
            <a:rPr lang="en-GB" sz="2100" kern="1200">
              <a:latin typeface="Cambria" panose="02040503050406030204" pitchFamily="18" charset="0"/>
            </a:rPr>
            <a:t>Need to take into account the increase of customer between periods in order to have a net value. </a:t>
          </a:r>
        </a:p>
      </dsp:txBody>
      <dsp:txXfrm>
        <a:off x="0" y="4163283"/>
        <a:ext cx="10707687" cy="1786050"/>
      </dsp:txXfrm>
    </dsp:sp>
    <dsp:sp modelId="{0622CF20-D5C2-DF4F-A7D4-FBAC7FC9CB65}">
      <dsp:nvSpPr>
        <dsp:cNvPr id="0" name=""/>
        <dsp:cNvSpPr/>
      </dsp:nvSpPr>
      <dsp:spPr>
        <a:xfrm>
          <a:off x="535384" y="3853323"/>
          <a:ext cx="7495380" cy="619920"/>
        </a:xfrm>
        <a:prstGeom prst="roundRect">
          <a:avLst/>
        </a:prstGeom>
        <a:solidFill>
          <a:srgbClr val="B22D2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308" tIns="0" rIns="283308" bIns="0" numCol="1" spcCol="1270" anchor="ctr" anchorCtr="0">
          <a:noAutofit/>
        </a:bodyPr>
        <a:lstStyle/>
        <a:p>
          <a:pPr marL="0" lvl="0" indent="0" algn="l" defTabSz="933450">
            <a:lnSpc>
              <a:spcPct val="90000"/>
            </a:lnSpc>
            <a:spcBef>
              <a:spcPct val="0"/>
            </a:spcBef>
            <a:spcAft>
              <a:spcPct val="35000"/>
            </a:spcAft>
            <a:buNone/>
          </a:pPr>
          <a:r>
            <a:rPr lang="en-GB" sz="2100" b="1" kern="1200">
              <a:latin typeface="Baghdad" pitchFamily="2" charset="-78"/>
              <a:cs typeface="Baghdad" pitchFamily="2" charset="-78"/>
            </a:rPr>
            <a:t>RETENTION RATE</a:t>
          </a:r>
        </a:p>
      </dsp:txBody>
      <dsp:txXfrm>
        <a:off x="565646" y="3883585"/>
        <a:ext cx="743485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0F561-09AE-5543-9026-314099651BCD}">
      <dsp:nvSpPr>
        <dsp:cNvPr id="0" name=""/>
        <dsp:cNvSpPr/>
      </dsp:nvSpPr>
      <dsp:spPr>
        <a:xfrm>
          <a:off x="3647" y="167741"/>
          <a:ext cx="3556099" cy="864000"/>
        </a:xfrm>
        <a:prstGeom prst="rect">
          <a:avLst/>
        </a:prstGeom>
        <a:solidFill>
          <a:srgbClr val="B22D24"/>
        </a:solidFill>
        <a:ln w="12700" cap="flat" cmpd="sng" algn="ctr">
          <a:solidFill>
            <a:schemeClr val="bg1"/>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a:latin typeface="Baghdad" pitchFamily="2" charset="-78"/>
              <a:cs typeface="Baghdad" pitchFamily="2" charset="-78"/>
            </a:rPr>
            <a:t>MARGIN</a:t>
          </a:r>
        </a:p>
      </dsp:txBody>
      <dsp:txXfrm>
        <a:off x="3647" y="167741"/>
        <a:ext cx="3556099" cy="864000"/>
      </dsp:txXfrm>
    </dsp:sp>
    <dsp:sp modelId="{A0F85DA3-F655-7749-B379-627B9732A688}">
      <dsp:nvSpPr>
        <dsp:cNvPr id="0" name=""/>
        <dsp:cNvSpPr/>
      </dsp:nvSpPr>
      <dsp:spPr>
        <a:xfrm>
          <a:off x="3647" y="1031741"/>
          <a:ext cx="3556099" cy="3211650"/>
        </a:xfrm>
        <a:prstGeom prst="rect">
          <a:avLst/>
        </a:prstGeom>
        <a:solidFill>
          <a:srgbClr val="E43D32">
            <a:alpha val="4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0" lvl="1" indent="0" algn="ctr" defTabSz="1333500">
            <a:lnSpc>
              <a:spcPct val="90000"/>
            </a:lnSpc>
            <a:spcBef>
              <a:spcPct val="0"/>
            </a:spcBef>
            <a:spcAft>
              <a:spcPct val="15000"/>
            </a:spcAft>
            <a:buFont typeface="Arial" panose="020B0604020202020204" pitchFamily="34" charset="0"/>
            <a:buNone/>
            <a:tabLst/>
          </a:pPr>
          <a:r>
            <a:rPr lang="en-GB" sz="3000" b="1" kern="1200">
              <a:solidFill>
                <a:schemeClr val="bg1"/>
              </a:solidFill>
              <a:latin typeface="Baghdad" pitchFamily="2" charset="-78"/>
              <a:cs typeface="Baghdad" pitchFamily="2" charset="-78"/>
            </a:rPr>
            <a:t>COST OF REVENUE </a:t>
          </a:r>
          <a:br>
            <a:rPr lang="en-GB" sz="3000" b="1" kern="1200">
              <a:solidFill>
                <a:schemeClr val="bg1"/>
              </a:solidFill>
              <a:latin typeface="Baghdad" pitchFamily="2" charset="-78"/>
              <a:cs typeface="Baghdad" pitchFamily="2" charset="-78"/>
            </a:rPr>
          </a:br>
          <a:r>
            <a:rPr lang="en-GB" sz="3000" b="1" kern="1200">
              <a:solidFill>
                <a:schemeClr val="bg1"/>
              </a:solidFill>
              <a:latin typeface="Baghdad" pitchFamily="2" charset="-78"/>
              <a:cs typeface="Baghdad" pitchFamily="2" charset="-78"/>
            </a:rPr>
            <a:t>– </a:t>
          </a:r>
          <a:br>
            <a:rPr lang="en-GB" sz="3000" b="1" kern="1200">
              <a:solidFill>
                <a:schemeClr val="bg1"/>
              </a:solidFill>
              <a:latin typeface="Baghdad" pitchFamily="2" charset="-78"/>
              <a:cs typeface="Baghdad" pitchFamily="2" charset="-78"/>
            </a:rPr>
          </a:br>
          <a:r>
            <a:rPr lang="en-GB" sz="3000" b="1" kern="1200">
              <a:solidFill>
                <a:schemeClr val="bg1"/>
              </a:solidFill>
              <a:latin typeface="Baghdad" pitchFamily="2" charset="-78"/>
              <a:cs typeface="Baghdad" pitchFamily="2" charset="-78"/>
            </a:rPr>
            <a:t>TECHNOLOGY &amp; DEVELOPMENT EXPENSES</a:t>
          </a:r>
          <a:endParaRPr lang="en-GB" sz="3000" kern="1200">
            <a:solidFill>
              <a:schemeClr val="bg1"/>
            </a:solidFill>
          </a:endParaRPr>
        </a:p>
      </dsp:txBody>
      <dsp:txXfrm>
        <a:off x="3647" y="1031741"/>
        <a:ext cx="3556099" cy="3211650"/>
      </dsp:txXfrm>
    </dsp:sp>
    <dsp:sp modelId="{1C76F2B1-1CA9-6A40-A4C2-B014768D68E9}">
      <dsp:nvSpPr>
        <dsp:cNvPr id="0" name=""/>
        <dsp:cNvSpPr/>
      </dsp:nvSpPr>
      <dsp:spPr>
        <a:xfrm>
          <a:off x="4057600" y="167741"/>
          <a:ext cx="3556099" cy="864000"/>
        </a:xfrm>
        <a:prstGeom prst="rect">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a:latin typeface="Baghdad" pitchFamily="2" charset="-78"/>
              <a:cs typeface="Baghdad" pitchFamily="2" charset="-78"/>
            </a:rPr>
            <a:t>DISCOUNT RATE</a:t>
          </a:r>
        </a:p>
      </dsp:txBody>
      <dsp:txXfrm>
        <a:off x="4057600" y="167741"/>
        <a:ext cx="3556099" cy="864000"/>
      </dsp:txXfrm>
    </dsp:sp>
    <dsp:sp modelId="{3CE91C72-E7E7-2C4E-834F-B97C6D924F79}">
      <dsp:nvSpPr>
        <dsp:cNvPr id="0" name=""/>
        <dsp:cNvSpPr/>
      </dsp:nvSpPr>
      <dsp:spPr>
        <a:xfrm>
          <a:off x="4057600" y="1031741"/>
          <a:ext cx="3556099" cy="3211650"/>
        </a:xfrm>
        <a:prstGeom prst="rect">
          <a:avLst/>
        </a:prstGeom>
        <a:solidFill>
          <a:srgbClr val="0070C0">
            <a:alpha val="40000"/>
          </a:srgb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ctr" anchorCtr="0">
          <a:noAutofit/>
        </a:bodyPr>
        <a:lstStyle/>
        <a:p>
          <a:pPr marL="0" lvl="1" indent="0" algn="ctr" defTabSz="1333500">
            <a:lnSpc>
              <a:spcPct val="90000"/>
            </a:lnSpc>
            <a:spcBef>
              <a:spcPct val="0"/>
            </a:spcBef>
            <a:spcAft>
              <a:spcPct val="15000"/>
            </a:spcAft>
            <a:buNone/>
            <a:tabLst/>
          </a:pPr>
          <a:r>
            <a:rPr lang="en-GB" sz="3000" b="1" kern="1200">
              <a:solidFill>
                <a:schemeClr val="bg1"/>
              </a:solidFill>
              <a:latin typeface="Baghdad" pitchFamily="2" charset="-78"/>
              <a:cs typeface="Baghdad" pitchFamily="2" charset="-78"/>
            </a:rPr>
            <a:t>10% FOR ALL QUARTERS</a:t>
          </a:r>
          <a:endParaRPr lang="en-GB" sz="3000" kern="1200">
            <a:solidFill>
              <a:schemeClr val="bg1"/>
            </a:solidFill>
          </a:endParaRPr>
        </a:p>
      </dsp:txBody>
      <dsp:txXfrm>
        <a:off x="4057600" y="1031741"/>
        <a:ext cx="3556099" cy="3211650"/>
      </dsp:txXfrm>
    </dsp:sp>
    <dsp:sp modelId="{58E1F7EE-48D8-8E47-A52B-5D9A7772E2B1}">
      <dsp:nvSpPr>
        <dsp:cNvPr id="0" name=""/>
        <dsp:cNvSpPr/>
      </dsp:nvSpPr>
      <dsp:spPr>
        <a:xfrm>
          <a:off x="8111553" y="167741"/>
          <a:ext cx="3556099" cy="864000"/>
        </a:xfrm>
        <a:prstGeom prst="rect">
          <a:avLst/>
        </a:prstGeom>
        <a:solidFill>
          <a:srgbClr val="00B050"/>
        </a:solidFill>
        <a:ln w="12700" cap="flat" cmpd="sng" algn="ctr">
          <a:solidFill>
            <a:schemeClr val="bg1"/>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a:latin typeface="Baghdad" pitchFamily="2" charset="-78"/>
              <a:cs typeface="Baghdad" pitchFamily="2" charset="-78"/>
            </a:rPr>
            <a:t>RETENTION RATE</a:t>
          </a:r>
        </a:p>
      </dsp:txBody>
      <dsp:txXfrm>
        <a:off x="8111553" y="167741"/>
        <a:ext cx="3556099" cy="864000"/>
      </dsp:txXfrm>
    </dsp:sp>
    <dsp:sp modelId="{0C241E56-92A3-D742-9E31-8C260D97AE78}">
      <dsp:nvSpPr>
        <dsp:cNvPr id="0" name=""/>
        <dsp:cNvSpPr/>
      </dsp:nvSpPr>
      <dsp:spPr>
        <a:xfrm>
          <a:off x="8111553" y="1031741"/>
          <a:ext cx="3556099" cy="3211650"/>
        </a:xfrm>
        <a:prstGeom prst="rect">
          <a:avLst/>
        </a:prstGeom>
        <a:solidFill>
          <a:srgbClr val="00B050">
            <a:alpha val="40000"/>
          </a:srgb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ctr" anchorCtr="0">
          <a:noAutofit/>
        </a:bodyPr>
        <a:lstStyle/>
        <a:p>
          <a:pPr marL="0" lvl="1" indent="0" algn="ctr" defTabSz="1333500">
            <a:lnSpc>
              <a:spcPct val="90000"/>
            </a:lnSpc>
            <a:spcBef>
              <a:spcPct val="0"/>
            </a:spcBef>
            <a:spcAft>
              <a:spcPct val="15000"/>
            </a:spcAft>
            <a:buNone/>
            <a:tabLst/>
          </a:pPr>
          <a:r>
            <a:rPr lang="en-GB" sz="3000" b="1" kern="1200">
              <a:solidFill>
                <a:schemeClr val="bg1"/>
              </a:solidFill>
              <a:latin typeface="Baghdad" pitchFamily="2" charset="-78"/>
              <a:cs typeface="Baghdad" pitchFamily="2" charset="-78"/>
            </a:rPr>
            <a:t>(NB OF SUBSC. AT T</a:t>
          </a:r>
          <a:r>
            <a:rPr lang="en-GB" sz="1400" b="1" kern="1200">
              <a:solidFill>
                <a:schemeClr val="bg1"/>
              </a:solidFill>
              <a:latin typeface="Baghdad" pitchFamily="2" charset="-78"/>
              <a:cs typeface="Baghdad" pitchFamily="2" charset="-78"/>
            </a:rPr>
            <a:t>1</a:t>
          </a:r>
          <a:r>
            <a:rPr lang="en-GB" sz="3000" b="1" kern="1200">
              <a:solidFill>
                <a:schemeClr val="bg1"/>
              </a:solidFill>
              <a:latin typeface="Baghdad" pitchFamily="2" charset="-78"/>
              <a:cs typeface="Baghdad" pitchFamily="2" charset="-78"/>
            </a:rPr>
            <a:t> – GROSS SUBSC. ADD.)/NB of SUBSC. AT T</a:t>
          </a:r>
          <a:r>
            <a:rPr lang="en-GB" sz="1400" b="1" kern="1200">
              <a:solidFill>
                <a:schemeClr val="bg1"/>
              </a:solidFill>
              <a:latin typeface="Baghdad" pitchFamily="2" charset="-78"/>
              <a:cs typeface="Baghdad" pitchFamily="2" charset="-78"/>
            </a:rPr>
            <a:t>0</a:t>
          </a:r>
          <a:r>
            <a:rPr lang="en-GB" sz="3000" b="1" kern="1200">
              <a:solidFill>
                <a:schemeClr val="bg1"/>
              </a:solidFill>
              <a:latin typeface="Baghdad" pitchFamily="2" charset="-78"/>
              <a:cs typeface="Baghdad" pitchFamily="2" charset="-78"/>
            </a:rPr>
            <a:t> </a:t>
          </a:r>
          <a:endParaRPr lang="en-GB" sz="3000" kern="1200">
            <a:solidFill>
              <a:schemeClr val="bg1"/>
            </a:solidFill>
          </a:endParaRPr>
        </a:p>
      </dsp:txBody>
      <dsp:txXfrm>
        <a:off x="8111553" y="1031741"/>
        <a:ext cx="3556099" cy="3211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51AF6-E1C2-4C48-BE8D-1C581CC54726}">
      <dsp:nvSpPr>
        <dsp:cNvPr id="0" name=""/>
        <dsp:cNvSpPr/>
      </dsp:nvSpPr>
      <dsp:spPr>
        <a:xfrm rot="10800000">
          <a:off x="2261446" y="3945"/>
          <a:ext cx="8977532" cy="1209999"/>
        </a:xfrm>
        <a:prstGeom prst="homePlate">
          <a:avLst/>
        </a:prstGeom>
        <a:solidFill>
          <a:srgbClr val="B22D2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576" tIns="76200" rIns="142240" bIns="76200" numCol="1" spcCol="1270" anchor="ctr" anchorCtr="0">
          <a:noAutofit/>
        </a:bodyPr>
        <a:lstStyle/>
        <a:p>
          <a:pPr marL="0" lvl="0" indent="0" algn="l" defTabSz="889000">
            <a:lnSpc>
              <a:spcPct val="90000"/>
            </a:lnSpc>
            <a:spcBef>
              <a:spcPct val="0"/>
            </a:spcBef>
            <a:spcAft>
              <a:spcPct val="35000"/>
            </a:spcAft>
            <a:buNone/>
          </a:pPr>
          <a:r>
            <a:rPr lang="fr-FR" sz="2000" kern="1200" dirty="0" err="1">
              <a:latin typeface="Cambria" panose="02040503050406030204" pitchFamily="18" charset="0"/>
            </a:rPr>
            <a:t>Netflix's</a:t>
          </a:r>
          <a:r>
            <a:rPr lang="fr-FR" sz="2000" kern="1200" dirty="0">
              <a:latin typeface="Cambria" panose="02040503050406030204" pitchFamily="18" charset="0"/>
            </a:rPr>
            <a:t> Customer </a:t>
          </a:r>
          <a:r>
            <a:rPr lang="fr-FR" sz="2000" kern="1200" dirty="0" err="1">
              <a:latin typeface="Cambria" panose="02040503050406030204" pitchFamily="18" charset="0"/>
            </a:rPr>
            <a:t>metrics</a:t>
          </a:r>
          <a:r>
            <a:rPr lang="fr-FR" sz="2000" kern="1200" dirty="0">
              <a:latin typeface="Cambria" panose="02040503050406030204" pitchFamily="18" charset="0"/>
            </a:rPr>
            <a:t> are </a:t>
          </a:r>
          <a:r>
            <a:rPr lang="fr-FR" sz="2000" b="1" kern="1200" dirty="0">
              <a:latin typeface="Cambria" panose="02040503050406030204" pitchFamily="18" charset="0"/>
            </a:rPr>
            <a:t>not a good </a:t>
          </a:r>
          <a:r>
            <a:rPr lang="fr-FR" sz="2000" b="1" kern="1200" dirty="0" err="1">
              <a:latin typeface="Cambria" panose="02040503050406030204" pitchFamily="18" charset="0"/>
            </a:rPr>
            <a:t>indicator</a:t>
          </a:r>
          <a:r>
            <a:rPr lang="fr-FR" sz="2000" b="1" kern="1200" dirty="0">
              <a:latin typeface="Cambria" panose="02040503050406030204" pitchFamily="18" charset="0"/>
            </a:rPr>
            <a:t> of </a:t>
          </a:r>
          <a:r>
            <a:rPr lang="fr-FR" sz="2000" b="1" kern="1200" dirty="0" err="1">
              <a:latin typeface="Cambria" panose="02040503050406030204" pitchFamily="18" charset="0"/>
            </a:rPr>
            <a:t>its</a:t>
          </a:r>
          <a:r>
            <a:rPr lang="fr-FR" sz="2000" b="1" kern="1200" dirty="0">
              <a:latin typeface="Cambria" panose="02040503050406030204" pitchFamily="18" charset="0"/>
            </a:rPr>
            <a:t> </a:t>
          </a:r>
          <a:r>
            <a:rPr lang="fr-FR" sz="2000" b="1" kern="1200" dirty="0" err="1">
              <a:latin typeface="Cambria" panose="02040503050406030204" pitchFamily="18" charset="0"/>
            </a:rPr>
            <a:t>market</a:t>
          </a:r>
          <a:r>
            <a:rPr lang="fr-FR" sz="2000" b="1" kern="1200" dirty="0">
              <a:latin typeface="Cambria" panose="02040503050406030204" pitchFamily="18" charset="0"/>
            </a:rPr>
            <a:t> </a:t>
          </a:r>
          <a:r>
            <a:rPr lang="fr-FR" sz="2000" b="1" kern="1200" dirty="0" err="1">
              <a:latin typeface="Cambria" panose="02040503050406030204" pitchFamily="18" charset="0"/>
            </a:rPr>
            <a:t>valuation</a:t>
          </a:r>
          <a:r>
            <a:rPr lang="fr-FR" sz="2000" b="1" kern="1200" dirty="0">
              <a:latin typeface="Cambria" panose="02040503050406030204" pitchFamily="18" charset="0"/>
            </a:rPr>
            <a:t> </a:t>
          </a:r>
          <a:r>
            <a:rPr lang="fr-FR" sz="2000" kern="1200" dirty="0" err="1">
              <a:latin typeface="Cambria" panose="02040503050406030204" pitchFamily="18" charset="0"/>
            </a:rPr>
            <a:t>because</a:t>
          </a:r>
          <a:r>
            <a:rPr lang="fr-FR" sz="2000" kern="1200" dirty="0">
              <a:latin typeface="Cambria" panose="02040503050406030204" pitchFamily="18" charset="0"/>
            </a:rPr>
            <a:t> </a:t>
          </a:r>
          <a:r>
            <a:rPr lang="fr-FR" sz="2000" kern="1200" dirty="0" err="1">
              <a:latin typeface="Cambria" panose="02040503050406030204" pitchFamily="18" charset="0"/>
            </a:rPr>
            <a:t>they</a:t>
          </a:r>
          <a:r>
            <a:rPr lang="fr-FR" sz="2000" kern="1200" dirty="0">
              <a:latin typeface="Cambria" panose="02040503050406030204" pitchFamily="18" charset="0"/>
            </a:rPr>
            <a:t> are </a:t>
          </a:r>
          <a:r>
            <a:rPr lang="fr-FR" sz="2000" kern="1200" dirty="0" err="1">
              <a:latin typeface="Cambria" panose="02040503050406030204" pitchFamily="18" charset="0"/>
            </a:rPr>
            <a:t>highly</a:t>
          </a:r>
          <a:r>
            <a:rPr lang="fr-FR" sz="2000" kern="1200" dirty="0">
              <a:latin typeface="Cambria" panose="02040503050406030204" pitchFamily="18" charset="0"/>
            </a:rPr>
            <a:t> </a:t>
          </a:r>
          <a:r>
            <a:rPr lang="fr-FR" sz="2000" kern="1200" dirty="0" err="1">
              <a:latin typeface="Cambria" panose="02040503050406030204" pitchFamily="18" charset="0"/>
            </a:rPr>
            <a:t>correlated</a:t>
          </a:r>
          <a:r>
            <a:rPr lang="fr-FR" sz="2000" kern="1200" dirty="0">
              <a:latin typeface="Cambria" panose="02040503050406030204" pitchFamily="18" charset="0"/>
            </a:rPr>
            <a:t> to the profit </a:t>
          </a:r>
          <a:r>
            <a:rPr lang="fr-FR" sz="2000" kern="1200" dirty="0" err="1">
              <a:latin typeface="Cambria" panose="02040503050406030204" pitchFamily="18" charset="0"/>
            </a:rPr>
            <a:t>margin</a:t>
          </a:r>
          <a:r>
            <a:rPr lang="fr-FR" sz="2000" kern="1200" dirty="0">
              <a:latin typeface="Cambria" panose="02040503050406030204" pitchFamily="18" charset="0"/>
            </a:rPr>
            <a:t>.</a:t>
          </a:r>
          <a:endParaRPr lang="en-GB" sz="2000" kern="1200" dirty="0">
            <a:latin typeface="Cambria" panose="02040503050406030204" pitchFamily="18" charset="0"/>
          </a:endParaRPr>
        </a:p>
      </dsp:txBody>
      <dsp:txXfrm rot="10800000">
        <a:off x="2563946" y="3945"/>
        <a:ext cx="8675032" cy="1209999"/>
      </dsp:txXfrm>
    </dsp:sp>
    <dsp:sp modelId="{11B94BAD-954E-1C43-892C-0467C13EC5D3}">
      <dsp:nvSpPr>
        <dsp:cNvPr id="0" name=""/>
        <dsp:cNvSpPr/>
      </dsp:nvSpPr>
      <dsp:spPr>
        <a:xfrm>
          <a:off x="1807319" y="3945"/>
          <a:ext cx="1209999" cy="120999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68119DB-74E0-E345-8076-894D111C9389}">
      <dsp:nvSpPr>
        <dsp:cNvPr id="0" name=""/>
        <dsp:cNvSpPr/>
      </dsp:nvSpPr>
      <dsp:spPr>
        <a:xfrm rot="10800000">
          <a:off x="2261446" y="1524654"/>
          <a:ext cx="8977532" cy="1439814"/>
        </a:xfrm>
        <a:prstGeom prst="homePlate">
          <a:avLst/>
        </a:prstGeom>
        <a:solidFill>
          <a:srgbClr val="B22D2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576"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latin typeface="Cambria" panose="02040503050406030204" pitchFamily="18" charset="0"/>
            </a:rPr>
            <a:t>Our CLV model has a constant discount rate of 10%, a </a:t>
          </a:r>
          <a:r>
            <a:rPr lang="fr-FR" sz="1900" kern="1200" dirty="0" err="1">
              <a:latin typeface="Cambria" panose="02040503050406030204" pitchFamily="18" charset="0"/>
            </a:rPr>
            <a:t>retention</a:t>
          </a:r>
          <a:r>
            <a:rPr lang="fr-FR" sz="1900" kern="1200" dirty="0">
              <a:latin typeface="Cambria" panose="02040503050406030204" pitchFamily="18" charset="0"/>
            </a:rPr>
            <a:t> rate, and a constant </a:t>
          </a:r>
          <a:r>
            <a:rPr lang="fr-FR" sz="1900" kern="1200" dirty="0" err="1">
              <a:latin typeface="Cambria" panose="02040503050406030204" pitchFamily="18" charset="0"/>
            </a:rPr>
            <a:t>margin</a:t>
          </a:r>
          <a:r>
            <a:rPr lang="fr-FR" sz="1900" kern="1200" dirty="0">
              <a:latin typeface="Cambria" panose="02040503050406030204" pitchFamily="18" charset="0"/>
            </a:rPr>
            <a:t>. The </a:t>
          </a:r>
          <a:r>
            <a:rPr lang="fr-FR" sz="1900" kern="1200" dirty="0" err="1">
              <a:latin typeface="Cambria" panose="02040503050406030204" pitchFamily="18" charset="0"/>
            </a:rPr>
            <a:t>retention</a:t>
          </a:r>
          <a:r>
            <a:rPr lang="fr-FR" sz="1900" kern="1200" dirty="0">
              <a:latin typeface="Cambria" panose="02040503050406030204" pitchFamily="18" charset="0"/>
            </a:rPr>
            <a:t> </a:t>
          </a:r>
          <a:r>
            <a:rPr lang="fr-FR" sz="1900" kern="1200" dirty="0" err="1">
              <a:latin typeface="Cambria" panose="02040503050406030204" pitchFamily="18" charset="0"/>
            </a:rPr>
            <a:t>margin</a:t>
          </a:r>
          <a:r>
            <a:rPr lang="fr-FR" sz="1900" kern="1200" dirty="0">
              <a:latin typeface="Cambria" panose="02040503050406030204" pitchFamily="18" charset="0"/>
            </a:rPr>
            <a:t> </a:t>
          </a:r>
          <a:r>
            <a:rPr lang="fr-FR" sz="1900" kern="1200" dirty="0" err="1">
              <a:latin typeface="Cambria" panose="02040503050406030204" pitchFamily="18" charset="0"/>
            </a:rPr>
            <a:t>can</a:t>
          </a:r>
          <a:r>
            <a:rPr lang="fr-FR" sz="1900" kern="1200" dirty="0">
              <a:latin typeface="Cambria" panose="02040503050406030204" pitchFamily="18" charset="0"/>
            </a:rPr>
            <a:t> </a:t>
          </a:r>
          <a:r>
            <a:rPr lang="fr-FR" sz="1900" kern="1200" dirty="0" err="1">
              <a:latin typeface="Cambria" panose="02040503050406030204" pitchFamily="18" charset="0"/>
            </a:rPr>
            <a:t>fluctuate</a:t>
          </a:r>
          <a:r>
            <a:rPr lang="fr-FR" sz="1900" kern="1200" dirty="0">
              <a:latin typeface="Cambria" panose="02040503050406030204" pitchFamily="18" charset="0"/>
            </a:rPr>
            <a:t> </a:t>
          </a:r>
          <a:r>
            <a:rPr lang="fr-FR" sz="1900" kern="1200" dirty="0" err="1">
              <a:latin typeface="Cambria" panose="02040503050406030204" pitchFamily="18" charset="0"/>
            </a:rPr>
            <a:t>daily</a:t>
          </a:r>
          <a:r>
            <a:rPr lang="fr-FR" sz="1900" kern="1200" dirty="0">
              <a:latin typeface="Cambria" panose="02040503050406030204" pitchFamily="18" charset="0"/>
            </a:rPr>
            <a:t>. </a:t>
          </a:r>
          <a:r>
            <a:rPr lang="fr-FR" sz="1900" b="1" kern="1200" dirty="0">
              <a:latin typeface="Cambria" panose="02040503050406030204" pitchFamily="18" charset="0"/>
            </a:rPr>
            <a:t>In </a:t>
          </a:r>
          <a:r>
            <a:rPr lang="fr-FR" sz="1900" b="1" kern="1200" dirty="0" err="1">
              <a:latin typeface="Cambria" panose="02040503050406030204" pitchFamily="18" charset="0"/>
            </a:rPr>
            <a:t>our</a:t>
          </a:r>
          <a:r>
            <a:rPr lang="fr-FR" sz="1900" b="1" kern="1200" dirty="0">
              <a:latin typeface="Cambria" panose="02040503050406030204" pitchFamily="18" charset="0"/>
            </a:rPr>
            <a:t> case, the model </a:t>
          </a:r>
          <a:r>
            <a:rPr lang="fr-FR" sz="1900" b="1" kern="1200" dirty="0" err="1">
              <a:latin typeface="Cambria" panose="02040503050406030204" pitchFamily="18" charset="0"/>
            </a:rPr>
            <a:t>takes</a:t>
          </a:r>
          <a:r>
            <a:rPr lang="fr-FR" sz="1900" b="1" kern="1200" dirty="0">
              <a:latin typeface="Cambria" panose="02040503050406030204" pitchFamily="18" charset="0"/>
            </a:rPr>
            <a:t> the </a:t>
          </a:r>
          <a:r>
            <a:rPr lang="fr-FR" sz="1900" b="1" kern="1200" dirty="0" err="1">
              <a:latin typeface="Cambria" panose="02040503050406030204" pitchFamily="18" charset="0"/>
            </a:rPr>
            <a:t>quarterly</a:t>
          </a:r>
          <a:r>
            <a:rPr lang="fr-FR" sz="1900" b="1" kern="1200" dirty="0">
              <a:latin typeface="Cambria" panose="02040503050406030204" pitchFamily="18" charset="0"/>
            </a:rPr>
            <a:t> </a:t>
          </a:r>
          <a:r>
            <a:rPr lang="fr-FR" sz="1900" b="1" kern="1200" dirty="0" err="1">
              <a:latin typeface="Cambria" panose="02040503050406030204" pitchFamily="18" charset="0"/>
            </a:rPr>
            <a:t>average</a:t>
          </a:r>
          <a:r>
            <a:rPr lang="fr-FR" sz="1900" b="1" kern="1200" dirty="0">
              <a:latin typeface="Cambria" panose="02040503050406030204" pitchFamily="18" charset="0"/>
            </a:rPr>
            <a:t> as </a:t>
          </a:r>
          <a:r>
            <a:rPr lang="fr-FR" sz="1900" b="1" kern="1200" dirty="0" err="1">
              <a:latin typeface="Cambria" panose="02040503050406030204" pitchFamily="18" charset="0"/>
            </a:rPr>
            <a:t>well</a:t>
          </a:r>
          <a:r>
            <a:rPr lang="fr-FR" sz="1900" b="1" kern="1200" dirty="0">
              <a:latin typeface="Cambria" panose="02040503050406030204" pitchFamily="18" charset="0"/>
            </a:rPr>
            <a:t> as a constant discount rate of 10%.</a:t>
          </a:r>
          <a:endParaRPr lang="en-GB" sz="1900" b="1" kern="1200" dirty="0">
            <a:latin typeface="Cambria" panose="02040503050406030204" pitchFamily="18" charset="0"/>
          </a:endParaRPr>
        </a:p>
      </dsp:txBody>
      <dsp:txXfrm rot="10800000">
        <a:off x="2621399" y="1524654"/>
        <a:ext cx="8617579" cy="1439814"/>
      </dsp:txXfrm>
    </dsp:sp>
    <dsp:sp modelId="{216A2963-5EBA-6F40-B9B9-6255C8C0A67F}">
      <dsp:nvSpPr>
        <dsp:cNvPr id="0" name=""/>
        <dsp:cNvSpPr/>
      </dsp:nvSpPr>
      <dsp:spPr>
        <a:xfrm>
          <a:off x="1807319" y="1639562"/>
          <a:ext cx="1209999" cy="120999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6CF9864-10A3-7E48-80DD-CC05ADFDC006}">
      <dsp:nvSpPr>
        <dsp:cNvPr id="0" name=""/>
        <dsp:cNvSpPr/>
      </dsp:nvSpPr>
      <dsp:spPr>
        <a:xfrm rot="10800000">
          <a:off x="2261446" y="3275179"/>
          <a:ext cx="8977532" cy="1209999"/>
        </a:xfrm>
        <a:prstGeom prst="homePlate">
          <a:avLst/>
        </a:prstGeom>
        <a:solidFill>
          <a:srgbClr val="B22D2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576" tIns="76200" rIns="142240" bIns="762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Cambria" panose="02040503050406030204" pitchFamily="18" charset="0"/>
            </a:rPr>
            <a:t>CLV </a:t>
          </a:r>
          <a:r>
            <a:rPr lang="fr-FR" sz="2000" kern="1200" dirty="0" err="1">
              <a:latin typeface="Cambria" panose="02040503050406030204" pitchFamily="18" charset="0"/>
            </a:rPr>
            <a:t>doens't</a:t>
          </a:r>
          <a:r>
            <a:rPr lang="fr-FR" sz="2000" kern="1200" dirty="0">
              <a:latin typeface="Cambria" panose="02040503050406030204" pitchFamily="18" charset="0"/>
            </a:rPr>
            <a:t> </a:t>
          </a:r>
          <a:r>
            <a:rPr lang="fr-FR" sz="2000" kern="1200" dirty="0" err="1">
              <a:latin typeface="Cambria" panose="02040503050406030204" pitchFamily="18" charset="0"/>
            </a:rPr>
            <a:t>allow</a:t>
          </a:r>
          <a:r>
            <a:rPr lang="fr-FR" sz="2000" kern="1200" dirty="0">
              <a:latin typeface="Cambria" panose="02040503050406030204" pitchFamily="18" charset="0"/>
            </a:rPr>
            <a:t> us to </a:t>
          </a:r>
          <a:r>
            <a:rPr lang="fr-FR" sz="2000" kern="1200" dirty="0" err="1">
              <a:latin typeface="Cambria" panose="02040503050406030204" pitchFamily="18" charset="0"/>
            </a:rPr>
            <a:t>get</a:t>
          </a:r>
          <a:r>
            <a:rPr lang="fr-FR" sz="2000" kern="1200" dirty="0">
              <a:latin typeface="Cambria" panose="02040503050406030204" pitchFamily="18" charset="0"/>
            </a:rPr>
            <a:t> the </a:t>
          </a:r>
          <a:r>
            <a:rPr lang="fr-FR" sz="2000" kern="1200" dirty="0" err="1">
              <a:latin typeface="Cambria" panose="02040503050406030204" pitchFamily="18" charset="0"/>
            </a:rPr>
            <a:t>company's</a:t>
          </a:r>
          <a:r>
            <a:rPr lang="fr-FR" sz="2000" kern="1200" dirty="0">
              <a:latin typeface="Cambria" panose="02040503050406030204" pitchFamily="18" charset="0"/>
            </a:rPr>
            <a:t> </a:t>
          </a:r>
          <a:r>
            <a:rPr lang="fr-FR" sz="2000" kern="1200" dirty="0" err="1">
              <a:latin typeface="Cambria" panose="02040503050406030204" pitchFamily="18" charset="0"/>
            </a:rPr>
            <a:t>true</a:t>
          </a:r>
          <a:r>
            <a:rPr lang="fr-FR" sz="2000" kern="1200" dirty="0">
              <a:latin typeface="Cambria" panose="02040503050406030204" pitchFamily="18" charset="0"/>
            </a:rPr>
            <a:t> </a:t>
          </a:r>
          <a:r>
            <a:rPr lang="fr-FR" sz="2000" kern="1200" dirty="0" err="1">
              <a:latin typeface="Cambria" panose="02040503050406030204" pitchFamily="18" charset="0"/>
            </a:rPr>
            <a:t>market</a:t>
          </a:r>
          <a:r>
            <a:rPr lang="fr-FR" sz="2000" kern="1200" dirty="0">
              <a:latin typeface="Cambria" panose="02040503050406030204" pitchFamily="18" charset="0"/>
            </a:rPr>
            <a:t> </a:t>
          </a:r>
          <a:r>
            <a:rPr lang="fr-FR" sz="2000" kern="1200" dirty="0" err="1">
              <a:latin typeface="Cambria" panose="02040503050406030204" pitchFamily="18" charset="0"/>
            </a:rPr>
            <a:t>valuation</a:t>
          </a:r>
          <a:r>
            <a:rPr lang="fr-FR" sz="2000" kern="1200" dirty="0">
              <a:latin typeface="Cambria" panose="02040503050406030204" pitchFamily="18" charset="0"/>
            </a:rPr>
            <a:t>. The </a:t>
          </a:r>
          <a:r>
            <a:rPr lang="fr-FR" sz="2000" kern="1200" dirty="0" err="1">
              <a:latin typeface="Cambria" panose="02040503050406030204" pitchFamily="18" charset="0"/>
            </a:rPr>
            <a:t>customer</a:t>
          </a:r>
          <a:r>
            <a:rPr lang="fr-FR" sz="2000" kern="1200" dirty="0">
              <a:latin typeface="Cambria" panose="02040503050406030204" pitchFamily="18" charset="0"/>
            </a:rPr>
            <a:t> </a:t>
          </a:r>
          <a:r>
            <a:rPr lang="fr-FR" sz="2000" kern="1200" dirty="0" err="1">
              <a:latin typeface="Cambria" panose="02040503050406030204" pitchFamily="18" charset="0"/>
            </a:rPr>
            <a:t>retention</a:t>
          </a:r>
          <a:r>
            <a:rPr lang="fr-FR" sz="2000" kern="1200" dirty="0">
              <a:latin typeface="Cambria" panose="02040503050406030204" pitchFamily="18" charset="0"/>
            </a:rPr>
            <a:t> rate has </a:t>
          </a:r>
          <a:r>
            <a:rPr lang="fr-FR" sz="2000" kern="1200" dirty="0" err="1">
              <a:latin typeface="Cambria" panose="02040503050406030204" pitchFamily="18" charset="0"/>
            </a:rPr>
            <a:t>also</a:t>
          </a:r>
          <a:r>
            <a:rPr lang="fr-FR" sz="2000" kern="1200" dirty="0">
              <a:latin typeface="Cambria" panose="02040503050406030204" pitchFamily="18" charset="0"/>
            </a:rPr>
            <a:t> </a:t>
          </a:r>
          <a:r>
            <a:rPr lang="fr-FR" sz="2000" kern="1200" dirty="0" err="1">
              <a:latin typeface="Cambria" panose="02040503050406030204" pitchFamily="18" charset="0"/>
            </a:rPr>
            <a:t>stayed</a:t>
          </a:r>
          <a:r>
            <a:rPr lang="fr-FR" sz="2000" kern="1200" dirty="0">
              <a:latin typeface="Cambria" panose="02040503050406030204" pitchFamily="18" charset="0"/>
            </a:rPr>
            <a:t> stable </a:t>
          </a:r>
          <a:r>
            <a:rPr lang="fr-FR" sz="2000" kern="1200" dirty="0" err="1">
              <a:latin typeface="Cambria" panose="02040503050406030204" pitchFamily="18" charset="0"/>
            </a:rPr>
            <a:t>between</a:t>
          </a:r>
          <a:r>
            <a:rPr lang="fr-FR" sz="2000" kern="1200" dirty="0">
              <a:latin typeface="Cambria" panose="02040503050406030204" pitchFamily="18" charset="0"/>
            </a:rPr>
            <a:t> 70% &amp; 80%. </a:t>
          </a:r>
        </a:p>
      </dsp:txBody>
      <dsp:txXfrm rot="10800000">
        <a:off x="2563946" y="3275179"/>
        <a:ext cx="8675032" cy="1209999"/>
      </dsp:txXfrm>
    </dsp:sp>
    <dsp:sp modelId="{D438C803-E4F2-CF4C-8294-987FD4DA75DC}">
      <dsp:nvSpPr>
        <dsp:cNvPr id="0" name=""/>
        <dsp:cNvSpPr/>
      </dsp:nvSpPr>
      <dsp:spPr>
        <a:xfrm>
          <a:off x="1807319" y="3275179"/>
          <a:ext cx="1209999" cy="120999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8AC20-379B-1741-84C6-02D7B7C5193D}">
      <dsp:nvSpPr>
        <dsp:cNvPr id="0" name=""/>
        <dsp:cNvSpPr/>
      </dsp:nvSpPr>
      <dsp:spPr>
        <a:xfrm>
          <a:off x="-6126981" y="-937410"/>
          <a:ext cx="7293488" cy="7293488"/>
        </a:xfrm>
        <a:prstGeom prst="blockArc">
          <a:avLst>
            <a:gd name="adj1" fmla="val 18900000"/>
            <a:gd name="adj2" fmla="val 2700000"/>
            <a:gd name="adj3" fmla="val 296"/>
          </a:avLst>
        </a:prstGeom>
        <a:solidFill>
          <a:srgbClr val="202023"/>
        </a:solidFill>
        <a:ln w="12700" cap="flat" cmpd="sng" algn="ctr">
          <a:solidFill>
            <a:srgbClr val="202023"/>
          </a:solidFill>
          <a:prstDash val="solid"/>
          <a:miter lim="800000"/>
        </a:ln>
        <a:effectLst/>
      </dsp:spPr>
      <dsp:style>
        <a:lnRef idx="2">
          <a:scrgbClr r="0" g="0" b="0"/>
        </a:lnRef>
        <a:fillRef idx="0">
          <a:scrgbClr r="0" g="0" b="0"/>
        </a:fillRef>
        <a:effectRef idx="0">
          <a:scrgbClr r="0" g="0" b="0"/>
        </a:effectRef>
        <a:fontRef idx="minor"/>
      </dsp:style>
    </dsp:sp>
    <dsp:sp modelId="{C1466C1C-9B76-AE45-B2AA-0B301C4258CC}">
      <dsp:nvSpPr>
        <dsp:cNvPr id="0" name=""/>
        <dsp:cNvSpPr/>
      </dsp:nvSpPr>
      <dsp:spPr>
        <a:xfrm>
          <a:off x="610504" y="416587"/>
          <a:ext cx="11367538" cy="833607"/>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l" defTabSz="800100">
            <a:lnSpc>
              <a:spcPct val="90000"/>
            </a:lnSpc>
            <a:spcBef>
              <a:spcPct val="0"/>
            </a:spcBef>
            <a:spcAft>
              <a:spcPct val="35000"/>
            </a:spcAft>
            <a:buNone/>
          </a:pPr>
          <a14:m xmlns:a14="http://schemas.microsoft.com/office/drawing/2010/main">
            <m:oMathPara xmlns:m="http://schemas.openxmlformats.org/officeDocument/2006/math">
              <m:oMathParaPr>
                <m:jc m:val="center"/>
              </m:oMathParaPr>
              <m:oMath xmlns:m="http://schemas.openxmlformats.org/officeDocument/2006/math">
                <m:r>
                  <a:rPr lang="fr-FR" sz="1800" b="1" i="1" kern="1200" smtClean="0">
                    <a:solidFill>
                      <a:srgbClr val="202023"/>
                    </a:solidFill>
                    <a:latin typeface="Cambria Math" panose="02040503050406030204" pitchFamily="18" charset="0"/>
                    <a:ea typeface="+mn-lt"/>
                    <a:cs typeface="+mn-lt"/>
                  </a:rPr>
                  <m:t>𝑪𝑼𝑺𝑻𝑶𝑴𝑬𝑹</m:t>
                </m:r>
                <m:r>
                  <a:rPr lang="fr-FR" sz="1800" b="1" i="1" kern="1200" smtClean="0">
                    <a:solidFill>
                      <a:srgbClr val="202023"/>
                    </a:solidFill>
                    <a:latin typeface="Cambria Math" panose="02040503050406030204" pitchFamily="18" charset="0"/>
                    <a:ea typeface="+mn-lt"/>
                    <a:cs typeface="+mn-lt"/>
                  </a:rPr>
                  <m:t> </m:t>
                </m:r>
                <m:r>
                  <a:rPr lang="fr-FR" sz="1800" b="1" i="1" kern="1200" smtClean="0">
                    <a:solidFill>
                      <a:srgbClr val="202023"/>
                    </a:solidFill>
                    <a:latin typeface="Cambria Math" panose="02040503050406030204" pitchFamily="18" charset="0"/>
                    <a:ea typeface="+mn-lt"/>
                    <a:cs typeface="+mn-lt"/>
                  </a:rPr>
                  <m:t>𝑳𝑰𝑭𝑬𝑻𝑰𝑴𝑬</m:t>
                </m:r>
                <m:r>
                  <a:rPr lang="fr-FR" sz="1800" b="1" i="1" kern="1200" smtClean="0">
                    <a:solidFill>
                      <a:srgbClr val="202023"/>
                    </a:solidFill>
                    <a:latin typeface="Cambria Math" panose="02040503050406030204" pitchFamily="18" charset="0"/>
                    <a:ea typeface="+mn-lt"/>
                    <a:cs typeface="+mn-lt"/>
                  </a:rPr>
                  <m:t> </m:t>
                </m:r>
                <m:r>
                  <a:rPr lang="fr-FR" sz="1800" b="1" i="1" kern="1200" smtClean="0">
                    <a:solidFill>
                      <a:srgbClr val="202023"/>
                    </a:solidFill>
                    <a:latin typeface="Cambria Math" panose="02040503050406030204" pitchFamily="18" charset="0"/>
                    <a:ea typeface="+mn-lt"/>
                    <a:cs typeface="+mn-lt"/>
                  </a:rPr>
                  <m:t>𝑽𝑨𝑳𝑼𝑬</m:t>
                </m:r>
                <m:r>
                  <a:rPr lang="fr-FR" sz="1800" b="1"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m:t>
                </m:r>
                <m:d>
                  <m:dPr>
                    <m:ctrlPr>
                      <a:rPr lang="fr-FR" sz="1800" b="0" i="1" kern="1200" smtClean="0">
                        <a:solidFill>
                          <a:srgbClr val="202023"/>
                        </a:solidFill>
                        <a:latin typeface="Cambria Math" panose="02040503050406030204" pitchFamily="18" charset="0"/>
                        <a:ea typeface="+mn-lt"/>
                        <a:cs typeface="+mn-lt"/>
                      </a:rPr>
                    </m:ctrlPr>
                  </m:dPr>
                  <m:e>
                    <m:r>
                      <a:rPr lang="fr-FR" sz="1800" b="0" i="1" kern="1200" smtClean="0">
                        <a:solidFill>
                          <a:srgbClr val="202023"/>
                        </a:solidFill>
                        <a:latin typeface="Cambria Math" panose="02040503050406030204" pitchFamily="18" charset="0"/>
                        <a:ea typeface="+mn-lt"/>
                        <a:cs typeface="+mn-lt"/>
                      </a:rPr>
                      <m:t>𝑇𝑈𝑅𝑁𝑂𝑉𝐸𝑅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𝑀𝐴𝐷𝐸</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𝐵𝑌</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𝐴</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𝐶𝑈𝑆𝑇𝑂𝑀𝐸𝑅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𝑂𝑉𝐸𝑅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𝑂𝑁𝐸</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𝑌𝐸𝐴𝑅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𝐶𝑂𝑆𝑇</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𝑂𝐹</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𝐶𝑈𝑆𝑇𝑂𝑀𝐸𝑅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𝑂𝑉𝐸𝑅</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𝑂𝑁𝐸</m:t>
                    </m:r>
                    <m:r>
                      <a:rPr lang="fr-FR" sz="1800" b="0" i="1" kern="1200" smtClean="0">
                        <a:solidFill>
                          <a:srgbClr val="202023"/>
                        </a:solidFill>
                        <a:latin typeface="Cambria Math" panose="02040503050406030204" pitchFamily="18" charset="0"/>
                        <a:ea typeface="+mn-lt"/>
                        <a:cs typeface="+mn-lt"/>
                      </a:rPr>
                      <m:t> </m:t>
                    </m:r>
                    <m:r>
                      <a:rPr lang="fr-FR" sz="1800" b="0" i="1" kern="1200" smtClean="0">
                        <a:solidFill>
                          <a:srgbClr val="202023"/>
                        </a:solidFill>
                        <a:latin typeface="Cambria Math" panose="02040503050406030204" pitchFamily="18" charset="0"/>
                        <a:ea typeface="+mn-lt"/>
                        <a:cs typeface="+mn-lt"/>
                      </a:rPr>
                      <m:t>𝑌𝐸𝐴𝑅</m:t>
                    </m:r>
                  </m:e>
                </m:d>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𝐴𝑉𝐸𝑅𝐴𝐺𝐸</m:t>
                </m:r>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𝐷𝑈𝑅𝐴𝑇𝐼𝑂𝑁</m:t>
                </m:r>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𝑂𝐹</m:t>
                </m:r>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𝑇𝐻𝐼𝑆</m:t>
                </m:r>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𝐶𝑈𝑆𝑇𝑂𝑀𝐸𝑅</m:t>
                </m:r>
                <m:r>
                  <a:rPr lang="fr-FR" sz="1800" b="0" i="1" kern="1200" smtClean="0">
                    <a:solidFill>
                      <a:srgbClr val="202023"/>
                    </a:solidFill>
                    <a:latin typeface="Cambria Math" panose="02040503050406030204" pitchFamily="18" charset="0"/>
                    <a:ea typeface="Cambria Math" panose="02040503050406030204" pitchFamily="18" charset="0"/>
                    <a:cs typeface="+mn-lt"/>
                  </a:rPr>
                  <m:t> </m:t>
                </m:r>
                <m:r>
                  <a:rPr lang="fr-FR" sz="1800" b="0" i="1" kern="1200" smtClean="0">
                    <a:solidFill>
                      <a:srgbClr val="202023"/>
                    </a:solidFill>
                    <a:latin typeface="Cambria Math" panose="02040503050406030204" pitchFamily="18" charset="0"/>
                    <a:ea typeface="Cambria Math" panose="02040503050406030204" pitchFamily="18" charset="0"/>
                    <a:cs typeface="+mn-lt"/>
                  </a:rPr>
                  <m:t>𝑅𝐸𝐿𝐴𝑇𝐼𝑂𝑁𝑆𝐻𝐼𝑃</m:t>
                </m:r>
              </m:oMath>
            </m:oMathPara>
          </a14:m>
          <a:endParaRPr lang="en-GB" sz="1800" kern="1200" dirty="0">
            <a:solidFill>
              <a:srgbClr val="202023"/>
            </a:solidFill>
            <a:latin typeface="Cambria" panose="02040503050406030204" pitchFamily="18" charset="0"/>
          </a:endParaRPr>
        </a:p>
      </dsp:txBody>
      <dsp:txXfrm>
        <a:off x="651197" y="457280"/>
        <a:ext cx="11286152" cy="752221"/>
      </dsp:txXfrm>
    </dsp:sp>
    <dsp:sp modelId="{49CB0D7C-E0A8-6949-8167-E0DC8520278D}">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rgbClr val="202023"/>
          </a:solidFill>
          <a:prstDash val="solid"/>
          <a:miter lim="800000"/>
        </a:ln>
        <a:effectLst/>
      </dsp:spPr>
      <dsp:style>
        <a:lnRef idx="2">
          <a:scrgbClr r="0" g="0" b="0"/>
        </a:lnRef>
        <a:fillRef idx="1">
          <a:scrgbClr r="0" g="0" b="0"/>
        </a:fillRef>
        <a:effectRef idx="0">
          <a:scrgbClr r="0" g="0" b="0"/>
        </a:effectRef>
        <a:fontRef idx="minor"/>
      </dsp:style>
    </dsp:sp>
    <dsp:sp modelId="{B2E4EF49-1B1D-AC4D-B967-63B8DDE9AD99}">
      <dsp:nvSpPr>
        <dsp:cNvPr id="0" name=""/>
        <dsp:cNvSpPr/>
      </dsp:nvSpPr>
      <dsp:spPr>
        <a:xfrm>
          <a:off x="1088431" y="1667215"/>
          <a:ext cx="10889611" cy="833607"/>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solidFill>
                <a:srgbClr val="202023"/>
              </a:solidFill>
              <a:latin typeface="Cambria" panose="02040503050406030204" pitchFamily="18" charset="0"/>
              <a:ea typeface="+mn-lt"/>
              <a:cs typeface="+mn-lt"/>
            </a:rPr>
            <a:t>Formula is interesting to use when, like Netflix, it is a service with a fixed and stable price → Avoid important price elasticity and huge fluctuations.</a:t>
          </a:r>
          <a:endParaRPr lang="en-GB" sz="1800" kern="1200" dirty="0">
            <a:solidFill>
              <a:srgbClr val="202023"/>
            </a:solidFill>
            <a:latin typeface="Cambria" panose="02040503050406030204" pitchFamily="18" charset="0"/>
          </a:endParaRPr>
        </a:p>
      </dsp:txBody>
      <dsp:txXfrm>
        <a:off x="1129124" y="1707908"/>
        <a:ext cx="10808225" cy="752221"/>
      </dsp:txXfrm>
    </dsp:sp>
    <dsp:sp modelId="{D6F3A18C-54D4-7540-8CDA-91D50DD2AAC6}">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rgbClr val="202023"/>
          </a:solidFill>
          <a:prstDash val="solid"/>
          <a:miter lim="800000"/>
        </a:ln>
        <a:effectLst/>
      </dsp:spPr>
      <dsp:style>
        <a:lnRef idx="2">
          <a:scrgbClr r="0" g="0" b="0"/>
        </a:lnRef>
        <a:fillRef idx="1">
          <a:scrgbClr r="0" g="0" b="0"/>
        </a:fillRef>
        <a:effectRef idx="0">
          <a:scrgbClr r="0" g="0" b="0"/>
        </a:effectRef>
        <a:fontRef idx="minor"/>
      </dsp:style>
    </dsp:sp>
    <dsp:sp modelId="{CB8EECF4-157B-5E4D-99AD-75E200026136}">
      <dsp:nvSpPr>
        <dsp:cNvPr id="0" name=""/>
        <dsp:cNvSpPr/>
      </dsp:nvSpPr>
      <dsp:spPr>
        <a:xfrm>
          <a:off x="1088431" y="2917843"/>
          <a:ext cx="10889611" cy="833607"/>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solidFill>
                <a:srgbClr val="202023"/>
              </a:solidFill>
              <a:latin typeface="Cambria" panose="02040503050406030204" pitchFamily="18" charset="0"/>
              <a:ea typeface="+mn-lt"/>
              <a:cs typeface="+mn-lt"/>
            </a:rPr>
            <a:t>CLV can have price variations and a discount rate when a company's CLV (the maximum cost it can afford to attract a customer with advertising) is less than the cost it invests in a new customer → Losing money and finding ways to balance and be profitable.</a:t>
          </a:r>
          <a:endParaRPr lang="en-GB" sz="1800" kern="1200" dirty="0">
            <a:solidFill>
              <a:srgbClr val="202023"/>
            </a:solidFill>
            <a:latin typeface="Cambria" panose="02040503050406030204" pitchFamily="18" charset="0"/>
          </a:endParaRPr>
        </a:p>
      </dsp:txBody>
      <dsp:txXfrm>
        <a:off x="1129124" y="2958536"/>
        <a:ext cx="10808225" cy="752221"/>
      </dsp:txXfrm>
    </dsp:sp>
    <dsp:sp modelId="{E84D10AE-6F49-7A42-AB83-0B834AC6FC71}">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rgbClr val="202023"/>
          </a:solidFill>
          <a:prstDash val="solid"/>
          <a:miter lim="800000"/>
        </a:ln>
        <a:effectLst/>
      </dsp:spPr>
      <dsp:style>
        <a:lnRef idx="2">
          <a:scrgbClr r="0" g="0" b="0"/>
        </a:lnRef>
        <a:fillRef idx="1">
          <a:scrgbClr r="0" g="0" b="0"/>
        </a:fillRef>
        <a:effectRef idx="0">
          <a:scrgbClr r="0" g="0" b="0"/>
        </a:effectRef>
        <a:fontRef idx="minor"/>
      </dsp:style>
    </dsp:sp>
    <dsp:sp modelId="{7D356FCB-CC1F-4743-A9E4-73D33F768392}">
      <dsp:nvSpPr>
        <dsp:cNvPr id="0" name=""/>
        <dsp:cNvSpPr/>
      </dsp:nvSpPr>
      <dsp:spPr>
        <a:xfrm>
          <a:off x="610504" y="4120481"/>
          <a:ext cx="11367538" cy="929589"/>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solidFill>
                <a:srgbClr val="202023"/>
              </a:solidFill>
              <a:latin typeface="Cambria" panose="02040503050406030204" pitchFamily="18" charset="0"/>
              <a:ea typeface="+mn-lt"/>
              <a:cs typeface="+mn-lt"/>
            </a:rPr>
            <a:t>CLV may differ according to changes and allow a company to adapt its marketing strategies. </a:t>
          </a:r>
        </a:p>
        <a:p>
          <a:pPr marL="0" lvl="0" indent="0" algn="l" defTabSz="800100">
            <a:lnSpc>
              <a:spcPct val="90000"/>
            </a:lnSpc>
            <a:spcBef>
              <a:spcPct val="0"/>
            </a:spcBef>
            <a:spcAft>
              <a:spcPct val="35000"/>
            </a:spcAft>
            <a:buNone/>
          </a:pPr>
          <a:r>
            <a:rPr lang="en-GB" sz="1800" kern="1200" dirty="0">
              <a:solidFill>
                <a:srgbClr val="202023"/>
              </a:solidFill>
              <a:latin typeface="Cambria" panose="02040503050406030204" pitchFamily="18" charset="0"/>
              <a:ea typeface="+mn-lt"/>
              <a:cs typeface="+mn-lt"/>
            </a:rPr>
            <a:t>It is important for the company to follow its evolution over time to understand what makes customers loyalty. </a:t>
          </a:r>
          <a:r>
            <a:rPr lang="en-GB" sz="1800" b="1" kern="1200" dirty="0">
              <a:solidFill>
                <a:srgbClr val="202023"/>
              </a:solidFill>
              <a:latin typeface="Cambria" panose="02040503050406030204" pitchFamily="18" charset="0"/>
              <a:ea typeface="+mn-lt"/>
              <a:cs typeface="+mn-lt"/>
            </a:rPr>
            <a:t>So CLV do not move with standardized valuation techniques.</a:t>
          </a:r>
          <a:endParaRPr lang="en-GB" sz="1800" b="1" kern="1200" dirty="0">
            <a:solidFill>
              <a:srgbClr val="202023"/>
            </a:solidFill>
            <a:latin typeface="Cambria" panose="02040503050406030204" pitchFamily="18" charset="0"/>
          </a:endParaRPr>
        </a:p>
      </dsp:txBody>
      <dsp:txXfrm>
        <a:off x="655883" y="4165860"/>
        <a:ext cx="11276780" cy="838831"/>
      </dsp:txXfrm>
    </dsp:sp>
    <dsp:sp modelId="{9BEA7D29-FB9D-6E4B-9EBD-A9601BF4C49A}">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rgbClr val="202023"/>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0.27862</cdr:x>
      <cdr:y>0.14217</cdr:y>
    </cdr:from>
    <cdr:to>
      <cdr:x>0.33103</cdr:x>
      <cdr:y>0.41813</cdr:y>
    </cdr:to>
    <cdr:sp macro="" textlink="">
      <cdr:nvSpPr>
        <cdr:cNvPr id="2" name="Right Brace 1">
          <a:extLst xmlns:a="http://schemas.openxmlformats.org/drawingml/2006/main">
            <a:ext uri="{FF2B5EF4-FFF2-40B4-BE49-F238E27FC236}">
              <a16:creationId xmlns:a16="http://schemas.microsoft.com/office/drawing/2014/main" id="{11D03679-D6D5-3840-AFB1-76FA0A6B6C96}"/>
            </a:ext>
          </a:extLst>
        </cdr:cNvPr>
        <cdr:cNvSpPr/>
      </cdr:nvSpPr>
      <cdr:spPr>
        <a:xfrm xmlns:a="http://schemas.openxmlformats.org/drawingml/2006/main">
          <a:off x="1851851" y="646370"/>
          <a:ext cx="348343" cy="1254719"/>
        </a:xfrm>
        <a:prstGeom xmlns:a="http://schemas.openxmlformats.org/drawingml/2006/main" prst="rightBrace">
          <a:avLst>
            <a:gd name="adj1" fmla="val 13126"/>
            <a:gd name="adj2" fmla="val 51235"/>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FR"/>
        </a:p>
      </cdr:txBody>
    </cdr:sp>
  </cdr:relSizeAnchor>
  <cdr:relSizeAnchor xmlns:cdr="http://schemas.openxmlformats.org/drawingml/2006/chartDrawing">
    <cdr:from>
      <cdr:x>0.7403</cdr:x>
      <cdr:y>0.13941</cdr:y>
    </cdr:from>
    <cdr:to>
      <cdr:x>0.76758</cdr:x>
      <cdr:y>0.6546</cdr:y>
    </cdr:to>
    <cdr:sp macro="" textlink="">
      <cdr:nvSpPr>
        <cdr:cNvPr id="3" name="Right Brace 2">
          <a:extLst xmlns:a="http://schemas.openxmlformats.org/drawingml/2006/main">
            <a:ext uri="{FF2B5EF4-FFF2-40B4-BE49-F238E27FC236}">
              <a16:creationId xmlns:a16="http://schemas.microsoft.com/office/drawing/2014/main" id="{412EF6AD-6227-5C43-ACEC-A48C855CB5E2}"/>
            </a:ext>
          </a:extLst>
        </cdr:cNvPr>
        <cdr:cNvSpPr/>
      </cdr:nvSpPr>
      <cdr:spPr>
        <a:xfrm xmlns:a="http://schemas.openxmlformats.org/drawingml/2006/main">
          <a:off x="4920344" y="633843"/>
          <a:ext cx="181327" cy="2342368"/>
        </a:xfrm>
        <a:prstGeom xmlns:a="http://schemas.openxmlformats.org/drawingml/2006/main" prst="rightBrace">
          <a:avLst>
            <a:gd name="adj1" fmla="val 12513"/>
            <a:gd name="adj2" fmla="val 51235"/>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FR"/>
        </a:p>
      </cdr:txBody>
    </cdr:sp>
  </cdr:relSizeAnchor>
  <cdr:relSizeAnchor xmlns:cdr="http://schemas.openxmlformats.org/drawingml/2006/chartDrawing">
    <cdr:from>
      <cdr:x>0.32994</cdr:x>
      <cdr:y>0.23958</cdr:y>
    </cdr:from>
    <cdr:to>
      <cdr:x>0.5</cdr:x>
      <cdr:y>0.37468</cdr:y>
    </cdr:to>
    <cdr:sp macro="" textlink="">
      <cdr:nvSpPr>
        <cdr:cNvPr id="4" name="TextBox 3">
          <a:extLst xmlns:a="http://schemas.openxmlformats.org/drawingml/2006/main">
            <a:ext uri="{FF2B5EF4-FFF2-40B4-BE49-F238E27FC236}">
              <a16:creationId xmlns:a16="http://schemas.microsoft.com/office/drawing/2014/main" id="{F1062857-3D49-8741-B248-2ADAFBE7F117}"/>
            </a:ext>
          </a:extLst>
        </cdr:cNvPr>
        <cdr:cNvSpPr txBox="1"/>
      </cdr:nvSpPr>
      <cdr:spPr>
        <a:xfrm xmlns:a="http://schemas.openxmlformats.org/drawingml/2006/main">
          <a:off x="2192919" y="1089287"/>
          <a:ext cx="1130300" cy="61421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100" b="1" dirty="0">
              <a:solidFill>
                <a:schemeClr val="tx1"/>
              </a:solidFill>
            </a:rPr>
            <a:t>NET PAID SUBSCRIBERS ON PERIOD 1</a:t>
          </a:r>
        </a:p>
      </cdr:txBody>
    </cdr:sp>
  </cdr:relSizeAnchor>
  <cdr:relSizeAnchor xmlns:cdr="http://schemas.openxmlformats.org/drawingml/2006/chartDrawing">
    <cdr:from>
      <cdr:x>0.76927</cdr:x>
      <cdr:y>0.33879</cdr:y>
    </cdr:from>
    <cdr:to>
      <cdr:x>0.93933</cdr:x>
      <cdr:y>0.47389</cdr:y>
    </cdr:to>
    <cdr:sp macro="" textlink="">
      <cdr:nvSpPr>
        <cdr:cNvPr id="5" name="TextBox 4">
          <a:extLst xmlns:a="http://schemas.openxmlformats.org/drawingml/2006/main">
            <a:ext uri="{FF2B5EF4-FFF2-40B4-BE49-F238E27FC236}">
              <a16:creationId xmlns:a16="http://schemas.microsoft.com/office/drawing/2014/main" id="{650ACB0B-6F3F-594D-A7CA-921D96126E5E}"/>
            </a:ext>
          </a:extLst>
        </cdr:cNvPr>
        <cdr:cNvSpPr txBox="1"/>
      </cdr:nvSpPr>
      <cdr:spPr>
        <a:xfrm xmlns:a="http://schemas.openxmlformats.org/drawingml/2006/main">
          <a:off x="5112901" y="1540351"/>
          <a:ext cx="1130300" cy="61421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100" b="1" dirty="0">
              <a:solidFill>
                <a:schemeClr val="tx1"/>
              </a:solidFill>
            </a:rPr>
            <a:t>NET PAID SUBSCRIBERS ON PERIOD 2</a:t>
          </a:r>
        </a:p>
      </cdr:txBody>
    </cdr:sp>
  </cdr:relSizeAnchor>
  <cdr:relSizeAnchor xmlns:cdr="http://schemas.openxmlformats.org/drawingml/2006/chartDrawing">
    <cdr:from>
      <cdr:x>0.11588</cdr:x>
      <cdr:y>0.13782</cdr:y>
    </cdr:from>
    <cdr:to>
      <cdr:x>0.73222</cdr:x>
      <cdr:y>0.13782</cdr:y>
    </cdr:to>
    <cdr:cxnSp macro="">
      <cdr:nvCxnSpPr>
        <cdr:cNvPr id="8" name="Straight Connector 7">
          <a:extLst xmlns:a="http://schemas.openxmlformats.org/drawingml/2006/main">
            <a:ext uri="{FF2B5EF4-FFF2-40B4-BE49-F238E27FC236}">
              <a16:creationId xmlns:a16="http://schemas.microsoft.com/office/drawing/2014/main" id="{FC4A9C06-AA34-644B-84A2-2EA8AA0D9DDC}"/>
            </a:ext>
          </a:extLst>
        </cdr:cNvPr>
        <cdr:cNvCxnSpPr/>
      </cdr:nvCxnSpPr>
      <cdr:spPr>
        <a:xfrm xmlns:a="http://schemas.openxmlformats.org/drawingml/2006/main">
          <a:off x="770171" y="626602"/>
          <a:ext cx="4096512" cy="0"/>
        </a:xfrm>
        <a:prstGeom xmlns:a="http://schemas.openxmlformats.org/drawingml/2006/main" prst="line">
          <a:avLst/>
        </a:prstGeom>
        <a:ln xmlns:a="http://schemas.openxmlformats.org/drawingml/2006/main" w="381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0.11205</cdr:x>
      <cdr:y>0.42488</cdr:y>
    </cdr:from>
    <cdr:to>
      <cdr:x>0.7284</cdr:x>
      <cdr:y>0.42488</cdr:y>
    </cdr:to>
    <cdr:cxnSp macro="">
      <cdr:nvCxnSpPr>
        <cdr:cNvPr id="9" name="Straight Connector 8">
          <a:extLst xmlns:a="http://schemas.openxmlformats.org/drawingml/2006/main">
            <a:ext uri="{FF2B5EF4-FFF2-40B4-BE49-F238E27FC236}">
              <a16:creationId xmlns:a16="http://schemas.microsoft.com/office/drawing/2014/main" id="{80E7406D-1A0C-594A-B16F-ECE7C324D0A5}"/>
            </a:ext>
          </a:extLst>
        </cdr:cNvPr>
        <cdr:cNvCxnSpPr/>
      </cdr:nvCxnSpPr>
      <cdr:spPr>
        <a:xfrm xmlns:a="http://schemas.openxmlformats.org/drawingml/2006/main">
          <a:off x="744766" y="1931747"/>
          <a:ext cx="4096512" cy="0"/>
        </a:xfrm>
        <a:prstGeom xmlns:a="http://schemas.openxmlformats.org/drawingml/2006/main" prst="line">
          <a:avLst/>
        </a:prstGeom>
        <a:ln xmlns:a="http://schemas.openxmlformats.org/drawingml/2006/main" w="381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0.57864</cdr:x>
      <cdr:y>0.21771</cdr:y>
    </cdr:from>
    <cdr:to>
      <cdr:x>0.73128</cdr:x>
      <cdr:y>0.39711</cdr:y>
    </cdr:to>
    <cdr:sp macro="" textlink="">
      <cdr:nvSpPr>
        <cdr:cNvPr id="14" name="TextBox 13">
          <a:extLst xmlns:a="http://schemas.openxmlformats.org/drawingml/2006/main">
            <a:ext uri="{FF2B5EF4-FFF2-40B4-BE49-F238E27FC236}">
              <a16:creationId xmlns:a16="http://schemas.microsoft.com/office/drawing/2014/main" id="{0B5D1BB7-9118-0344-A3EB-BA49CBDC725E}"/>
            </a:ext>
          </a:extLst>
        </cdr:cNvPr>
        <cdr:cNvSpPr txBox="1"/>
      </cdr:nvSpPr>
      <cdr:spPr>
        <a:xfrm xmlns:a="http://schemas.openxmlformats.org/drawingml/2006/main">
          <a:off x="3845898" y="989854"/>
          <a:ext cx="1014538" cy="8156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fr-FR" b="1" dirty="0">
              <a:solidFill>
                <a:srgbClr val="00B0F0"/>
              </a:solidFill>
            </a:rPr>
            <a:t>SAME SUBSCRIBERS FROM PERIOD 1 &amp; 2</a:t>
          </a:r>
          <a:endParaRPr lang="fr-FR" sz="1100" b="1" dirty="0">
            <a:solidFill>
              <a:srgbClr val="00B0F0"/>
            </a:solidFill>
          </a:endParaRPr>
        </a:p>
      </cdr:txBody>
    </cdr:sp>
  </cdr:relSizeAnchor>
  <cdr:relSizeAnchor xmlns:cdr="http://schemas.openxmlformats.org/drawingml/2006/chartDrawing">
    <cdr:from>
      <cdr:x>0.57444</cdr:x>
      <cdr:y>0.13941</cdr:y>
    </cdr:from>
    <cdr:to>
      <cdr:x>0.57444</cdr:x>
      <cdr:y>0.42946</cdr:y>
    </cdr:to>
    <cdr:cxnSp macro="">
      <cdr:nvCxnSpPr>
        <cdr:cNvPr id="15" name="Straight Connector 14">
          <a:extLst xmlns:a="http://schemas.openxmlformats.org/drawingml/2006/main">
            <a:ext uri="{FF2B5EF4-FFF2-40B4-BE49-F238E27FC236}">
              <a16:creationId xmlns:a16="http://schemas.microsoft.com/office/drawing/2014/main" id="{ED67318C-2C04-CE40-B859-14897488A7DC}"/>
            </a:ext>
          </a:extLst>
        </cdr:cNvPr>
        <cdr:cNvCxnSpPr/>
      </cdr:nvCxnSpPr>
      <cdr:spPr>
        <a:xfrm xmlns:a="http://schemas.openxmlformats.org/drawingml/2006/main" flipV="1">
          <a:off x="3817991" y="633843"/>
          <a:ext cx="0" cy="1318762"/>
        </a:xfrm>
        <a:prstGeom xmlns:a="http://schemas.openxmlformats.org/drawingml/2006/main" prst="line">
          <a:avLst/>
        </a:prstGeom>
        <a:ln xmlns:a="http://schemas.openxmlformats.org/drawingml/2006/main" w="381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0.73181</cdr:x>
      <cdr:y>0.13941</cdr:y>
    </cdr:from>
    <cdr:to>
      <cdr:x>0.73181</cdr:x>
      <cdr:y>0.42946</cdr:y>
    </cdr:to>
    <cdr:cxnSp macro="">
      <cdr:nvCxnSpPr>
        <cdr:cNvPr id="18" name="Straight Connector 17">
          <a:extLst xmlns:a="http://schemas.openxmlformats.org/drawingml/2006/main">
            <a:ext uri="{FF2B5EF4-FFF2-40B4-BE49-F238E27FC236}">
              <a16:creationId xmlns:a16="http://schemas.microsoft.com/office/drawing/2014/main" id="{781BEEB3-DAD5-2F47-8B82-6098A96F0B53}"/>
            </a:ext>
          </a:extLst>
        </cdr:cNvPr>
        <cdr:cNvCxnSpPr/>
      </cdr:nvCxnSpPr>
      <cdr:spPr>
        <a:xfrm xmlns:a="http://schemas.openxmlformats.org/drawingml/2006/main" flipV="1">
          <a:off x="4863937" y="633844"/>
          <a:ext cx="0" cy="1318761"/>
        </a:xfrm>
        <a:prstGeom xmlns:a="http://schemas.openxmlformats.org/drawingml/2006/main" prst="line">
          <a:avLst/>
        </a:prstGeom>
        <a:ln xmlns:a="http://schemas.openxmlformats.org/drawingml/2006/main" w="381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C61E-D838-4644-BB33-175048EADF5F}" type="datetimeFigureOut">
              <a:rPr lang="fr-FR" smtClean="0"/>
              <a:t>21/03/2021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55CE5-FA3B-0C41-BA6C-2436290AE410}" type="slidenum">
              <a:rPr lang="fr-FR" smtClean="0"/>
              <a:t>‹#›</a:t>
            </a:fld>
            <a:endParaRPr lang="fr-FR"/>
          </a:p>
        </p:txBody>
      </p:sp>
    </p:spTree>
    <p:extLst>
      <p:ext uri="{BB962C8B-B14F-4D97-AF65-F5344CB8AC3E}">
        <p14:creationId xmlns:p14="http://schemas.microsoft.com/office/powerpoint/2010/main" val="158998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5"/>
          </p:nvPr>
        </p:nvSpPr>
        <p:spPr/>
        <p:txBody>
          <a:bodyPr/>
          <a:lstStyle/>
          <a:p>
            <a:fld id="{26255CE5-FA3B-0C41-BA6C-2436290AE410}" type="slidenum">
              <a:rPr lang="fr-FR" smtClean="0"/>
              <a:t>1</a:t>
            </a:fld>
            <a:endParaRPr lang="fr-FR"/>
          </a:p>
        </p:txBody>
      </p:sp>
    </p:spTree>
    <p:extLst>
      <p:ext uri="{BB962C8B-B14F-4D97-AF65-F5344CB8AC3E}">
        <p14:creationId xmlns:p14="http://schemas.microsoft.com/office/powerpoint/2010/main" val="192147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9361-5BB5-0E4E-B7F2-0AFC8609AE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E83AFF75-884E-924A-8E02-EA3BEA7A9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D300457-FAC7-5948-BC27-E91021A951EF}"/>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01A54C14-8BC8-6F4E-AFBB-D8ECE13697F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0630066-6A18-EB44-BCE9-1A2CE8CD5C02}"/>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199035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229E-578D-2643-B6CC-90B61669B154}"/>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07C070E9-0A96-804F-871E-C47BFDA4D4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E02AE547-F52F-8146-BC85-8C0DA0A6698A}"/>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FBDD9F3C-5E36-FE41-A013-BFDE382264A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688D191-AEEC-FF49-BA33-663C9D26D7C3}"/>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33663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7E38A-DF54-3E4B-862D-E66095B172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0ED7B004-637B-DD43-B4E3-CD8D2315F3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E6700CA-6DE2-1245-B206-6546235A4875}"/>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67C61279-5CC4-B741-8978-4CED0A0DC6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DF6128D-D179-A941-99A9-C5F844801423}"/>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89282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3DE7-1003-C344-A7BB-4B9254956157}"/>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0FA2334-E0A3-4848-A107-43E784BC59F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7DD966D3-1E52-7142-A7AF-607DC54A0C10}"/>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C72F3A15-DF52-7E47-9213-5DC51E75B53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5BD1EE4-1D31-5047-830B-CD41BA4C6666}"/>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409011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F1EC-46D0-D24F-A0C9-31BB86D0A4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6C308CD2-3899-244D-90CD-6B1C03E45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BD3E59-A227-BD4D-889E-0E87EEFC4372}"/>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DE014767-3B93-994A-81FA-119FE5D9886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84B3F97-838A-EE4A-848E-48881772E5D7}"/>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218925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7B99-884A-5A4A-A122-91E209EDD11D}"/>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8B5C491-AE70-2F40-AAC6-E435A935A4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D36DAA0D-0271-4449-BAD6-3A2F33DF93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A39CB59F-1316-C843-A860-9CCF054AD1A8}"/>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6" name="Footer Placeholder 5">
            <a:extLst>
              <a:ext uri="{FF2B5EF4-FFF2-40B4-BE49-F238E27FC236}">
                <a16:creationId xmlns:a16="http://schemas.microsoft.com/office/drawing/2014/main" id="{196DCCF5-51DD-B740-98D0-AC0A68B6C42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147B178-620A-364C-8BC9-FCBE0F9A5A4E}"/>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176110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5B8A-DF32-DF47-A2D0-E255FB537A91}"/>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D7A00995-0601-814A-9114-E33E618CB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E664513-B426-B94F-B4E3-48E9E19223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FFC8BDE8-B027-AC45-9720-0AADF97AE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A56E9D-065A-A146-9F2A-397394074B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FF45FAF3-C714-B84E-A235-1D4F239F24AF}"/>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8" name="Footer Placeholder 7">
            <a:extLst>
              <a:ext uri="{FF2B5EF4-FFF2-40B4-BE49-F238E27FC236}">
                <a16:creationId xmlns:a16="http://schemas.microsoft.com/office/drawing/2014/main" id="{7B615913-B634-4D4C-98A9-3DA68068D5A0}"/>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21226AF-F9E2-8B45-8052-FF2343C90EEA}"/>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370180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DF52-7BD0-D744-94D6-3A2D827CF837}"/>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3AEBC659-CE74-0943-B1E6-80C03E503EE6}"/>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4" name="Footer Placeholder 3">
            <a:extLst>
              <a:ext uri="{FF2B5EF4-FFF2-40B4-BE49-F238E27FC236}">
                <a16:creationId xmlns:a16="http://schemas.microsoft.com/office/drawing/2014/main" id="{0D35DB35-1F61-4F49-92DE-D7E2AC3AD521}"/>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F2BD6F2C-5F2B-794A-96D9-0D005F70DC6D}"/>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70170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317E-7398-544E-BE92-069AC97C2ECB}"/>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3" name="Footer Placeholder 2">
            <a:extLst>
              <a:ext uri="{FF2B5EF4-FFF2-40B4-BE49-F238E27FC236}">
                <a16:creationId xmlns:a16="http://schemas.microsoft.com/office/drawing/2014/main" id="{DBC72400-4016-D046-9A8D-F33CFCD029F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2C6BEC3C-69FA-6849-9F8A-40FC1A3B4B9E}"/>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54607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7E62-83DE-8143-A55B-9468019849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6C5EA05B-A434-A74A-9EFC-C4C75CEE1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FD3480C-B5AA-3C43-9844-011120BF6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D46CC8-7768-F64F-8600-B6B064E69515}"/>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6" name="Footer Placeholder 5">
            <a:extLst>
              <a:ext uri="{FF2B5EF4-FFF2-40B4-BE49-F238E27FC236}">
                <a16:creationId xmlns:a16="http://schemas.microsoft.com/office/drawing/2014/main" id="{4F68D9C1-B2EB-EB47-AA3B-107583B3098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7653455-3601-7C48-82B8-A88782927908}"/>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129392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C1B7-F759-A24A-9C55-0C6AF2AE6A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33B4B74C-BC00-9241-B7A2-55F1E2722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527DCABB-4E80-7643-AFB9-91422F2A6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5FC19C-53AE-F94B-8575-6B5FD862304B}"/>
              </a:ext>
            </a:extLst>
          </p:cNvPr>
          <p:cNvSpPr>
            <a:spLocks noGrp="1"/>
          </p:cNvSpPr>
          <p:nvPr>
            <p:ph type="dt" sz="half" idx="10"/>
          </p:nvPr>
        </p:nvSpPr>
        <p:spPr/>
        <p:txBody>
          <a:bodyPr/>
          <a:lstStyle/>
          <a:p>
            <a:fld id="{795243FC-31E9-F346-ADE4-5FE63D97CECF}" type="datetimeFigureOut">
              <a:rPr lang="fr-FR" smtClean="0"/>
              <a:t>21/03/2021</a:t>
            </a:fld>
            <a:endParaRPr lang="fr-FR"/>
          </a:p>
        </p:txBody>
      </p:sp>
      <p:sp>
        <p:nvSpPr>
          <p:cNvPr id="6" name="Footer Placeholder 5">
            <a:extLst>
              <a:ext uri="{FF2B5EF4-FFF2-40B4-BE49-F238E27FC236}">
                <a16:creationId xmlns:a16="http://schemas.microsoft.com/office/drawing/2014/main" id="{2FA92E14-09EF-4C44-9C93-3EBDBF90290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786DB19-1093-9141-8F76-29AA008F8AA1}"/>
              </a:ext>
            </a:extLst>
          </p:cNvPr>
          <p:cNvSpPr>
            <a:spLocks noGrp="1"/>
          </p:cNvSpPr>
          <p:nvPr>
            <p:ph type="sldNum" sz="quarter" idx="12"/>
          </p:nvPr>
        </p:nvSpPr>
        <p:spPr/>
        <p:txBody>
          <a:bodyPr/>
          <a:lstStyle/>
          <a:p>
            <a:fld id="{6031AE36-EC4E-BA4F-A650-E71F5D5847D4}" type="slidenum">
              <a:rPr lang="fr-FR" smtClean="0"/>
              <a:t>‹#›</a:t>
            </a:fld>
            <a:endParaRPr lang="fr-FR"/>
          </a:p>
        </p:txBody>
      </p:sp>
    </p:spTree>
    <p:extLst>
      <p:ext uri="{BB962C8B-B14F-4D97-AF65-F5344CB8AC3E}">
        <p14:creationId xmlns:p14="http://schemas.microsoft.com/office/powerpoint/2010/main" val="1323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34D13F-0AE6-5645-91E1-A842D2CA4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A76947FB-B758-2F4E-BCCC-81382AA04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D6D8EDF9-9FE4-CF40-8CA2-B9CA9606F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243FC-31E9-F346-ADE4-5FE63D97CECF}" type="datetimeFigureOut">
              <a:rPr lang="fr-FR" smtClean="0"/>
              <a:t>21/03/2021</a:t>
            </a:fld>
            <a:endParaRPr lang="fr-FR"/>
          </a:p>
        </p:txBody>
      </p:sp>
      <p:sp>
        <p:nvSpPr>
          <p:cNvPr id="5" name="Footer Placeholder 4">
            <a:extLst>
              <a:ext uri="{FF2B5EF4-FFF2-40B4-BE49-F238E27FC236}">
                <a16:creationId xmlns:a16="http://schemas.microsoft.com/office/drawing/2014/main" id="{4A8A0D9E-D32B-454A-8F65-AA38A4C6C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3EC5E146-135C-654C-AAD5-9EA6F103C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AE36-EC4E-BA4F-A650-E71F5D5847D4}" type="slidenum">
              <a:rPr lang="fr-FR" smtClean="0"/>
              <a:t>‹#›</a:t>
            </a:fld>
            <a:endParaRPr lang="fr-FR"/>
          </a:p>
        </p:txBody>
      </p:sp>
    </p:spTree>
    <p:extLst>
      <p:ext uri="{BB962C8B-B14F-4D97-AF65-F5344CB8AC3E}">
        <p14:creationId xmlns:p14="http://schemas.microsoft.com/office/powerpoint/2010/main" val="154756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337FF827-BA07-6549-87E9-C90D82BAF27E}"/>
              </a:ext>
            </a:extLst>
          </p:cNvPr>
          <p:cNvSpPr/>
          <p:nvPr/>
        </p:nvSpPr>
        <p:spPr>
          <a:xfrm>
            <a:off x="0" y="-4354"/>
            <a:ext cx="12192000" cy="6858000"/>
          </a:xfrm>
          <a:prstGeom prst="frame">
            <a:avLst>
              <a:gd name="adj1" fmla="val 2362"/>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026" name="Picture 2" descr="Netflix | Brand Assets">
            <a:extLst>
              <a:ext uri="{FF2B5EF4-FFF2-40B4-BE49-F238E27FC236}">
                <a16:creationId xmlns:a16="http://schemas.microsoft.com/office/drawing/2014/main" id="{87083899-FDCA-4940-B505-0C541C2B62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03"/>
          <a:stretch/>
        </p:blipFill>
        <p:spPr bwMode="auto">
          <a:xfrm>
            <a:off x="143261" y="133350"/>
            <a:ext cx="11904474" cy="6008400"/>
          </a:xfrm>
          <a:prstGeom prst="rect">
            <a:avLst/>
          </a:prstGeom>
          <a:solidFill>
            <a:schemeClr val="bg1"/>
          </a:solidFill>
          <a:ln>
            <a:noFill/>
          </a:ln>
        </p:spPr>
      </p:pic>
      <p:sp>
        <p:nvSpPr>
          <p:cNvPr id="7" name="TextBox 6">
            <a:extLst>
              <a:ext uri="{FF2B5EF4-FFF2-40B4-BE49-F238E27FC236}">
                <a16:creationId xmlns:a16="http://schemas.microsoft.com/office/drawing/2014/main" id="{1E4DECF8-F908-F94C-ACAD-348D75814FE7}"/>
              </a:ext>
            </a:extLst>
          </p:cNvPr>
          <p:cNvSpPr txBox="1"/>
          <p:nvPr/>
        </p:nvSpPr>
        <p:spPr>
          <a:xfrm>
            <a:off x="1281391" y="4445288"/>
            <a:ext cx="9629214" cy="1107996"/>
          </a:xfrm>
          <a:prstGeom prst="rect">
            <a:avLst/>
          </a:prstGeom>
          <a:noFill/>
        </p:spPr>
        <p:txBody>
          <a:bodyPr wrap="square" lIns="91440" tIns="45720" rIns="91440" bIns="45720" rtlCol="0" anchor="t">
            <a:spAutoFit/>
          </a:bodyPr>
          <a:lstStyle/>
          <a:p>
            <a:pPr algn="ctr"/>
            <a:r>
              <a:rPr lang="fr-FR" sz="4800" b="1">
                <a:solidFill>
                  <a:schemeClr val="bg1"/>
                </a:solidFill>
                <a:latin typeface="Berlin Sans FB"/>
                <a:cs typeface="Baghdad"/>
              </a:rPr>
              <a:t>THE CUSTOMER STRIKES BACK</a:t>
            </a:r>
          </a:p>
          <a:p>
            <a:pPr algn="ctr"/>
            <a:r>
              <a:rPr lang="fr-FR" i="1">
                <a:solidFill>
                  <a:schemeClr val="bg1"/>
                </a:solidFill>
                <a:latin typeface="Berlin Sans FB"/>
                <a:cs typeface="Baghdad"/>
              </a:rPr>
              <a:t>Customer </a:t>
            </a:r>
            <a:r>
              <a:rPr lang="fr-FR" i="1" err="1">
                <a:solidFill>
                  <a:schemeClr val="bg1"/>
                </a:solidFill>
                <a:latin typeface="Berlin Sans FB"/>
                <a:cs typeface="Baghdad"/>
              </a:rPr>
              <a:t>Lifetime</a:t>
            </a:r>
            <a:r>
              <a:rPr lang="fr-FR" i="1">
                <a:solidFill>
                  <a:schemeClr val="bg1"/>
                </a:solidFill>
                <a:latin typeface="Berlin Sans FB"/>
                <a:cs typeface="Baghdad"/>
              </a:rPr>
              <a:t> Value (CLV) </a:t>
            </a:r>
            <a:endParaRPr lang="fr-FR" i="1">
              <a:solidFill>
                <a:schemeClr val="bg1"/>
              </a:solidFill>
              <a:latin typeface="Berlin Sans FB"/>
              <a:cs typeface="Baghdad" pitchFamily="2" charset="-78"/>
            </a:endParaRPr>
          </a:p>
        </p:txBody>
      </p:sp>
      <p:sp>
        <p:nvSpPr>
          <p:cNvPr id="8" name="TextBox 7">
            <a:extLst>
              <a:ext uri="{FF2B5EF4-FFF2-40B4-BE49-F238E27FC236}">
                <a16:creationId xmlns:a16="http://schemas.microsoft.com/office/drawing/2014/main" id="{F1BEECE1-F00E-AD48-AB3F-CCBB1BB9981D}"/>
              </a:ext>
            </a:extLst>
          </p:cNvPr>
          <p:cNvSpPr txBox="1"/>
          <p:nvPr/>
        </p:nvSpPr>
        <p:spPr>
          <a:xfrm>
            <a:off x="2729105" y="679727"/>
            <a:ext cx="6733788" cy="584775"/>
          </a:xfrm>
          <a:prstGeom prst="rect">
            <a:avLst/>
          </a:prstGeom>
          <a:noFill/>
        </p:spPr>
        <p:txBody>
          <a:bodyPr wrap="square" lIns="91440" tIns="45720" rIns="91440" bIns="45720" rtlCol="0" anchor="t">
            <a:spAutoFit/>
          </a:bodyPr>
          <a:lstStyle/>
          <a:p>
            <a:pPr algn="ctr"/>
            <a:r>
              <a:rPr lang="fr-FR" sz="3200">
                <a:solidFill>
                  <a:schemeClr val="bg1"/>
                </a:solidFill>
                <a:latin typeface="Berlin Sans FB"/>
                <a:cs typeface="Baghdad"/>
              </a:rPr>
              <a:t>CUSTOMER DATA ANALYSIS</a:t>
            </a:r>
          </a:p>
        </p:txBody>
      </p:sp>
      <p:sp>
        <p:nvSpPr>
          <p:cNvPr id="12" name="Rectangle 11">
            <a:extLst>
              <a:ext uri="{FF2B5EF4-FFF2-40B4-BE49-F238E27FC236}">
                <a16:creationId xmlns:a16="http://schemas.microsoft.com/office/drawing/2014/main" id="{1BC41CF2-79E0-B34A-BD1D-757766BBDDF0}"/>
              </a:ext>
            </a:extLst>
          </p:cNvPr>
          <p:cNvSpPr/>
          <p:nvPr/>
        </p:nvSpPr>
        <p:spPr>
          <a:xfrm>
            <a:off x="143260" y="6142255"/>
            <a:ext cx="11905477" cy="57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202023"/>
              </a:solidFill>
            </a:endParaRPr>
          </a:p>
        </p:txBody>
      </p:sp>
      <p:sp>
        <p:nvSpPr>
          <p:cNvPr id="9" name="TextBox 8">
            <a:extLst>
              <a:ext uri="{FF2B5EF4-FFF2-40B4-BE49-F238E27FC236}">
                <a16:creationId xmlns:a16="http://schemas.microsoft.com/office/drawing/2014/main" id="{732B41AE-D07D-6346-9B6F-6629C8EE54E9}"/>
              </a:ext>
            </a:extLst>
          </p:cNvPr>
          <p:cNvSpPr txBox="1"/>
          <p:nvPr/>
        </p:nvSpPr>
        <p:spPr>
          <a:xfrm>
            <a:off x="1781174" y="6328674"/>
            <a:ext cx="8629650" cy="338554"/>
          </a:xfrm>
          <a:prstGeom prst="rect">
            <a:avLst/>
          </a:prstGeom>
          <a:noFill/>
        </p:spPr>
        <p:txBody>
          <a:bodyPr wrap="square" lIns="91440" tIns="45720" rIns="91440" bIns="45720" rtlCol="0" anchor="t">
            <a:spAutoFit/>
          </a:bodyPr>
          <a:lstStyle/>
          <a:p>
            <a:pPr algn="ctr"/>
            <a:r>
              <a:rPr lang="fr-FR" sz="1600" i="1">
                <a:solidFill>
                  <a:schemeClr val="bg1"/>
                </a:solidFill>
                <a:latin typeface="Baghdad" pitchFamily="2" charset="-78"/>
                <a:cs typeface="Baghdad"/>
              </a:rPr>
              <a:t>Nicolas GIBEY, </a:t>
            </a:r>
            <a:r>
              <a:rPr lang="fr-FR" sz="1600" i="1" err="1">
                <a:solidFill>
                  <a:schemeClr val="bg1"/>
                </a:solidFill>
                <a:latin typeface="Baghdad" pitchFamily="2" charset="-78"/>
                <a:cs typeface="Baghdad"/>
              </a:rPr>
              <a:t>Pooja</a:t>
            </a:r>
            <a:r>
              <a:rPr lang="fr-FR" sz="1600" i="1">
                <a:solidFill>
                  <a:schemeClr val="bg1"/>
                </a:solidFill>
                <a:latin typeface="Baghdad" pitchFamily="2" charset="-78"/>
                <a:cs typeface="Baghdad"/>
              </a:rPr>
              <a:t> BERA, Théophile VILLEMUR, </a:t>
            </a:r>
            <a:r>
              <a:rPr lang="fr-FR" sz="1600" i="1" err="1">
                <a:solidFill>
                  <a:schemeClr val="bg1"/>
                </a:solidFill>
                <a:latin typeface="Baghdad" pitchFamily="2" charset="-78"/>
                <a:cs typeface="Baghdad"/>
              </a:rPr>
              <a:t>Trong</a:t>
            </a:r>
            <a:r>
              <a:rPr lang="fr-FR" sz="1600" i="1">
                <a:solidFill>
                  <a:schemeClr val="bg1"/>
                </a:solidFill>
                <a:latin typeface="Baghdad" pitchFamily="2" charset="-78"/>
                <a:cs typeface="Baghdad"/>
              </a:rPr>
              <a:t> bao LUONG, Samuel SAINTON</a:t>
            </a:r>
            <a:endParaRPr lang="fr-FR" sz="1600" i="1">
              <a:solidFill>
                <a:schemeClr val="bg1"/>
              </a:solidFill>
              <a:latin typeface="Baghdad" pitchFamily="2" charset="-78"/>
              <a:cs typeface="Baghdad" pitchFamily="2" charset="-78"/>
            </a:endParaRPr>
          </a:p>
        </p:txBody>
      </p:sp>
    </p:spTree>
    <p:extLst>
      <p:ext uri="{BB962C8B-B14F-4D97-AF65-F5344CB8AC3E}">
        <p14:creationId xmlns:p14="http://schemas.microsoft.com/office/powerpoint/2010/main" val="398489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A6DEEA7E-443D-CA4D-94C1-E9160201F001}"/>
              </a:ext>
            </a:extLst>
          </p:cNvPr>
          <p:cNvSpPr/>
          <p:nvPr/>
        </p:nvSpPr>
        <p:spPr>
          <a:xfrm>
            <a:off x="0" y="4113"/>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chemeClr val="tx1"/>
              </a:solidFill>
              <a:cs typeface="Calibri"/>
            </a:endParaRPr>
          </a:p>
        </p:txBody>
      </p:sp>
      <p:pic>
        <p:nvPicPr>
          <p:cNvPr id="12" name="Picture 2">
            <a:extLst>
              <a:ext uri="{FF2B5EF4-FFF2-40B4-BE49-F238E27FC236}">
                <a16:creationId xmlns:a16="http://schemas.microsoft.com/office/drawing/2014/main" id="{E8A87473-C9CD-5F4E-BEEF-D0E029CF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4E0ED803-3C05-4F40-9147-94DDDA9015CB}"/>
              </a:ext>
            </a:extLst>
          </p:cNvPr>
          <p:cNvSpPr txBox="1"/>
          <p:nvPr/>
        </p:nvSpPr>
        <p:spPr>
          <a:xfrm>
            <a:off x="1037158" y="6221469"/>
            <a:ext cx="10117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latin typeface="Cambria" panose="02040503050406030204" pitchFamily="18" charset="0"/>
              </a:rPr>
              <a:t>Customer </a:t>
            </a:r>
            <a:r>
              <a:rPr lang="fr-FR" dirty="0" err="1">
                <a:latin typeface="Cambria" panose="02040503050406030204" pitchFamily="18" charset="0"/>
              </a:rPr>
              <a:t>Lifetime</a:t>
            </a:r>
            <a:r>
              <a:rPr lang="fr-FR" dirty="0">
                <a:latin typeface="Cambria" panose="02040503050406030204" pitchFamily="18" charset="0"/>
              </a:rPr>
              <a:t> Value </a:t>
            </a:r>
            <a:r>
              <a:rPr lang="fr-FR" dirty="0" err="1">
                <a:latin typeface="Cambria" panose="02040503050406030204" pitchFamily="18" charset="0"/>
              </a:rPr>
              <a:t>was</a:t>
            </a:r>
            <a:r>
              <a:rPr lang="fr-FR" dirty="0">
                <a:latin typeface="Cambria" panose="02040503050406030204" pitchFamily="18" charset="0"/>
              </a:rPr>
              <a:t> </a:t>
            </a:r>
            <a:r>
              <a:rPr lang="fr-FR" dirty="0" err="1">
                <a:latin typeface="Cambria" panose="02040503050406030204" pitchFamily="18" charset="0"/>
              </a:rPr>
              <a:t>negative</a:t>
            </a:r>
            <a:r>
              <a:rPr lang="fr-FR" dirty="0">
                <a:latin typeface="Cambria" panose="02040503050406030204" pitchFamily="18" charset="0"/>
              </a:rPr>
              <a:t> in 2001, </a:t>
            </a:r>
            <a:r>
              <a:rPr lang="fr-FR" dirty="0" err="1">
                <a:latin typeface="Cambria" panose="02040503050406030204" pitchFamily="18" charset="0"/>
              </a:rPr>
              <a:t>went</a:t>
            </a:r>
            <a:r>
              <a:rPr lang="fr-FR" dirty="0">
                <a:latin typeface="Cambria" panose="02040503050406030204" pitchFamily="18" charset="0"/>
              </a:rPr>
              <a:t> positive in 2002, but </a:t>
            </a:r>
            <a:r>
              <a:rPr lang="fr-FR" dirty="0" err="1">
                <a:latin typeface="Cambria" panose="02040503050406030204" pitchFamily="18" charset="0"/>
              </a:rPr>
              <a:t>went</a:t>
            </a:r>
            <a:r>
              <a:rPr lang="fr-FR" dirty="0">
                <a:latin typeface="Cambria" panose="02040503050406030204" pitchFamily="18" charset="0"/>
              </a:rPr>
              <a:t> down in 2011.</a:t>
            </a:r>
          </a:p>
        </p:txBody>
      </p:sp>
      <p:sp>
        <p:nvSpPr>
          <p:cNvPr id="7" name="TextBox 6">
            <a:extLst>
              <a:ext uri="{FF2B5EF4-FFF2-40B4-BE49-F238E27FC236}">
                <a16:creationId xmlns:a16="http://schemas.microsoft.com/office/drawing/2014/main" id="{071B3128-79F0-3B4E-A691-C56A99429217}"/>
              </a:ext>
            </a:extLst>
          </p:cNvPr>
          <p:cNvSpPr txBox="1"/>
          <p:nvPr/>
        </p:nvSpPr>
        <p:spPr>
          <a:xfrm>
            <a:off x="1191028" y="320052"/>
            <a:ext cx="9809945" cy="1077218"/>
          </a:xfrm>
          <a:prstGeom prst="rect">
            <a:avLst/>
          </a:prstGeom>
          <a:noFill/>
        </p:spPr>
        <p:txBody>
          <a:bodyPr wrap="square" rtlCol="0">
            <a:spAutoFit/>
          </a:bodyPr>
          <a:lstStyle/>
          <a:p>
            <a:pPr algn="ctr"/>
            <a:r>
              <a:rPr lang="fr-FR" sz="3200" b="1" dirty="0">
                <a:solidFill>
                  <a:srgbClr val="E43D32"/>
                </a:solidFill>
                <a:latin typeface="Baghdad" pitchFamily="2" charset="-78"/>
                <a:cs typeface="Baghdad" pitchFamily="2" charset="-78"/>
              </a:rPr>
              <a:t>ARE NETFLIX’S CUSTOMERS METRICS A GOOD INDICATOR OF ITS MARKET VALUATION ?    </a:t>
            </a:r>
          </a:p>
        </p:txBody>
      </p:sp>
      <p:graphicFrame>
        <p:nvGraphicFramePr>
          <p:cNvPr id="4" name="Diagram 3">
            <a:extLst>
              <a:ext uri="{FF2B5EF4-FFF2-40B4-BE49-F238E27FC236}">
                <a16:creationId xmlns:a16="http://schemas.microsoft.com/office/drawing/2014/main" id="{08A13022-33A3-824F-BC24-320322BE2F2B}"/>
              </a:ext>
            </a:extLst>
          </p:cNvPr>
          <p:cNvGraphicFramePr/>
          <p:nvPr>
            <p:extLst>
              <p:ext uri="{D42A27DB-BD31-4B8C-83A1-F6EECF244321}">
                <p14:modId xmlns:p14="http://schemas.microsoft.com/office/powerpoint/2010/main" val="2798080942"/>
              </p:ext>
            </p:extLst>
          </p:nvPr>
        </p:nvGraphicFramePr>
        <p:xfrm>
          <a:off x="-283335" y="1521928"/>
          <a:ext cx="13046298" cy="4489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599BE1C-467A-2D49-B99A-75885F05FF34}"/>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9</a:t>
            </a:r>
          </a:p>
        </p:txBody>
      </p:sp>
    </p:spTree>
    <p:extLst>
      <p:ext uri="{BB962C8B-B14F-4D97-AF65-F5344CB8AC3E}">
        <p14:creationId xmlns:p14="http://schemas.microsoft.com/office/powerpoint/2010/main" val="35517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 descr="Chart, line chart&#10;&#10;Description automatically generated">
            <a:extLst>
              <a:ext uri="{FF2B5EF4-FFF2-40B4-BE49-F238E27FC236}">
                <a16:creationId xmlns:a16="http://schemas.microsoft.com/office/drawing/2014/main" id="{7CB3FCCC-E68D-4E7A-9671-781709C49565}"/>
              </a:ext>
            </a:extLst>
          </p:cNvPr>
          <p:cNvPicPr>
            <a:picLocks noChangeAspect="1"/>
          </p:cNvPicPr>
          <p:nvPr/>
        </p:nvPicPr>
        <p:blipFill rotWithShape="1">
          <a:blip r:embed="rId2"/>
          <a:srcRect t="8415"/>
          <a:stretch/>
        </p:blipFill>
        <p:spPr>
          <a:xfrm>
            <a:off x="379413" y="949693"/>
            <a:ext cx="11896256" cy="5388200"/>
          </a:xfrm>
          <a:prstGeom prst="rect">
            <a:avLst/>
          </a:prstGeom>
        </p:spPr>
      </p:pic>
      <p:sp>
        <p:nvSpPr>
          <p:cNvPr id="5" name="Frame 4">
            <a:extLst>
              <a:ext uri="{FF2B5EF4-FFF2-40B4-BE49-F238E27FC236}">
                <a16:creationId xmlns:a16="http://schemas.microsoft.com/office/drawing/2014/main" id="{961AB7A8-1F99-114F-8DC7-028C9744AE30}"/>
              </a:ext>
            </a:extLst>
          </p:cNvPr>
          <p:cNvSpPr/>
          <p:nvPr/>
        </p:nvSpPr>
        <p:spPr>
          <a:xfrm>
            <a:off x="0" y="4113"/>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chemeClr val="tx1"/>
              </a:solidFill>
              <a:cs typeface="Calibri"/>
            </a:endParaRPr>
          </a:p>
        </p:txBody>
      </p:sp>
      <p:sp>
        <p:nvSpPr>
          <p:cNvPr id="6" name="TextBox 5">
            <a:extLst>
              <a:ext uri="{FF2B5EF4-FFF2-40B4-BE49-F238E27FC236}">
                <a16:creationId xmlns:a16="http://schemas.microsoft.com/office/drawing/2014/main" id="{87B53243-F7CF-2948-ADA8-DE842ED9F157}"/>
              </a:ext>
            </a:extLst>
          </p:cNvPr>
          <p:cNvSpPr txBox="1"/>
          <p:nvPr/>
        </p:nvSpPr>
        <p:spPr>
          <a:xfrm>
            <a:off x="1191028" y="320052"/>
            <a:ext cx="9809945" cy="584775"/>
          </a:xfrm>
          <a:prstGeom prst="rect">
            <a:avLst/>
          </a:prstGeom>
          <a:noFill/>
        </p:spPr>
        <p:txBody>
          <a:bodyPr wrap="square" rtlCol="0">
            <a:spAutoFit/>
          </a:bodyPr>
          <a:lstStyle/>
          <a:p>
            <a:pPr algn="ctr"/>
            <a:r>
              <a:rPr lang="fr-FR" sz="3200" b="1" dirty="0">
                <a:solidFill>
                  <a:srgbClr val="E43D32"/>
                </a:solidFill>
                <a:latin typeface="Baghdad" pitchFamily="2" charset="-78"/>
                <a:cs typeface="Baghdad" pitchFamily="2" charset="-78"/>
              </a:rPr>
              <a:t>NETFLIX GROSS MARGIN</a:t>
            </a:r>
          </a:p>
        </p:txBody>
      </p:sp>
      <p:sp>
        <p:nvSpPr>
          <p:cNvPr id="8" name="TextBox 7">
            <a:extLst>
              <a:ext uri="{FF2B5EF4-FFF2-40B4-BE49-F238E27FC236}">
                <a16:creationId xmlns:a16="http://schemas.microsoft.com/office/drawing/2014/main" id="{1BCE8189-C430-214C-A5E1-306D8F5E497E}"/>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10</a:t>
            </a:r>
          </a:p>
        </p:txBody>
      </p:sp>
      <p:pic>
        <p:nvPicPr>
          <p:cNvPr id="7" name="Picture 2">
            <a:extLst>
              <a:ext uri="{FF2B5EF4-FFF2-40B4-BE49-F238E27FC236}">
                <a16:creationId xmlns:a16="http://schemas.microsoft.com/office/drawing/2014/main" id="{EC671AE6-8291-0A43-AC61-31D026A2F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31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A6DEEA7E-443D-CA4D-94C1-E9160201F001}"/>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2" name="Picture 2">
            <a:extLst>
              <a:ext uri="{FF2B5EF4-FFF2-40B4-BE49-F238E27FC236}">
                <a16:creationId xmlns:a16="http://schemas.microsoft.com/office/drawing/2014/main" id="{E8A87473-C9CD-5F4E-BEEF-D0E029CF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32F132-B303-D84D-A8CF-80634170A1CD}"/>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11</a:t>
            </a:r>
          </a:p>
        </p:txBody>
      </p:sp>
      <p:sp>
        <p:nvSpPr>
          <p:cNvPr id="8" name="TextBox 7">
            <a:extLst>
              <a:ext uri="{FF2B5EF4-FFF2-40B4-BE49-F238E27FC236}">
                <a16:creationId xmlns:a16="http://schemas.microsoft.com/office/drawing/2014/main" id="{03DE18A5-9629-CE4C-B961-B25230C28038}"/>
              </a:ext>
            </a:extLst>
          </p:cNvPr>
          <p:cNvSpPr txBox="1"/>
          <p:nvPr/>
        </p:nvSpPr>
        <p:spPr>
          <a:xfrm>
            <a:off x="1191028" y="320052"/>
            <a:ext cx="9809945" cy="1077218"/>
          </a:xfrm>
          <a:prstGeom prst="rect">
            <a:avLst/>
          </a:prstGeom>
          <a:noFill/>
        </p:spPr>
        <p:txBody>
          <a:bodyPr wrap="square" rtlCol="0">
            <a:spAutoFit/>
          </a:bodyPr>
          <a:lstStyle/>
          <a:p>
            <a:pPr algn="ctr"/>
            <a:r>
              <a:rPr lang="fr-FR" sz="3200" b="1" dirty="0">
                <a:solidFill>
                  <a:srgbClr val="E43D32"/>
                </a:solidFill>
                <a:latin typeface="Baghdad" pitchFamily="2" charset="-78"/>
                <a:cs typeface="Baghdad" pitchFamily="2" charset="-78"/>
              </a:rPr>
              <a:t>DO CLV METRICS MOVES WITH MORE STANDARDIZED VALUATION TECHNIQUES ?</a:t>
            </a:r>
          </a:p>
        </p:txBody>
      </p:sp>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2C1A7850-570C-A348-92CB-DA6384D5EE82}"/>
                  </a:ext>
                </a:extLst>
              </p:cNvPr>
              <p:cNvGraphicFramePr/>
              <p:nvPr>
                <p:extLst>
                  <p:ext uri="{D42A27DB-BD31-4B8C-83A1-F6EECF244321}">
                    <p14:modId xmlns:p14="http://schemas.microsoft.com/office/powerpoint/2010/main" val="2814115371"/>
                  </p:ext>
                </p:extLst>
              </p:nvPr>
            </p:nvGraphicFramePr>
            <p:xfrm>
              <a:off x="0" y="1152254"/>
              <a:ext cx="1205462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11" name="Diagram 10">
                <a:extLst>
                  <a:ext uri="{FF2B5EF4-FFF2-40B4-BE49-F238E27FC236}">
                    <a16:creationId xmlns:a16="http://schemas.microsoft.com/office/drawing/2014/main" id="{2C1A7850-570C-A348-92CB-DA6384D5EE82}"/>
                  </a:ext>
                </a:extLst>
              </p:cNvPr>
              <p:cNvGraphicFramePr/>
              <p:nvPr>
                <p:extLst>
                  <p:ext uri="{D42A27DB-BD31-4B8C-83A1-F6EECF244321}">
                    <p14:modId xmlns:p14="http://schemas.microsoft.com/office/powerpoint/2010/main" val="2814115371"/>
                  </p:ext>
                </p:extLst>
              </p:nvPr>
            </p:nvGraphicFramePr>
            <p:xfrm>
              <a:off x="0" y="1152254"/>
              <a:ext cx="12054625" cy="5418667"/>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177728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grating to Apache Spark at Netflix">
            <a:extLst>
              <a:ext uri="{FF2B5EF4-FFF2-40B4-BE49-F238E27FC236}">
                <a16:creationId xmlns:a16="http://schemas.microsoft.com/office/drawing/2014/main" id="{25DBD5BE-390B-D848-81B9-0C7ADD34953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
            <a:ext cx="12192000" cy="6860389"/>
          </a:xfrm>
          <a:prstGeom prst="rect">
            <a:avLst/>
          </a:prstGeom>
          <a:noFill/>
          <a:ln>
            <a:solidFill>
              <a:srgbClr val="202023"/>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2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D3DA660F-E4AE-E146-B258-4F1EE48E515C}"/>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050" name="Picture 2">
            <a:extLst>
              <a:ext uri="{FF2B5EF4-FFF2-40B4-BE49-F238E27FC236}">
                <a16:creationId xmlns:a16="http://schemas.microsoft.com/office/drawing/2014/main" id="{CF4C2A88-880B-D540-B36D-F7B4A6CBC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930CD6-C867-D948-946A-5844D300C88C}"/>
              </a:ext>
            </a:extLst>
          </p:cNvPr>
          <p:cNvSpPr txBox="1"/>
          <p:nvPr/>
        </p:nvSpPr>
        <p:spPr>
          <a:xfrm>
            <a:off x="1562100" y="420804"/>
            <a:ext cx="9067800" cy="707886"/>
          </a:xfrm>
          <a:prstGeom prst="rect">
            <a:avLst/>
          </a:prstGeom>
          <a:noFill/>
        </p:spPr>
        <p:txBody>
          <a:bodyPr wrap="square" rtlCol="0">
            <a:spAutoFit/>
          </a:bodyPr>
          <a:lstStyle/>
          <a:p>
            <a:pPr algn="ctr"/>
            <a:r>
              <a:rPr lang="fr-FR" sz="4000" b="1" dirty="0">
                <a:solidFill>
                  <a:srgbClr val="E43D32"/>
                </a:solidFill>
                <a:latin typeface="Baghdad" pitchFamily="2" charset="-78"/>
                <a:cs typeface="Baghdad" pitchFamily="2" charset="-78"/>
              </a:rPr>
              <a:t>NETFLIX CASE</a:t>
            </a:r>
          </a:p>
        </p:txBody>
      </p:sp>
      <p:sp>
        <p:nvSpPr>
          <p:cNvPr id="4" name="TextBox 3">
            <a:extLst>
              <a:ext uri="{FF2B5EF4-FFF2-40B4-BE49-F238E27FC236}">
                <a16:creationId xmlns:a16="http://schemas.microsoft.com/office/drawing/2014/main" id="{13EF219A-643B-4AAD-B2CA-19C399674136}"/>
              </a:ext>
            </a:extLst>
          </p:cNvPr>
          <p:cNvSpPr txBox="1"/>
          <p:nvPr/>
        </p:nvSpPr>
        <p:spPr>
          <a:xfrm>
            <a:off x="315912" y="1385074"/>
            <a:ext cx="11567570" cy="4939814"/>
          </a:xfrm>
          <a:prstGeom prst="rect">
            <a:avLst/>
          </a:prstGeom>
          <a:noFill/>
        </p:spPr>
        <p:txBody>
          <a:bodyPr wrap="square" lIns="91440" tIns="45720" rIns="91440" bIns="45720" rtlCol="0" anchor="t">
            <a:spAutoFit/>
          </a:bodyPr>
          <a:lstStyle/>
          <a:p>
            <a:pPr algn="just"/>
            <a:r>
              <a:rPr lang="en-US" sz="2100" dirty="0">
                <a:ea typeface="+mn-lt"/>
                <a:cs typeface="+mn-lt"/>
              </a:rPr>
              <a:t>In the near late 2011, Netflix wanted to boost its service price by using cross-selling strategy in its business. But after one month, the plan was canceled, which has led to losing nearly one million subscribers and half of its stock price. </a:t>
            </a:r>
            <a:r>
              <a:rPr lang="en-US" sz="2100" dirty="0" err="1">
                <a:ea typeface="+mn-lt"/>
                <a:cs typeface="+mn-lt"/>
              </a:rPr>
              <a:t>Keay</a:t>
            </a:r>
            <a:r>
              <a:rPr lang="en-US" sz="2100" dirty="0">
                <a:ea typeface="+mn-lt"/>
                <a:cs typeface="+mn-lt"/>
              </a:rPr>
              <a:t> considered the measurement of CLV as he believed new technologies would help customers receive more videos. </a:t>
            </a:r>
          </a:p>
          <a:p>
            <a:pPr algn="just"/>
            <a:endParaRPr lang="en-US" sz="2100" dirty="0">
              <a:ea typeface="+mn-lt"/>
              <a:cs typeface="+mn-lt"/>
            </a:endParaRPr>
          </a:p>
          <a:p>
            <a:pPr algn="just"/>
            <a:r>
              <a:rPr lang="en-US" sz="2100" dirty="0">
                <a:ea typeface="+mn-lt"/>
                <a:cs typeface="+mn-lt"/>
              </a:rPr>
              <a:t>Before 2000, the customer only had few rental options and received the movies. Still, Netflix wants to develop a movie recommendation system to provide a much more efficient rental service, which has gained more revenue than a regular retail store ever offers.</a:t>
            </a:r>
          </a:p>
          <a:p>
            <a:pPr algn="just"/>
            <a:endParaRPr lang="en-US" sz="2100" dirty="0">
              <a:ea typeface="+mn-lt"/>
              <a:cs typeface="+mn-lt"/>
            </a:endParaRPr>
          </a:p>
          <a:p>
            <a:pPr algn="just"/>
            <a:r>
              <a:rPr lang="en-US" sz="2100" dirty="0">
                <a:ea typeface="+mn-lt"/>
                <a:cs typeface="+mn-lt"/>
              </a:rPr>
              <a:t>After 2000, with the digital industry's development, more ways to approach the movie by the viewer and the company's algorithm have been improved to encourage the customer to rent more, leading to increased customer retention for Netflix.</a:t>
            </a:r>
          </a:p>
          <a:p>
            <a:pPr algn="just"/>
            <a:endParaRPr lang="en-US" sz="2100" dirty="0">
              <a:ea typeface="+mn-lt"/>
              <a:cs typeface="+mn-lt"/>
            </a:endParaRPr>
          </a:p>
          <a:p>
            <a:pPr algn="just"/>
            <a:r>
              <a:rPr lang="en-US" sz="2100" dirty="0">
                <a:ea typeface="+mn-lt"/>
                <a:cs typeface="+mn-lt"/>
              </a:rPr>
              <a:t>All in all, the stock analyst wants to know how CLV could benefit from the change in operation and strategy.</a:t>
            </a:r>
          </a:p>
        </p:txBody>
      </p:sp>
      <p:sp>
        <p:nvSpPr>
          <p:cNvPr id="7" name="TextBox 6">
            <a:extLst>
              <a:ext uri="{FF2B5EF4-FFF2-40B4-BE49-F238E27FC236}">
                <a16:creationId xmlns:a16="http://schemas.microsoft.com/office/drawing/2014/main" id="{7AB1BF0A-F1C7-6247-8E6F-FF1D32999EE7}"/>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1</a:t>
            </a:r>
          </a:p>
        </p:txBody>
      </p:sp>
    </p:spTree>
    <p:extLst>
      <p:ext uri="{BB962C8B-B14F-4D97-AF65-F5344CB8AC3E}">
        <p14:creationId xmlns:p14="http://schemas.microsoft.com/office/powerpoint/2010/main" val="223054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D3DA660F-E4AE-E146-B258-4F1EE48E515C}"/>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050" name="Picture 2">
            <a:extLst>
              <a:ext uri="{FF2B5EF4-FFF2-40B4-BE49-F238E27FC236}">
                <a16:creationId xmlns:a16="http://schemas.microsoft.com/office/drawing/2014/main" id="{CF4C2A88-880B-D540-B36D-F7B4A6CBC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930CD6-C867-D948-946A-5844D300C88C}"/>
              </a:ext>
            </a:extLst>
          </p:cNvPr>
          <p:cNvSpPr txBox="1"/>
          <p:nvPr/>
        </p:nvSpPr>
        <p:spPr>
          <a:xfrm>
            <a:off x="1562100" y="320052"/>
            <a:ext cx="9067800" cy="707886"/>
          </a:xfrm>
          <a:prstGeom prst="rect">
            <a:avLst/>
          </a:prstGeom>
          <a:noFill/>
        </p:spPr>
        <p:txBody>
          <a:bodyPr wrap="square" rtlCol="0">
            <a:spAutoFit/>
          </a:bodyPr>
          <a:lstStyle/>
          <a:p>
            <a:pPr algn="ctr"/>
            <a:r>
              <a:rPr lang="fr-FR" sz="4000" b="1">
                <a:solidFill>
                  <a:srgbClr val="E43D32"/>
                </a:solidFill>
                <a:latin typeface="Baghdad" pitchFamily="2" charset="-78"/>
                <a:cs typeface="Baghdad" pitchFamily="2" charset="-78"/>
              </a:rPr>
              <a:t>CUSTOMER LIFETIME VALUE</a:t>
            </a:r>
          </a:p>
        </p:txBody>
      </p:sp>
      <p:pic>
        <p:nvPicPr>
          <p:cNvPr id="1026" name="Picture 2" descr="Customer Lifetime Value Example Definition">
            <a:extLst>
              <a:ext uri="{FF2B5EF4-FFF2-40B4-BE49-F238E27FC236}">
                <a16:creationId xmlns:a16="http://schemas.microsoft.com/office/drawing/2014/main" id="{D1E52371-6E7A-4537-AE8C-12CC20386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1079500"/>
            <a:ext cx="8916259" cy="5378061"/>
          </a:xfrm>
          <a:prstGeom prst="rect">
            <a:avLst/>
          </a:prstGeom>
          <a:noFill/>
          <a:ln>
            <a:solidFill>
              <a:srgbClr val="202023"/>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BCCCF4-DDD0-E846-9E43-9A48324CB4DC}"/>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2</a:t>
            </a:r>
          </a:p>
        </p:txBody>
      </p:sp>
    </p:spTree>
    <p:extLst>
      <p:ext uri="{BB962C8B-B14F-4D97-AF65-F5344CB8AC3E}">
        <p14:creationId xmlns:p14="http://schemas.microsoft.com/office/powerpoint/2010/main" val="422402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D3DA660F-E4AE-E146-B258-4F1EE48E515C}"/>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050" name="Picture 2">
            <a:extLst>
              <a:ext uri="{FF2B5EF4-FFF2-40B4-BE49-F238E27FC236}">
                <a16:creationId xmlns:a16="http://schemas.microsoft.com/office/drawing/2014/main" id="{CF4C2A88-880B-D540-B36D-F7B4A6CBC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930CD6-C867-D948-946A-5844D300C88C}"/>
              </a:ext>
            </a:extLst>
          </p:cNvPr>
          <p:cNvSpPr txBox="1"/>
          <p:nvPr/>
        </p:nvSpPr>
        <p:spPr>
          <a:xfrm>
            <a:off x="1562100" y="320052"/>
            <a:ext cx="9067800" cy="1323439"/>
          </a:xfrm>
          <a:prstGeom prst="rect">
            <a:avLst/>
          </a:prstGeom>
          <a:noFill/>
        </p:spPr>
        <p:txBody>
          <a:bodyPr wrap="square" rtlCol="0">
            <a:spAutoFit/>
          </a:bodyPr>
          <a:lstStyle/>
          <a:p>
            <a:pPr algn="ctr"/>
            <a:r>
              <a:rPr lang="fr-FR" sz="4000" b="1">
                <a:solidFill>
                  <a:srgbClr val="E43D32"/>
                </a:solidFill>
                <a:latin typeface="Baghdad" pitchFamily="2" charset="-78"/>
                <a:cs typeface="Baghdad" pitchFamily="2" charset="-78"/>
              </a:rPr>
              <a:t>CUSTOMER LIFETIME VALUE FORMULA WITH INITIAL MARGIN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B6CC8B-CDDC-794A-BFC7-098BD9B5C2BA}"/>
                  </a:ext>
                </a:extLst>
              </p:cNvPr>
              <p:cNvSpPr txBox="1"/>
              <p:nvPr/>
            </p:nvSpPr>
            <p:spPr>
              <a:xfrm>
                <a:off x="2133600" y="2367273"/>
                <a:ext cx="6838950" cy="21147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6600" b="1" i="1" smtClean="0">
                          <a:solidFill>
                            <a:srgbClr val="E43D32"/>
                          </a:solidFill>
                          <a:latin typeface="Cambria Math" panose="02040503050406030204" pitchFamily="18" charset="0"/>
                        </a:rPr>
                        <m:t>𝑴</m:t>
                      </m:r>
                      <m:r>
                        <a:rPr lang="fr-FR" sz="6600" b="1" i="1" smtClean="0">
                          <a:solidFill>
                            <a:srgbClr val="E43D32"/>
                          </a:solidFill>
                          <a:latin typeface="Cambria Math" panose="02040503050406030204" pitchFamily="18" charset="0"/>
                        </a:rPr>
                        <m:t>$×</m:t>
                      </m:r>
                      <m:f>
                        <m:fPr>
                          <m:ctrlPr>
                            <a:rPr lang="fr-FR" sz="6600" b="1" i="1" smtClean="0">
                              <a:latin typeface="Cambria Math" panose="02040503050406030204" pitchFamily="18" charset="0"/>
                            </a:rPr>
                          </m:ctrlPr>
                        </m:fPr>
                        <m:num>
                          <m:r>
                            <a:rPr lang="fr-FR" sz="6600" b="1" i="1" smtClean="0">
                              <a:latin typeface="Cambria Math" panose="02040503050406030204" pitchFamily="18" charset="0"/>
                            </a:rPr>
                            <m:t>(</m:t>
                          </m:r>
                          <m:r>
                            <a:rPr lang="fr-FR" sz="6600" b="1" i="1" smtClean="0">
                              <a:latin typeface="Cambria Math" panose="02040503050406030204" pitchFamily="18" charset="0"/>
                            </a:rPr>
                            <m:t>𝟏</m:t>
                          </m:r>
                          <m:r>
                            <a:rPr lang="fr-FR" sz="6600" b="1" i="1" smtClean="0">
                              <a:latin typeface="Cambria Math" panose="02040503050406030204" pitchFamily="18" charset="0"/>
                            </a:rPr>
                            <m:t>+</m:t>
                          </m:r>
                          <m:r>
                            <a:rPr lang="fr-FR" sz="6600" b="1" i="1" smtClean="0">
                              <a:solidFill>
                                <a:srgbClr val="0070C0"/>
                              </a:solidFill>
                              <a:latin typeface="Cambria Math" panose="02040503050406030204" pitchFamily="18" charset="0"/>
                            </a:rPr>
                            <m:t>𝒅</m:t>
                          </m:r>
                          <m:r>
                            <a:rPr lang="fr-FR" sz="6600" b="1" i="1" smtClean="0">
                              <a:latin typeface="Cambria Math" panose="02040503050406030204" pitchFamily="18" charset="0"/>
                            </a:rPr>
                            <m:t>)</m:t>
                          </m:r>
                        </m:num>
                        <m:den>
                          <m:r>
                            <a:rPr lang="fr-FR" sz="6600" b="1" i="1" smtClean="0">
                              <a:latin typeface="Cambria Math" panose="02040503050406030204" pitchFamily="18" charset="0"/>
                            </a:rPr>
                            <m:t>(</m:t>
                          </m:r>
                          <m:r>
                            <a:rPr lang="fr-FR" sz="6600" b="1" i="1" smtClean="0">
                              <a:latin typeface="Cambria Math" panose="02040503050406030204" pitchFamily="18" charset="0"/>
                            </a:rPr>
                            <m:t>𝟏</m:t>
                          </m:r>
                          <m:r>
                            <a:rPr lang="fr-FR" sz="6600" b="1" i="1" smtClean="0">
                              <a:latin typeface="Cambria Math" panose="02040503050406030204" pitchFamily="18" charset="0"/>
                            </a:rPr>
                            <m:t>+</m:t>
                          </m:r>
                          <m:r>
                            <a:rPr lang="fr-FR" sz="6600" b="1" i="1" smtClean="0">
                              <a:solidFill>
                                <a:srgbClr val="0070C0"/>
                              </a:solidFill>
                              <a:latin typeface="Cambria Math" panose="02040503050406030204" pitchFamily="18" charset="0"/>
                            </a:rPr>
                            <m:t>𝒅</m:t>
                          </m:r>
                          <m:r>
                            <a:rPr lang="fr-FR" sz="6600" b="1" i="1" smtClean="0">
                              <a:latin typeface="Cambria Math" panose="02040503050406030204" pitchFamily="18" charset="0"/>
                            </a:rPr>
                            <m:t>−</m:t>
                          </m:r>
                          <m:r>
                            <a:rPr lang="fr-FR" sz="6600" b="1" i="1" smtClean="0">
                              <a:solidFill>
                                <a:srgbClr val="00B050"/>
                              </a:solidFill>
                              <a:latin typeface="Cambria Math" panose="02040503050406030204" pitchFamily="18" charset="0"/>
                            </a:rPr>
                            <m:t>𝒓</m:t>
                          </m:r>
                          <m:r>
                            <a:rPr lang="fr-FR" sz="6600" b="1" i="1" smtClean="0">
                              <a:latin typeface="Cambria Math" panose="02040503050406030204" pitchFamily="18" charset="0"/>
                            </a:rPr>
                            <m:t>)</m:t>
                          </m:r>
                        </m:den>
                      </m:f>
                    </m:oMath>
                  </m:oMathPara>
                </a14:m>
                <a:endParaRPr lang="fr-FR" sz="6600" b="1"/>
              </a:p>
            </p:txBody>
          </p:sp>
        </mc:Choice>
        <mc:Fallback xmlns="">
          <p:sp>
            <p:nvSpPr>
              <p:cNvPr id="4" name="TextBox 3">
                <a:extLst>
                  <a:ext uri="{FF2B5EF4-FFF2-40B4-BE49-F238E27FC236}">
                    <a16:creationId xmlns:a16="http://schemas.microsoft.com/office/drawing/2014/main" id="{83B6CC8B-CDDC-794A-BFC7-098BD9B5C2BA}"/>
                  </a:ext>
                </a:extLst>
              </p:cNvPr>
              <p:cNvSpPr txBox="1">
                <a:spLocks noRot="1" noChangeAspect="1" noMove="1" noResize="1" noEditPoints="1" noAdjustHandles="1" noChangeArrowheads="1" noChangeShapeType="1" noTextEdit="1"/>
              </p:cNvSpPr>
              <p:nvPr/>
            </p:nvSpPr>
            <p:spPr>
              <a:xfrm>
                <a:off x="2133600" y="2367273"/>
                <a:ext cx="6838950" cy="2114746"/>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9ABC418-2482-4E4C-B3CA-98AC78297196}"/>
              </a:ext>
            </a:extLst>
          </p:cNvPr>
          <p:cNvCxnSpPr>
            <a:cxnSpLocks/>
            <a:stCxn id="14" idx="0"/>
          </p:cNvCxnSpPr>
          <p:nvPr/>
        </p:nvCxnSpPr>
        <p:spPr>
          <a:xfrm flipV="1">
            <a:off x="1981200" y="3886201"/>
            <a:ext cx="800100" cy="10798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B1DA591-4644-8443-A772-6492817FAF21}"/>
              </a:ext>
            </a:extLst>
          </p:cNvPr>
          <p:cNvSpPr txBox="1"/>
          <p:nvPr/>
        </p:nvSpPr>
        <p:spPr>
          <a:xfrm>
            <a:off x="695325" y="4966093"/>
            <a:ext cx="2571750" cy="1077218"/>
          </a:xfrm>
          <a:prstGeom prst="rect">
            <a:avLst/>
          </a:prstGeom>
          <a:noFill/>
        </p:spPr>
        <p:txBody>
          <a:bodyPr wrap="square" rtlCol="0">
            <a:spAutoFit/>
          </a:bodyPr>
          <a:lstStyle/>
          <a:p>
            <a:pPr algn="ctr"/>
            <a:r>
              <a:rPr lang="fr-FR" sz="3200" b="1">
                <a:solidFill>
                  <a:srgbClr val="E43D32"/>
                </a:solidFill>
              </a:rPr>
              <a:t>MARGIN PER CUSTOMER</a:t>
            </a:r>
          </a:p>
        </p:txBody>
      </p:sp>
      <p:cxnSp>
        <p:nvCxnSpPr>
          <p:cNvPr id="16" name="Straight Arrow Connector 15">
            <a:extLst>
              <a:ext uri="{FF2B5EF4-FFF2-40B4-BE49-F238E27FC236}">
                <a16:creationId xmlns:a16="http://schemas.microsoft.com/office/drawing/2014/main" id="{1CAD5264-1C7F-2A4E-A4C4-99DADA430A30}"/>
              </a:ext>
            </a:extLst>
          </p:cNvPr>
          <p:cNvCxnSpPr>
            <a:cxnSpLocks/>
            <a:stCxn id="18" idx="0"/>
          </p:cNvCxnSpPr>
          <p:nvPr/>
        </p:nvCxnSpPr>
        <p:spPr>
          <a:xfrm flipH="1" flipV="1">
            <a:off x="6667501" y="4396712"/>
            <a:ext cx="714374" cy="90645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6A7365F-79C4-2945-8F61-B13D050F1BC0}"/>
              </a:ext>
            </a:extLst>
          </p:cNvPr>
          <p:cNvSpPr txBox="1"/>
          <p:nvPr/>
        </p:nvSpPr>
        <p:spPr>
          <a:xfrm>
            <a:off x="6096000" y="5303166"/>
            <a:ext cx="2571750" cy="1077218"/>
          </a:xfrm>
          <a:prstGeom prst="rect">
            <a:avLst/>
          </a:prstGeom>
          <a:noFill/>
        </p:spPr>
        <p:txBody>
          <a:bodyPr wrap="square" rtlCol="0">
            <a:spAutoFit/>
          </a:bodyPr>
          <a:lstStyle/>
          <a:p>
            <a:pPr algn="ctr"/>
            <a:r>
              <a:rPr lang="fr-FR" sz="3200" b="1">
                <a:solidFill>
                  <a:srgbClr val="0070C0"/>
                </a:solidFill>
              </a:rPr>
              <a:t>DISCOUNT RATE</a:t>
            </a:r>
          </a:p>
        </p:txBody>
      </p:sp>
      <p:cxnSp>
        <p:nvCxnSpPr>
          <p:cNvPr id="19" name="Straight Arrow Connector 18">
            <a:extLst>
              <a:ext uri="{FF2B5EF4-FFF2-40B4-BE49-F238E27FC236}">
                <a16:creationId xmlns:a16="http://schemas.microsoft.com/office/drawing/2014/main" id="{3DCF873B-10BD-7B46-B549-3200DE74E205}"/>
              </a:ext>
            </a:extLst>
          </p:cNvPr>
          <p:cNvCxnSpPr>
            <a:cxnSpLocks/>
            <a:stCxn id="24" idx="2"/>
          </p:cNvCxnSpPr>
          <p:nvPr/>
        </p:nvCxnSpPr>
        <p:spPr>
          <a:xfrm flipH="1">
            <a:off x="8324850" y="3090074"/>
            <a:ext cx="1933575" cy="9755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C0A471C-AF4E-EC4C-A57F-2964A1A413B7}"/>
              </a:ext>
            </a:extLst>
          </p:cNvPr>
          <p:cNvSpPr txBox="1"/>
          <p:nvPr/>
        </p:nvSpPr>
        <p:spPr>
          <a:xfrm>
            <a:off x="8972550" y="2012856"/>
            <a:ext cx="2571750" cy="1077218"/>
          </a:xfrm>
          <a:prstGeom prst="rect">
            <a:avLst/>
          </a:prstGeom>
          <a:noFill/>
        </p:spPr>
        <p:txBody>
          <a:bodyPr wrap="square" rtlCol="0">
            <a:spAutoFit/>
          </a:bodyPr>
          <a:lstStyle/>
          <a:p>
            <a:pPr algn="ctr"/>
            <a:r>
              <a:rPr lang="fr-FR" sz="3200" b="1">
                <a:solidFill>
                  <a:srgbClr val="00B050"/>
                </a:solidFill>
              </a:rPr>
              <a:t>RETENTION RATE</a:t>
            </a:r>
          </a:p>
        </p:txBody>
      </p:sp>
      <p:sp>
        <p:nvSpPr>
          <p:cNvPr id="25" name="TextBox 24">
            <a:extLst>
              <a:ext uri="{FF2B5EF4-FFF2-40B4-BE49-F238E27FC236}">
                <a16:creationId xmlns:a16="http://schemas.microsoft.com/office/drawing/2014/main" id="{A9192C70-B36D-9044-B2DD-F91F64A3EC05}"/>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3</a:t>
            </a:r>
          </a:p>
        </p:txBody>
      </p:sp>
    </p:spTree>
    <p:extLst>
      <p:ext uri="{BB962C8B-B14F-4D97-AF65-F5344CB8AC3E}">
        <p14:creationId xmlns:p14="http://schemas.microsoft.com/office/powerpoint/2010/main" val="227928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A6DEEA7E-443D-CA4D-94C1-E9160201F001}"/>
              </a:ext>
            </a:extLst>
          </p:cNvPr>
          <p:cNvSpPr/>
          <p:nvPr/>
        </p:nvSpPr>
        <p:spPr>
          <a:xfrm>
            <a:off x="-7485" y="0"/>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2" name="Picture 2">
            <a:extLst>
              <a:ext uri="{FF2B5EF4-FFF2-40B4-BE49-F238E27FC236}">
                <a16:creationId xmlns:a16="http://schemas.microsoft.com/office/drawing/2014/main" id="{E8A87473-C9CD-5F4E-BEEF-D0E029CF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a:extLst>
              <a:ext uri="{FF2B5EF4-FFF2-40B4-BE49-F238E27FC236}">
                <a16:creationId xmlns:a16="http://schemas.microsoft.com/office/drawing/2014/main" id="{E680A54E-79F8-4FA1-A048-51EA2D87E057}"/>
              </a:ext>
            </a:extLst>
          </p:cNvPr>
          <p:cNvPicPr>
            <a:picLocks noChangeAspect="1"/>
          </p:cNvPicPr>
          <p:nvPr/>
        </p:nvPicPr>
        <p:blipFill rotWithShape="1">
          <a:blip r:embed="rId3"/>
          <a:srcRect l="1840" t="2035" r="3797" b="2091"/>
          <a:stretch/>
        </p:blipFill>
        <p:spPr>
          <a:xfrm>
            <a:off x="5161007" y="2076338"/>
            <a:ext cx="6524553" cy="3908895"/>
          </a:xfrm>
          <a:prstGeom prst="rect">
            <a:avLst/>
          </a:prstGeom>
        </p:spPr>
      </p:pic>
      <p:sp>
        <p:nvSpPr>
          <p:cNvPr id="2" name="Rectangle 1">
            <a:extLst>
              <a:ext uri="{FF2B5EF4-FFF2-40B4-BE49-F238E27FC236}">
                <a16:creationId xmlns:a16="http://schemas.microsoft.com/office/drawing/2014/main" id="{8A2E19E1-2CE8-574B-90D6-3B13C63B8140}"/>
              </a:ext>
            </a:extLst>
          </p:cNvPr>
          <p:cNvSpPr/>
          <p:nvPr/>
        </p:nvSpPr>
        <p:spPr>
          <a:xfrm>
            <a:off x="1131194" y="302060"/>
            <a:ext cx="10227971" cy="1200329"/>
          </a:xfrm>
          <a:prstGeom prst="rect">
            <a:avLst/>
          </a:prstGeom>
        </p:spPr>
        <p:txBody>
          <a:bodyPr wrap="square">
            <a:spAutoFit/>
          </a:bodyPr>
          <a:lstStyle/>
          <a:p>
            <a:pPr algn="ctr"/>
            <a:r>
              <a:rPr lang="fr-FR" sz="3600" b="1" dirty="0">
                <a:solidFill>
                  <a:srgbClr val="E43D32"/>
                </a:solidFill>
                <a:latin typeface="Baghdad" pitchFamily="2" charset="-78"/>
                <a:cs typeface="Baghdad" pitchFamily="2" charset="-78"/>
              </a:rPr>
              <a:t>WHAT IS CONSTITUING REVENUE AND VARIABLE COST TO COMPUTE THE MARGIN (M)</a:t>
            </a:r>
          </a:p>
        </p:txBody>
      </p:sp>
      <p:sp>
        <p:nvSpPr>
          <p:cNvPr id="8" name="TextBox 7">
            <a:extLst>
              <a:ext uri="{FF2B5EF4-FFF2-40B4-BE49-F238E27FC236}">
                <a16:creationId xmlns:a16="http://schemas.microsoft.com/office/drawing/2014/main" id="{7F145D3A-A195-4A4D-82A4-5E61FF5F24A1}"/>
              </a:ext>
            </a:extLst>
          </p:cNvPr>
          <p:cNvSpPr txBox="1"/>
          <p:nvPr/>
        </p:nvSpPr>
        <p:spPr>
          <a:xfrm>
            <a:off x="278288" y="1968104"/>
            <a:ext cx="4604431" cy="3764756"/>
          </a:xfrm>
          <a:prstGeom prst="roundRect">
            <a:avLst>
              <a:gd name="adj" fmla="val 4675"/>
            </a:avLst>
          </a:prstGeom>
          <a:solidFill>
            <a:schemeClr val="bg1">
              <a:lumMod val="95000"/>
            </a:schemeClr>
          </a:solidFill>
        </p:spPr>
        <p:txBody>
          <a:bodyPr wrap="square" rtlCol="0">
            <a:spAutoFit/>
          </a:bodyPr>
          <a:lstStyle/>
          <a:p>
            <a:pPr algn="just"/>
            <a:r>
              <a:rPr lang="en-US" dirty="0">
                <a:latin typeface="Cambria" panose="02040503050406030204" pitchFamily="18" charset="0"/>
              </a:rPr>
              <a:t>Revenue is already given in the data table. It is the subscription fees paid by the customers.  It is variable according to the number of customers.</a:t>
            </a:r>
          </a:p>
          <a:p>
            <a:pPr algn="just"/>
            <a:endParaRPr lang="en-US" dirty="0">
              <a:latin typeface="Cambria" panose="02040503050406030204" pitchFamily="18" charset="0"/>
            </a:endParaRPr>
          </a:p>
          <a:p>
            <a:pPr algn="just"/>
            <a:r>
              <a:rPr lang="en-US" dirty="0">
                <a:latin typeface="Cambria" panose="02040503050406030204" pitchFamily="18" charset="0"/>
              </a:rPr>
              <a:t>The cost of revenue is already computed as the cost of subscription and the fulfillment expenses. It is variable according to the number of customers. </a:t>
            </a:r>
          </a:p>
          <a:p>
            <a:pPr algn="just"/>
            <a:endParaRPr lang="en-US" dirty="0">
              <a:latin typeface="Cambria" panose="02040503050406030204" pitchFamily="18" charset="0"/>
            </a:endParaRPr>
          </a:p>
          <a:p>
            <a:pPr algn="just"/>
            <a:r>
              <a:rPr lang="en-US" dirty="0">
                <a:latin typeface="Cambria" panose="02040503050406030204" pitchFamily="18" charset="0"/>
              </a:rPr>
              <a:t>It is needed to add the technology and development expenses to have the full cost of revenues.</a:t>
            </a:r>
          </a:p>
        </p:txBody>
      </p:sp>
      <p:sp>
        <p:nvSpPr>
          <p:cNvPr id="11" name="TextBox 10">
            <a:extLst>
              <a:ext uri="{FF2B5EF4-FFF2-40B4-BE49-F238E27FC236}">
                <a16:creationId xmlns:a16="http://schemas.microsoft.com/office/drawing/2014/main" id="{D9D2AFA1-C6FE-5743-85A4-BC0812274C4B}"/>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4</a:t>
            </a:r>
          </a:p>
        </p:txBody>
      </p:sp>
    </p:spTree>
    <p:extLst>
      <p:ext uri="{BB962C8B-B14F-4D97-AF65-F5344CB8AC3E}">
        <p14:creationId xmlns:p14="http://schemas.microsoft.com/office/powerpoint/2010/main" val="107939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649A51D-A75D-F849-89B3-17FCE39B210C}"/>
              </a:ext>
            </a:extLst>
          </p:cNvPr>
          <p:cNvGraphicFramePr/>
          <p:nvPr>
            <p:extLst>
              <p:ext uri="{D42A27DB-BD31-4B8C-83A1-F6EECF244321}">
                <p14:modId xmlns:p14="http://schemas.microsoft.com/office/powerpoint/2010/main" val="2215515376"/>
              </p:ext>
            </p:extLst>
          </p:nvPr>
        </p:nvGraphicFramePr>
        <p:xfrm>
          <a:off x="933450" y="438150"/>
          <a:ext cx="10707687" cy="596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ame 4">
            <a:extLst>
              <a:ext uri="{FF2B5EF4-FFF2-40B4-BE49-F238E27FC236}">
                <a16:creationId xmlns:a16="http://schemas.microsoft.com/office/drawing/2014/main" id="{4F617BE1-3772-5245-B9F6-EBA23BDA7B42}"/>
              </a:ext>
            </a:extLst>
          </p:cNvPr>
          <p:cNvSpPr/>
          <p:nvPr/>
        </p:nvSpPr>
        <p:spPr>
          <a:xfrm>
            <a:off x="0" y="0"/>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8" name="Picture 2">
            <a:extLst>
              <a:ext uri="{FF2B5EF4-FFF2-40B4-BE49-F238E27FC236}">
                <a16:creationId xmlns:a16="http://schemas.microsoft.com/office/drawing/2014/main" id="{4F578835-0634-264D-935B-A78D8F414E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A5C83F-9068-E540-8413-9B0348D09B0C}"/>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5</a:t>
            </a:r>
          </a:p>
        </p:txBody>
      </p:sp>
      <p:pic>
        <p:nvPicPr>
          <p:cNvPr id="10" name="Graphic 9" descr="Star with solid fill">
            <a:extLst>
              <a:ext uri="{FF2B5EF4-FFF2-40B4-BE49-F238E27FC236}">
                <a16:creationId xmlns:a16="http://schemas.microsoft.com/office/drawing/2014/main" id="{A1304CC4-D381-C740-8D89-E09FFF9932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49250" y="4037097"/>
            <a:ext cx="479442" cy="479442"/>
          </a:xfrm>
          <a:prstGeom prst="rect">
            <a:avLst/>
          </a:prstGeom>
        </p:spPr>
      </p:pic>
    </p:spTree>
    <p:extLst>
      <p:ext uri="{BB962C8B-B14F-4D97-AF65-F5344CB8AC3E}">
        <p14:creationId xmlns:p14="http://schemas.microsoft.com/office/powerpoint/2010/main" val="413201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A6DEEA7E-443D-CA4D-94C1-E9160201F001}"/>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2" name="Picture 2">
            <a:extLst>
              <a:ext uri="{FF2B5EF4-FFF2-40B4-BE49-F238E27FC236}">
                <a16:creationId xmlns:a16="http://schemas.microsoft.com/office/drawing/2014/main" id="{E8A87473-C9CD-5F4E-BEEF-D0E029CF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84E894-4BCD-4E8F-A347-8FAFD8B92663}"/>
              </a:ext>
            </a:extLst>
          </p:cNvPr>
          <p:cNvSpPr txBox="1"/>
          <p:nvPr/>
        </p:nvSpPr>
        <p:spPr>
          <a:xfrm>
            <a:off x="354458" y="1964846"/>
            <a:ext cx="4604431" cy="3858875"/>
          </a:xfrm>
          <a:prstGeom prst="roundRect">
            <a:avLst>
              <a:gd name="adj" fmla="val 4675"/>
            </a:avLst>
          </a:prstGeom>
          <a:solidFill>
            <a:schemeClr val="bg1">
              <a:lumMod val="95000"/>
            </a:schemeClr>
          </a:solidFill>
        </p:spPr>
        <p:txBody>
          <a:bodyPr wrap="square" rtlCol="0">
            <a:spAutoFit/>
          </a:bodyPr>
          <a:lstStyle/>
          <a:p>
            <a:pPr algn="ctr"/>
            <a:r>
              <a:rPr lang="en-US" sz="2000" b="1" u="sng" dirty="0">
                <a:latin typeface="Cambria" panose="02040503050406030204" pitchFamily="18" charset="0"/>
              </a:rPr>
              <a:t>FROM THE CASE </a:t>
            </a:r>
          </a:p>
          <a:p>
            <a:pPr algn="just"/>
            <a:endParaRPr lang="en-US" sz="2000" dirty="0">
              <a:latin typeface="Cambria" panose="02040503050406030204" pitchFamily="18" charset="0"/>
            </a:endParaRPr>
          </a:p>
          <a:p>
            <a:pPr algn="just"/>
            <a:r>
              <a:rPr lang="en-US" sz="2000" b="1" dirty="0">
                <a:latin typeface="Cambria" panose="02040503050406030204" pitchFamily="18" charset="0"/>
              </a:rPr>
              <a:t>Net pad subscribers : </a:t>
            </a:r>
            <a:r>
              <a:rPr lang="en-US" sz="2000" dirty="0">
                <a:latin typeface="Cambria" panose="02040503050406030204" pitchFamily="18" charset="0"/>
              </a:rPr>
              <a:t>Total number of customers (or subscribers) per quarter MINUS the number of new subscribers (out of the total number of subscribers) per quarter. </a:t>
            </a:r>
          </a:p>
          <a:p>
            <a:pPr algn="just"/>
            <a:endParaRPr lang="en-US" sz="2000" dirty="0">
              <a:latin typeface="Cambria" panose="02040503050406030204" pitchFamily="18" charset="0"/>
            </a:endParaRPr>
          </a:p>
          <a:p>
            <a:pPr algn="just"/>
            <a:r>
              <a:rPr lang="en-US" sz="2000" b="1" dirty="0">
                <a:latin typeface="Cambria" panose="02040503050406030204" pitchFamily="18" charset="0"/>
              </a:rPr>
              <a:t>Retention rate per quarter </a:t>
            </a:r>
            <a:r>
              <a:rPr lang="en-US" sz="2000" dirty="0">
                <a:latin typeface="Cambria" panose="02040503050406030204" pitchFamily="18" charset="0"/>
              </a:rPr>
              <a:t>: the percentage of subscribers in the quarter who were also subscribers in the previous quarter.</a:t>
            </a:r>
          </a:p>
        </p:txBody>
      </p:sp>
      <p:graphicFrame>
        <p:nvGraphicFramePr>
          <p:cNvPr id="11" name="Chart 10">
            <a:extLst>
              <a:ext uri="{FF2B5EF4-FFF2-40B4-BE49-F238E27FC236}">
                <a16:creationId xmlns:a16="http://schemas.microsoft.com/office/drawing/2014/main" id="{F9DD76CA-5185-4FE2-BDDC-954CF3F10C03}"/>
              </a:ext>
            </a:extLst>
          </p:cNvPr>
          <p:cNvGraphicFramePr>
            <a:graphicFrameLocks/>
          </p:cNvGraphicFramePr>
          <p:nvPr>
            <p:extLst>
              <p:ext uri="{D42A27DB-BD31-4B8C-83A1-F6EECF244321}">
                <p14:modId xmlns:p14="http://schemas.microsoft.com/office/powerpoint/2010/main" val="1812656445"/>
              </p:ext>
            </p:extLst>
          </p:nvPr>
        </p:nvGraphicFramePr>
        <p:xfrm>
          <a:off x="5094515" y="1833784"/>
          <a:ext cx="6646438" cy="4546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56DB0E8-2BE4-6044-8951-1C3307B8D509}"/>
              </a:ext>
            </a:extLst>
          </p:cNvPr>
          <p:cNvSpPr txBox="1"/>
          <p:nvPr/>
        </p:nvSpPr>
        <p:spPr>
          <a:xfrm>
            <a:off x="1562100" y="320052"/>
            <a:ext cx="9067800" cy="1323439"/>
          </a:xfrm>
          <a:prstGeom prst="rect">
            <a:avLst/>
          </a:prstGeom>
          <a:noFill/>
        </p:spPr>
        <p:txBody>
          <a:bodyPr wrap="square" rtlCol="0">
            <a:spAutoFit/>
          </a:bodyPr>
          <a:lstStyle/>
          <a:p>
            <a:pPr algn="ctr"/>
            <a:r>
              <a:rPr lang="fr-FR" sz="4000" b="1" dirty="0">
                <a:solidFill>
                  <a:srgbClr val="E43D32"/>
                </a:solidFill>
                <a:latin typeface="Baghdad" pitchFamily="2" charset="-78"/>
                <a:cs typeface="Baghdad" pitchFamily="2" charset="-78"/>
              </a:rPr>
              <a:t>COMPUTE RETENTION RATE </a:t>
            </a:r>
          </a:p>
          <a:p>
            <a:pPr algn="ctr"/>
            <a:r>
              <a:rPr lang="fr-FR" sz="4000" b="1" dirty="0">
                <a:solidFill>
                  <a:srgbClr val="E43D32"/>
                </a:solidFill>
                <a:latin typeface="Baghdad" pitchFamily="2" charset="-78"/>
                <a:cs typeface="Baghdad" pitchFamily="2" charset="-78"/>
              </a:rPr>
              <a:t>(IN DETAILS)</a:t>
            </a:r>
          </a:p>
        </p:txBody>
      </p:sp>
      <p:pic>
        <p:nvPicPr>
          <p:cNvPr id="14" name="Graphic 13" descr="Star with solid fill">
            <a:extLst>
              <a:ext uri="{FF2B5EF4-FFF2-40B4-BE49-F238E27FC236}">
                <a16:creationId xmlns:a16="http://schemas.microsoft.com/office/drawing/2014/main" id="{9859CC55-D4EA-3949-B893-09DC5E6599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905" y="1752128"/>
            <a:ext cx="425436" cy="425436"/>
          </a:xfrm>
          <a:prstGeom prst="rect">
            <a:avLst/>
          </a:prstGeom>
        </p:spPr>
      </p:pic>
      <p:sp>
        <p:nvSpPr>
          <p:cNvPr id="16" name="TextBox 15">
            <a:extLst>
              <a:ext uri="{FF2B5EF4-FFF2-40B4-BE49-F238E27FC236}">
                <a16:creationId xmlns:a16="http://schemas.microsoft.com/office/drawing/2014/main" id="{C02A1682-ED02-424D-9310-47855A8D4D78}"/>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6</a:t>
            </a:r>
          </a:p>
        </p:txBody>
      </p:sp>
    </p:spTree>
    <p:extLst>
      <p:ext uri="{BB962C8B-B14F-4D97-AF65-F5344CB8AC3E}">
        <p14:creationId xmlns:p14="http://schemas.microsoft.com/office/powerpoint/2010/main" val="147039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FDB489B-D1CD-1C46-976D-9FF57BD4EA19}"/>
              </a:ext>
            </a:extLst>
          </p:cNvPr>
          <p:cNvGraphicFramePr/>
          <p:nvPr>
            <p:extLst>
              <p:ext uri="{D42A27DB-BD31-4B8C-83A1-F6EECF244321}">
                <p14:modId xmlns:p14="http://schemas.microsoft.com/office/powerpoint/2010/main" val="2049836623"/>
              </p:ext>
            </p:extLst>
          </p:nvPr>
        </p:nvGraphicFramePr>
        <p:xfrm>
          <a:off x="260350" y="1727200"/>
          <a:ext cx="11671300" cy="441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CE158D1-D0BA-5D46-9AAC-81335E82E3AD}"/>
              </a:ext>
            </a:extLst>
          </p:cNvPr>
          <p:cNvSpPr txBox="1"/>
          <p:nvPr/>
        </p:nvSpPr>
        <p:spPr>
          <a:xfrm>
            <a:off x="1562100" y="320052"/>
            <a:ext cx="9067800" cy="1323439"/>
          </a:xfrm>
          <a:prstGeom prst="rect">
            <a:avLst/>
          </a:prstGeom>
          <a:noFill/>
        </p:spPr>
        <p:txBody>
          <a:bodyPr wrap="square" rtlCol="0">
            <a:spAutoFit/>
          </a:bodyPr>
          <a:lstStyle/>
          <a:p>
            <a:pPr algn="ctr"/>
            <a:r>
              <a:rPr lang="fr-FR" sz="4000" b="1" dirty="0">
                <a:solidFill>
                  <a:srgbClr val="E43D32"/>
                </a:solidFill>
                <a:latin typeface="Baghdad" pitchFamily="2" charset="-78"/>
                <a:cs typeface="Baghdad" pitchFamily="2" charset="-78"/>
              </a:rPr>
              <a:t>VARIABLES FOR CUSTOMER LIFETIME VALUE WITH MARGIN</a:t>
            </a:r>
          </a:p>
        </p:txBody>
      </p:sp>
      <p:sp>
        <p:nvSpPr>
          <p:cNvPr id="6" name="Frame 5">
            <a:extLst>
              <a:ext uri="{FF2B5EF4-FFF2-40B4-BE49-F238E27FC236}">
                <a16:creationId xmlns:a16="http://schemas.microsoft.com/office/drawing/2014/main" id="{B596B176-3546-2D4E-AC6E-9247ED115755}"/>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 name="Picture 2">
            <a:extLst>
              <a:ext uri="{FF2B5EF4-FFF2-40B4-BE49-F238E27FC236}">
                <a16:creationId xmlns:a16="http://schemas.microsoft.com/office/drawing/2014/main" id="{D72725A4-787B-3F40-B8A4-02913EA955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BBBCA93-237B-C243-9C0B-967C566A4D84}"/>
              </a:ext>
            </a:extLst>
          </p:cNvPr>
          <p:cNvSpPr txBox="1"/>
          <p:nvPr/>
        </p:nvSpPr>
        <p:spPr>
          <a:xfrm>
            <a:off x="990600" y="6322058"/>
            <a:ext cx="10210800" cy="369332"/>
          </a:xfrm>
          <a:prstGeom prst="rect">
            <a:avLst/>
          </a:prstGeom>
          <a:noFill/>
          <a:ln>
            <a:solidFill>
              <a:schemeClr val="bg1"/>
            </a:solidFill>
          </a:ln>
        </p:spPr>
        <p:txBody>
          <a:bodyPr wrap="square" rtlCol="0">
            <a:spAutoFit/>
          </a:bodyPr>
          <a:lstStyle/>
          <a:p>
            <a:pPr algn="ctr"/>
            <a:r>
              <a:rPr lang="fr-FR" i="1" dirty="0">
                <a:solidFill>
                  <a:schemeClr val="accent2">
                    <a:lumMod val="75000"/>
                  </a:schemeClr>
                </a:solidFill>
                <a:latin typeface="Cambria" panose="02040503050406030204" pitchFamily="18" charset="0"/>
              </a:rPr>
              <a:t>P.S. : No </a:t>
            </a:r>
            <a:r>
              <a:rPr lang="fr-FR" i="1" dirty="0" err="1">
                <a:solidFill>
                  <a:schemeClr val="accent2">
                    <a:lumMod val="75000"/>
                  </a:schemeClr>
                </a:solidFill>
                <a:latin typeface="Cambria" panose="02040503050406030204" pitchFamily="18" charset="0"/>
              </a:rPr>
              <a:t>retention</a:t>
            </a:r>
            <a:r>
              <a:rPr lang="fr-FR" i="1" dirty="0">
                <a:solidFill>
                  <a:schemeClr val="accent2">
                    <a:lumMod val="75000"/>
                  </a:schemeClr>
                </a:solidFill>
                <a:latin typeface="Cambria" panose="02040503050406030204" pitchFamily="18" charset="0"/>
              </a:rPr>
              <a:t> rate for the first quarter in the data table. </a:t>
            </a:r>
          </a:p>
        </p:txBody>
      </p:sp>
      <p:sp>
        <p:nvSpPr>
          <p:cNvPr id="10" name="TextBox 9">
            <a:extLst>
              <a:ext uri="{FF2B5EF4-FFF2-40B4-BE49-F238E27FC236}">
                <a16:creationId xmlns:a16="http://schemas.microsoft.com/office/drawing/2014/main" id="{1F10A5AF-B16E-2648-8D39-3F3D31CD91A9}"/>
              </a:ext>
            </a:extLst>
          </p:cNvPr>
          <p:cNvSpPr txBox="1"/>
          <p:nvPr/>
        </p:nvSpPr>
        <p:spPr>
          <a:xfrm>
            <a:off x="990600" y="5764146"/>
            <a:ext cx="1866900" cy="408623"/>
          </a:xfrm>
          <a:prstGeom prst="roundRect">
            <a:avLst/>
          </a:prstGeom>
          <a:solidFill>
            <a:schemeClr val="bg2"/>
          </a:solidFill>
        </p:spPr>
        <p:txBody>
          <a:bodyPr wrap="square" rtlCol="0">
            <a:spAutoFit/>
          </a:bodyPr>
          <a:lstStyle/>
          <a:p>
            <a:pPr algn="ctr"/>
            <a:r>
              <a:rPr lang="fr-FR" b="1" dirty="0">
                <a:solidFill>
                  <a:srgbClr val="202023"/>
                </a:solidFill>
                <a:latin typeface="Cambria" panose="02040503050406030204" pitchFamily="18" charset="0"/>
              </a:rPr>
              <a:t>DATA TABLE</a:t>
            </a:r>
          </a:p>
        </p:txBody>
      </p:sp>
      <p:sp>
        <p:nvSpPr>
          <p:cNvPr id="22" name="TextBox 21">
            <a:extLst>
              <a:ext uri="{FF2B5EF4-FFF2-40B4-BE49-F238E27FC236}">
                <a16:creationId xmlns:a16="http://schemas.microsoft.com/office/drawing/2014/main" id="{E2F8BB27-2D28-364F-814A-0CB8EB17C74D}"/>
              </a:ext>
            </a:extLst>
          </p:cNvPr>
          <p:cNvSpPr txBox="1"/>
          <p:nvPr/>
        </p:nvSpPr>
        <p:spPr>
          <a:xfrm>
            <a:off x="8913746" y="5760643"/>
            <a:ext cx="2500992" cy="408623"/>
          </a:xfrm>
          <a:prstGeom prst="roundRect">
            <a:avLst/>
          </a:prstGeom>
          <a:solidFill>
            <a:schemeClr val="bg2"/>
          </a:solidFill>
        </p:spPr>
        <p:txBody>
          <a:bodyPr wrap="square" rtlCol="0">
            <a:spAutoFit/>
          </a:bodyPr>
          <a:lstStyle/>
          <a:p>
            <a:pPr algn="ctr"/>
            <a:r>
              <a:rPr lang="fr-FR" b="1" dirty="0">
                <a:solidFill>
                  <a:srgbClr val="202023"/>
                </a:solidFill>
                <a:latin typeface="Cambria" panose="02040503050406030204" pitchFamily="18" charset="0"/>
              </a:rPr>
              <a:t>CASE &amp; DATA TABLE</a:t>
            </a:r>
          </a:p>
        </p:txBody>
      </p:sp>
      <p:sp>
        <p:nvSpPr>
          <p:cNvPr id="23" name="TextBox 22">
            <a:extLst>
              <a:ext uri="{FF2B5EF4-FFF2-40B4-BE49-F238E27FC236}">
                <a16:creationId xmlns:a16="http://schemas.microsoft.com/office/drawing/2014/main" id="{DDFDB8E0-763B-5F41-9035-3199E05AEEFF}"/>
              </a:ext>
            </a:extLst>
          </p:cNvPr>
          <p:cNvSpPr txBox="1"/>
          <p:nvPr/>
        </p:nvSpPr>
        <p:spPr>
          <a:xfrm>
            <a:off x="4808991" y="5760500"/>
            <a:ext cx="2500993" cy="408623"/>
          </a:xfrm>
          <a:prstGeom prst="roundRect">
            <a:avLst/>
          </a:prstGeom>
          <a:solidFill>
            <a:schemeClr val="bg2"/>
          </a:solidFill>
        </p:spPr>
        <p:txBody>
          <a:bodyPr wrap="square" rtlCol="0">
            <a:spAutoFit/>
          </a:bodyPr>
          <a:lstStyle/>
          <a:p>
            <a:pPr algn="ctr"/>
            <a:r>
              <a:rPr lang="fr-FR" b="1" dirty="0">
                <a:solidFill>
                  <a:srgbClr val="202023"/>
                </a:solidFill>
                <a:latin typeface="Cambria" panose="02040503050406030204" pitchFamily="18" charset="0"/>
              </a:rPr>
              <a:t>CASE STATEMENT</a:t>
            </a:r>
          </a:p>
        </p:txBody>
      </p:sp>
      <p:sp>
        <p:nvSpPr>
          <p:cNvPr id="25" name="TextBox 24">
            <a:extLst>
              <a:ext uri="{FF2B5EF4-FFF2-40B4-BE49-F238E27FC236}">
                <a16:creationId xmlns:a16="http://schemas.microsoft.com/office/drawing/2014/main" id="{FB95E88B-BD79-DA4A-AB50-69171B2E883E}"/>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7</a:t>
            </a:r>
          </a:p>
        </p:txBody>
      </p:sp>
    </p:spTree>
    <p:extLst>
      <p:ext uri="{BB962C8B-B14F-4D97-AF65-F5344CB8AC3E}">
        <p14:creationId xmlns:p14="http://schemas.microsoft.com/office/powerpoint/2010/main" val="308898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A6DEEA7E-443D-CA4D-94C1-E9160201F001}"/>
              </a:ext>
            </a:extLst>
          </p:cNvPr>
          <p:cNvSpPr/>
          <p:nvPr/>
        </p:nvSpPr>
        <p:spPr>
          <a:xfrm>
            <a:off x="0" y="-4354"/>
            <a:ext cx="12192000" cy="6858000"/>
          </a:xfrm>
          <a:prstGeom prst="frame">
            <a:avLst>
              <a:gd name="adj1" fmla="val 1066"/>
            </a:avLst>
          </a:prstGeom>
          <a:solidFill>
            <a:srgbClr val="E4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TextBox 8">
            <a:extLst>
              <a:ext uri="{FF2B5EF4-FFF2-40B4-BE49-F238E27FC236}">
                <a16:creationId xmlns:a16="http://schemas.microsoft.com/office/drawing/2014/main" id="{163CC0BC-1D99-A341-85F2-DB181E12A850}"/>
              </a:ext>
            </a:extLst>
          </p:cNvPr>
          <p:cNvSpPr txBox="1"/>
          <p:nvPr/>
        </p:nvSpPr>
        <p:spPr>
          <a:xfrm>
            <a:off x="1562100" y="320052"/>
            <a:ext cx="9067800" cy="1077218"/>
          </a:xfrm>
          <a:prstGeom prst="rect">
            <a:avLst/>
          </a:prstGeom>
          <a:noFill/>
        </p:spPr>
        <p:txBody>
          <a:bodyPr wrap="square" rtlCol="0">
            <a:spAutoFit/>
          </a:bodyPr>
          <a:lstStyle/>
          <a:p>
            <a:pPr algn="ctr"/>
            <a:r>
              <a:rPr lang="fr-FR" sz="3200" b="1" dirty="0">
                <a:solidFill>
                  <a:srgbClr val="E43D32"/>
                </a:solidFill>
                <a:latin typeface="Baghdad" pitchFamily="2" charset="-78"/>
                <a:cs typeface="Baghdad" pitchFamily="2" charset="-78"/>
              </a:rPr>
              <a:t>NETFLIX CUSTOMER LIFETIME VALUE WITH MARGIN</a:t>
            </a:r>
          </a:p>
        </p:txBody>
      </p:sp>
      <p:pic>
        <p:nvPicPr>
          <p:cNvPr id="12" name="Picture 2">
            <a:extLst>
              <a:ext uri="{FF2B5EF4-FFF2-40B4-BE49-F238E27FC236}">
                <a16:creationId xmlns:a16="http://schemas.microsoft.com/office/drawing/2014/main" id="{E8A87473-C9CD-5F4E-BEEF-D0E029CF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320052"/>
            <a:ext cx="418400" cy="7594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86A149A3-CB73-3044-B969-8F8E685E78BA}"/>
              </a:ext>
            </a:extLst>
          </p:cNvPr>
          <p:cNvGraphicFramePr>
            <a:graphicFrameLocks/>
          </p:cNvGraphicFramePr>
          <p:nvPr>
            <p:extLst>
              <p:ext uri="{D42A27DB-BD31-4B8C-83A1-F6EECF244321}">
                <p14:modId xmlns:p14="http://schemas.microsoft.com/office/powerpoint/2010/main" val="2263052612"/>
              </p:ext>
            </p:extLst>
          </p:nvPr>
        </p:nvGraphicFramePr>
        <p:xfrm>
          <a:off x="379413" y="1236372"/>
          <a:ext cx="11582889" cy="5337887"/>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Arrow Connector 13">
            <a:extLst>
              <a:ext uri="{FF2B5EF4-FFF2-40B4-BE49-F238E27FC236}">
                <a16:creationId xmlns:a16="http://schemas.microsoft.com/office/drawing/2014/main" id="{5720D2B8-9367-A348-81A7-83E2A62FB293}"/>
              </a:ext>
            </a:extLst>
          </p:cNvPr>
          <p:cNvCxnSpPr>
            <a:cxnSpLocks/>
          </p:cNvCxnSpPr>
          <p:nvPr/>
        </p:nvCxnSpPr>
        <p:spPr>
          <a:xfrm flipV="1">
            <a:off x="1219200" y="1677440"/>
            <a:ext cx="10248900" cy="33130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6E57F80-5158-B94E-80C3-B17272E0FF17}"/>
              </a:ext>
            </a:extLst>
          </p:cNvPr>
          <p:cNvSpPr/>
          <p:nvPr/>
        </p:nvSpPr>
        <p:spPr>
          <a:xfrm>
            <a:off x="2032361" y="4781572"/>
            <a:ext cx="307076" cy="48904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4DD016-AF13-9649-86BF-0E15F11AA33C}"/>
              </a:ext>
            </a:extLst>
          </p:cNvPr>
          <p:cNvSpPr/>
          <p:nvPr/>
        </p:nvSpPr>
        <p:spPr>
          <a:xfrm>
            <a:off x="2851210" y="4752370"/>
            <a:ext cx="602776" cy="22746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642E426-0A92-1241-9063-AD784D3DE31E}"/>
              </a:ext>
            </a:extLst>
          </p:cNvPr>
          <p:cNvSpPr txBox="1"/>
          <p:nvPr/>
        </p:nvSpPr>
        <p:spPr>
          <a:xfrm>
            <a:off x="7485" y="6337893"/>
            <a:ext cx="631824" cy="400110"/>
          </a:xfrm>
          <a:prstGeom prst="rect">
            <a:avLst/>
          </a:prstGeom>
          <a:noFill/>
        </p:spPr>
        <p:txBody>
          <a:bodyPr wrap="square" lIns="91440" tIns="45720" rIns="91440" bIns="45720" rtlCol="0" anchor="t">
            <a:spAutoFit/>
          </a:bodyPr>
          <a:lstStyle/>
          <a:p>
            <a:pPr algn="ctr"/>
            <a:r>
              <a:rPr lang="fr-FR" sz="2000" b="1" dirty="0">
                <a:solidFill>
                  <a:srgbClr val="E43D32"/>
                </a:solidFill>
                <a:cs typeface="Calibri"/>
              </a:rPr>
              <a:t>8</a:t>
            </a:r>
          </a:p>
        </p:txBody>
      </p:sp>
    </p:spTree>
    <p:extLst>
      <p:ext uri="{BB962C8B-B14F-4D97-AF65-F5344CB8AC3E}">
        <p14:creationId xmlns:p14="http://schemas.microsoft.com/office/powerpoint/2010/main" val="324693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876</Words>
  <Application>Microsoft Macintosh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Baghdad</vt:lpstr>
      <vt:lpstr>Berlin Sans FB</vt:lpstr>
      <vt:lpstr>Calibri</vt:lpstr>
      <vt:lpstr>Calibri Light</vt:lpstr>
      <vt:lpstr>Cambria</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case</dc:title>
  <dc:creator>Samuel SAINTON</dc:creator>
  <cp:lastModifiedBy>Samuel SAINTON</cp:lastModifiedBy>
  <cp:revision>46</cp:revision>
  <dcterms:created xsi:type="dcterms:W3CDTF">2021-03-15T10:39:41Z</dcterms:created>
  <dcterms:modified xsi:type="dcterms:W3CDTF">2021-03-21T15:33:21Z</dcterms:modified>
</cp:coreProperties>
</file>