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64C46C-CA95-4D62-83CA-F5D82E6EA7A1}" v="2" dt="2020-10-25T18:27:28.3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aly dirlay MARTINEZ ROMERO" userId="S::nataly-dirlay.martinez-romero@rennes-sb.com::697d0fc3-fed7-4887-8b35-c82679b19eeb" providerId="AD" clId="Web-{B564C46C-CA95-4D62-83CA-F5D82E6EA7A1}"/>
    <pc:docChg chg="modSld">
      <pc:chgData name="Nataly dirlay MARTINEZ ROMERO" userId="S::nataly-dirlay.martinez-romero@rennes-sb.com::697d0fc3-fed7-4887-8b35-c82679b19eeb" providerId="AD" clId="Web-{B564C46C-CA95-4D62-83CA-F5D82E6EA7A1}" dt="2020-10-25T18:27:28.385" v="1"/>
      <pc:docMkLst>
        <pc:docMk/>
      </pc:docMkLst>
      <pc:sldChg chg="addSp delSp modSp">
        <pc:chgData name="Nataly dirlay MARTINEZ ROMERO" userId="S::nataly-dirlay.martinez-romero@rennes-sb.com::697d0fc3-fed7-4887-8b35-c82679b19eeb" providerId="AD" clId="Web-{B564C46C-CA95-4D62-83CA-F5D82E6EA7A1}" dt="2020-10-25T18:27:28.385" v="1"/>
        <pc:sldMkLst>
          <pc:docMk/>
          <pc:sldMk cId="2639946612" sldId="258"/>
        </pc:sldMkLst>
        <pc:picChg chg="add del mod">
          <ac:chgData name="Nataly dirlay MARTINEZ ROMERO" userId="S::nataly-dirlay.martinez-romero@rennes-sb.com::697d0fc3-fed7-4887-8b35-c82679b19eeb" providerId="AD" clId="Web-{B564C46C-CA95-4D62-83CA-F5D82E6EA7A1}" dt="2020-10-25T18:27:28.385" v="1"/>
          <ac:picMkLst>
            <pc:docMk/>
            <pc:sldMk cId="2639946612" sldId="258"/>
            <ac:picMk id="4" creationId="{EC3EE4C4-7B7E-48F5-ADF3-A3C581DF44D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6714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4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5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538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59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16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946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626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4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81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27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83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134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324670657">
            <a:extLst>
              <a:ext uri="{FF2B5EF4-FFF2-40B4-BE49-F238E27FC236}">
                <a16:creationId xmlns:a16="http://schemas.microsoft.com/office/drawing/2014/main" id="{4B89D0B2-C83B-45F1-A4B5-0EB418DFF7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5" r="27895"/>
          <a:stretch/>
        </p:blipFill>
        <p:spPr bwMode="auto">
          <a:xfrm>
            <a:off x="-2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" name="Rectangle 136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E073F20-3D41-4479-9B6B-5FC33A862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51648" y="771987"/>
            <a:ext cx="4023360" cy="3204134"/>
          </a:xfrm>
        </p:spPr>
        <p:txBody>
          <a:bodyPr anchor="b">
            <a:normAutofit/>
          </a:bodyPr>
          <a:lstStyle/>
          <a:p>
            <a:r>
              <a:rPr lang="es-CO" sz="6000" dirty="0" err="1">
                <a:latin typeface="Abadi" panose="020B0604020104020204" pitchFamily="34" charset="0"/>
              </a:rPr>
              <a:t>Image</a:t>
            </a:r>
            <a:r>
              <a:rPr lang="es-CO" sz="6000" dirty="0">
                <a:latin typeface="Abadi" panose="020B0604020104020204" pitchFamily="34" charset="0"/>
              </a:rPr>
              <a:t> </a:t>
            </a:r>
            <a:r>
              <a:rPr lang="es-CO" sz="6000" dirty="0" err="1">
                <a:latin typeface="Abadi" panose="020B0604020104020204" pitchFamily="34" charset="0"/>
              </a:rPr>
              <a:t>Recognition</a:t>
            </a:r>
            <a:endParaRPr lang="en-US" sz="6000" dirty="0">
              <a:latin typeface="Abadi" panose="020B0604020104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7896F3-CCC8-419F-9A7A-3CD4D10628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1648" y="4842342"/>
            <a:ext cx="4023360" cy="1208141"/>
          </a:xfrm>
        </p:spPr>
        <p:txBody>
          <a:bodyPr>
            <a:normAutofit fontScale="85000" lnSpcReduction="20000"/>
          </a:bodyPr>
          <a:lstStyle/>
          <a:p>
            <a:r>
              <a:rPr lang="en-US" sz="1500" b="1" dirty="0"/>
              <a:t>Pooja </a:t>
            </a:r>
            <a:r>
              <a:rPr lang="en-US" sz="1500" b="1" dirty="0" err="1"/>
              <a:t>Bera</a:t>
            </a:r>
            <a:endParaRPr lang="en-US" sz="1500" b="1" dirty="0"/>
          </a:p>
          <a:p>
            <a:r>
              <a:rPr lang="en-US" sz="1500" b="1" dirty="0"/>
              <a:t>Prajakta Digambar </a:t>
            </a:r>
            <a:r>
              <a:rPr lang="en-US" sz="1500" b="1" dirty="0" err="1"/>
              <a:t>Sirame</a:t>
            </a:r>
            <a:endParaRPr lang="en-US" sz="1500" b="1" dirty="0"/>
          </a:p>
          <a:p>
            <a:r>
              <a:rPr lang="en-US" sz="1500" b="1" dirty="0"/>
              <a:t>Nataly Martinez Romero</a:t>
            </a:r>
          </a:p>
          <a:p>
            <a:r>
              <a:rPr lang="en-US" sz="1500" b="1" dirty="0"/>
              <a:t>Carolina Velasquez </a:t>
            </a:r>
            <a:r>
              <a:rPr lang="en-US" sz="1500" b="1" dirty="0" err="1"/>
              <a:t>Velasquez</a:t>
            </a:r>
            <a:endParaRPr lang="en-US" sz="1500" b="1" dirty="0"/>
          </a:p>
        </p:txBody>
      </p:sp>
      <p:sp>
        <p:nvSpPr>
          <p:cNvPr id="1030" name="Rectangle 13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1" name="Rectangle 14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97626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311881653">
            <a:extLst>
              <a:ext uri="{FF2B5EF4-FFF2-40B4-BE49-F238E27FC236}">
                <a16:creationId xmlns:a16="http://schemas.microsoft.com/office/drawing/2014/main" id="{3DF3F468-A468-445C-BB8B-62CD22EBCE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2" r="896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AFB1B8-5573-45D9-83ED-E2EB47A05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s-CO" sz="2800" dirty="0" err="1"/>
              <a:t>Definition</a:t>
            </a:r>
            <a:r>
              <a:rPr lang="es-CO" sz="2800" dirty="0"/>
              <a:t> (Nata)</a:t>
            </a:r>
            <a:endParaRPr lang="en-US" sz="28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727683-5771-4D77-AAD7-ABEFE3909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s-CO" sz="1700" dirty="0" err="1"/>
              <a:t>image</a:t>
            </a:r>
            <a:r>
              <a:rPr lang="es-CO" sz="1700" dirty="0"/>
              <a:t> </a:t>
            </a:r>
            <a:r>
              <a:rPr lang="es-CO" sz="1700" dirty="0" err="1"/>
              <a:t>regnition</a:t>
            </a:r>
            <a:r>
              <a:rPr lang="es-CO" sz="1700" dirty="0"/>
              <a:t> 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639946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8" name="Rectangle 70">
            <a:extLst>
              <a:ext uri="{FF2B5EF4-FFF2-40B4-BE49-F238E27FC236}">
                <a16:creationId xmlns:a16="http://schemas.microsoft.com/office/drawing/2014/main" id="{8108D317-7CBD-4897-BD1F-959436D2A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26D6C8D-A9B0-4E58-9114-FCEC3C8DE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64" y="834888"/>
            <a:ext cx="4314645" cy="1268958"/>
          </a:xfrm>
        </p:spPr>
        <p:txBody>
          <a:bodyPr anchor="b">
            <a:normAutofit/>
          </a:bodyPr>
          <a:lstStyle/>
          <a:p>
            <a:r>
              <a:rPr lang="es-CO" sz="3200" dirty="0" err="1"/>
              <a:t>Definition</a:t>
            </a:r>
            <a:r>
              <a:rPr lang="es-CO" sz="3200" dirty="0"/>
              <a:t> (</a:t>
            </a:r>
            <a:r>
              <a:rPr lang="es-CO" sz="3200" dirty="0" err="1"/>
              <a:t>Pojja</a:t>
            </a:r>
            <a:r>
              <a:rPr lang="es-CO" sz="3200" dirty="0"/>
              <a:t>)</a:t>
            </a:r>
            <a:endParaRPr lang="en-US" sz="3200" dirty="0"/>
          </a:p>
        </p:txBody>
      </p:sp>
      <p:pic>
        <p:nvPicPr>
          <p:cNvPr id="2050" name="Picture 2" descr="251007583">
            <a:extLst>
              <a:ext uri="{FF2B5EF4-FFF2-40B4-BE49-F238E27FC236}">
                <a16:creationId xmlns:a16="http://schemas.microsoft.com/office/drawing/2014/main" id="{540814C2-AF83-4306-851A-BFE5607699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91" r="3894"/>
          <a:stretch/>
        </p:blipFill>
        <p:spPr bwMode="auto">
          <a:xfrm>
            <a:off x="20" y="10"/>
            <a:ext cx="6717436" cy="6857990"/>
          </a:xfrm>
          <a:custGeom>
            <a:avLst/>
            <a:gdLst/>
            <a:ahLst/>
            <a:cxnLst/>
            <a:rect l="l" t="t" r="r" b="b"/>
            <a:pathLst>
              <a:path w="6717456" h="6858000">
                <a:moveTo>
                  <a:pt x="0" y="0"/>
                </a:moveTo>
                <a:lnTo>
                  <a:pt x="6149468" y="0"/>
                </a:lnTo>
                <a:lnTo>
                  <a:pt x="6202448" y="162605"/>
                </a:lnTo>
                <a:cubicBezTo>
                  <a:pt x="6535625" y="1263763"/>
                  <a:pt x="6717456" y="2453207"/>
                  <a:pt x="6717456" y="3694043"/>
                </a:cubicBezTo>
                <a:cubicBezTo>
                  <a:pt x="6717456" y="4757617"/>
                  <a:pt x="6583866" y="5783433"/>
                  <a:pt x="6335883" y="6748259"/>
                </a:cubicBezTo>
                <a:lnTo>
                  <a:pt x="6305198" y="6858000"/>
                </a:lnTo>
                <a:lnTo>
                  <a:pt x="0" y="6858000"/>
                </a:lnTo>
                <a:close/>
              </a:path>
            </a:pathLst>
          </a:custGeom>
          <a:noFill/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9" name="Rectangle 72">
            <a:extLst>
              <a:ext uri="{FF2B5EF4-FFF2-40B4-BE49-F238E27FC236}">
                <a16:creationId xmlns:a16="http://schemas.microsoft.com/office/drawing/2014/main" id="{D6297641-8B9F-4767-9606-8A1131322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89864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0" name="Rectangle 74">
            <a:extLst>
              <a:ext uri="{FF2B5EF4-FFF2-40B4-BE49-F238E27FC236}">
                <a16:creationId xmlns:a16="http://schemas.microsoft.com/office/drawing/2014/main" id="{D8F3CA65-EA00-46B4-9616-39E6853F7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572" y="2240371"/>
            <a:ext cx="42062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DC3029-CDE0-475B-8041-8E60D2709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5563" y="2557587"/>
            <a:ext cx="4314645" cy="3717317"/>
          </a:xfrm>
        </p:spPr>
        <p:txBody>
          <a:bodyPr anchor="t">
            <a:normAutofit/>
          </a:bodyPr>
          <a:lstStyle/>
          <a:p>
            <a:r>
              <a:rPr lang="es-CO" sz="1700" dirty="0" err="1"/>
              <a:t>Face</a:t>
            </a:r>
            <a:r>
              <a:rPr lang="es-CO" sz="1700" dirty="0"/>
              <a:t> </a:t>
            </a:r>
            <a:r>
              <a:rPr lang="es-CO" sz="1700" dirty="0" err="1"/>
              <a:t>recognition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328754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0" name="Rectangle 7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01" name="Freeform: Shape 7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02" name="Freeform: Shape 7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9F2839D-C36E-43FA-BDED-5681EED74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s-CO" sz="2800" dirty="0" err="1"/>
              <a:t>Feature</a:t>
            </a:r>
            <a:r>
              <a:rPr lang="es-CO" sz="2800" dirty="0"/>
              <a:t> </a:t>
            </a:r>
            <a:r>
              <a:rPr lang="es-CO" sz="2800" dirty="0" err="1"/>
              <a:t>Extraction</a:t>
            </a:r>
            <a:r>
              <a:rPr lang="es-CO" sz="2800" dirty="0"/>
              <a:t> (Caro)</a:t>
            </a:r>
            <a:endParaRPr lang="en-US" sz="28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BDBF64-EE60-45F6-B853-5684F0959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endParaRPr lang="en-US" sz="170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75F9403-4C7F-43DF-B1F3-5C496BAC3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69230" y="1426546"/>
            <a:ext cx="6551676" cy="491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280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1A75659-5A6F-4F77-9679-678A00B9D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Ilustración de la red neuronal azul vector gratuito">
            <a:extLst>
              <a:ext uri="{FF2B5EF4-FFF2-40B4-BE49-F238E27FC236}">
                <a16:creationId xmlns:a16="http://schemas.microsoft.com/office/drawing/2014/main" id="{9B84ED20-0513-4CA4-86AE-C5B67B0988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41" r="-1" b="13445"/>
          <a:stretch/>
        </p:blipFill>
        <p:spPr bwMode="auto">
          <a:xfrm>
            <a:off x="20" y="10"/>
            <a:ext cx="866849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EFAEC92A-2230-45B0-A12F-07F9F9EA4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bg1"/>
              </a:gs>
              <a:gs pos="35000">
                <a:schemeClr val="bg1">
                  <a:alpha val="76000"/>
                </a:schemeClr>
              </a:gs>
              <a:gs pos="19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D2C1AA-1682-4985-AD23-CCFDE4999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868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s-CO" sz="2800" dirty="0" err="1"/>
              <a:t>Convolutional</a:t>
            </a:r>
            <a:r>
              <a:rPr lang="es-CO" sz="2800" dirty="0"/>
              <a:t> </a:t>
            </a:r>
            <a:r>
              <a:rPr lang="es-CO" sz="2800" dirty="0" err="1"/>
              <a:t>network</a:t>
            </a:r>
            <a:r>
              <a:rPr lang="es-CO" sz="2800" dirty="0"/>
              <a:t> (Nata)</a:t>
            </a:r>
            <a:endParaRPr lang="en-US" sz="28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0DC024-F268-40F0-87FA-1D2C8336B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5868" y="2718054"/>
            <a:ext cx="3438906" cy="3207258"/>
          </a:xfrm>
        </p:spPr>
        <p:txBody>
          <a:bodyPr anchor="t">
            <a:normAutofit/>
          </a:bodyPr>
          <a:lstStyle/>
          <a:p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33959843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6646FC9-C66D-4EC7-8310-0DD4ACC49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FA0A2D-CCC8-4AEF-8805-3853D1220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Neuronal </a:t>
            </a:r>
            <a:r>
              <a:rPr lang="en-US" dirty="0" err="1"/>
              <a:t>Aplication</a:t>
            </a:r>
            <a:r>
              <a:rPr lang="en-US" dirty="0"/>
              <a:t> (Nata)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A39B7C3-B777-4A2F-9F36-743839F0BA2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5572" y="2264071"/>
            <a:ext cx="5596128" cy="3847338"/>
          </a:xfrm>
          <a:prstGeom prst="rect">
            <a:avLst/>
          </a:prstGeom>
          <a:noFill/>
        </p:spPr>
      </p:pic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C6BA5825-150E-4BFE-812C-6685B95E33A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10302" y="2471402"/>
            <a:ext cx="5596128" cy="343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381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48" name="Rectangle 70">
            <a:extLst>
              <a:ext uri="{FF2B5EF4-FFF2-40B4-BE49-F238E27FC236}">
                <a16:creationId xmlns:a16="http://schemas.microsoft.com/office/drawing/2014/main" id="{94E4D846-3AFC-4F86-8C35-24B0542A2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Robot a humano">
            <a:extLst>
              <a:ext uri="{FF2B5EF4-FFF2-40B4-BE49-F238E27FC236}">
                <a16:creationId xmlns:a16="http://schemas.microsoft.com/office/drawing/2014/main" id="{6C76C921-E77C-4F10-BEAF-BE008385C8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34" r="7210"/>
          <a:stretch/>
        </p:blipFill>
        <p:spPr bwMode="auto">
          <a:xfrm>
            <a:off x="20" y="10"/>
            <a:ext cx="866849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9" name="Rectangle 72">
            <a:extLst>
              <a:ext uri="{FF2B5EF4-FFF2-40B4-BE49-F238E27FC236}">
                <a16:creationId xmlns:a16="http://schemas.microsoft.com/office/drawing/2014/main" id="{4F981527-1C7E-4847-B180-945BFB1A8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bg1"/>
              </a:gs>
              <a:gs pos="35000">
                <a:schemeClr val="bg1">
                  <a:alpha val="76000"/>
                </a:schemeClr>
              </a:gs>
              <a:gs pos="19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2A022A-034F-457C-A13F-4A744ED61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0470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s-CO" sz="2800"/>
              <a:t>Machine learning (Caro) </a:t>
            </a:r>
            <a:endParaRPr lang="en-US" sz="2800"/>
          </a:p>
        </p:txBody>
      </p:sp>
      <p:sp>
        <p:nvSpPr>
          <p:cNvPr id="6150" name="Rectangle 7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51" name="Rectangle 7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75A640-3AA2-4CE5-8C46-828E70B78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0470" y="2718054"/>
            <a:ext cx="3438906" cy="3207258"/>
          </a:xfrm>
        </p:spPr>
        <p:txBody>
          <a:bodyPr anchor="t">
            <a:normAutofit/>
          </a:bodyPr>
          <a:lstStyle/>
          <a:p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636425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16490E-30FC-41A3-BB7B-83012EE05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Example</a:t>
            </a:r>
            <a:r>
              <a:rPr lang="es-CO" dirty="0"/>
              <a:t> (</a:t>
            </a:r>
            <a:r>
              <a:rPr lang="es-CO" dirty="0" err="1"/>
              <a:t>Prajakta</a:t>
            </a:r>
            <a:r>
              <a:rPr lang="es-CO" dirty="0"/>
              <a:t>)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D2216A-2244-4657-8D6E-0723F4F26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7397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49</Words>
  <Application>Microsoft Office PowerPoint</Application>
  <PresentationFormat>Panorámica</PresentationFormat>
  <Paragraphs>14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AccentBoxVTI</vt:lpstr>
      <vt:lpstr>Image Recognition</vt:lpstr>
      <vt:lpstr>Definition (Nata)</vt:lpstr>
      <vt:lpstr>Definition (Pojja)</vt:lpstr>
      <vt:lpstr>Feature Extraction (Caro)</vt:lpstr>
      <vt:lpstr>Convolutional network (Nata)</vt:lpstr>
      <vt:lpstr>Neuronal Aplication (Nata)</vt:lpstr>
      <vt:lpstr>Machine learning (Caro) </vt:lpstr>
      <vt:lpstr>Example (Prajakta)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Recognition</dc:title>
  <dc:creator>Nataly Martinez R</dc:creator>
  <cp:lastModifiedBy>Nataly Martinez R</cp:lastModifiedBy>
  <cp:revision>3</cp:revision>
  <dcterms:created xsi:type="dcterms:W3CDTF">2020-10-24T10:28:43Z</dcterms:created>
  <dcterms:modified xsi:type="dcterms:W3CDTF">2020-10-25T18:27:33Z</dcterms:modified>
</cp:coreProperties>
</file>