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6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543800" y="140706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8500" y="98981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600" y="1124641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14275"/>
            <a:ext cx="933634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STUDENT NAME : </a:t>
            </a:r>
            <a:r>
              <a:rPr lang="en-US" sz="2400" dirty="0"/>
              <a:t>POOJA 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REGISTER NO AND NMID : </a:t>
            </a:r>
            <a:r>
              <a:rPr lang="en-US" sz="2400" dirty="0"/>
              <a:t>33A10C88CD2053D8B814246629631461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DEPARTMENT : </a:t>
            </a:r>
            <a:r>
              <a:rPr lang="en-US" sz="2400" dirty="0"/>
              <a:t>COMPUTER SCIENCE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COLLEGE/UNIVERSITY : </a:t>
            </a:r>
            <a:r>
              <a:rPr lang="en-US" sz="2400" dirty="0"/>
              <a:t>JEPPIAAR COLLEGE OF ARTS &amp; SCIENCE,</a:t>
            </a:r>
          </a:p>
          <a:p>
            <a:r>
              <a:rPr lang="en-US" sz="2400" dirty="0"/>
              <a:t>                                               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E46B31-01C2-E446-058D-95BD9AE2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88" y="1885285"/>
            <a:ext cx="7753350" cy="43591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6681D-86C5-7899-69D7-0AFE994C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69790"/>
            <a:ext cx="10057905" cy="56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3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130F2-D12E-63D5-3C70-66552C230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68" y="609600"/>
            <a:ext cx="10431264" cy="58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6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2593B-0B5B-3782-2333-37728DE7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09600"/>
            <a:ext cx="10287000" cy="5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3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CCE7A0-4446-8910-820E-1CE5323F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0"/>
            <a:ext cx="9619852" cy="54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1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0781" y="506299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66CC9-83B9-70D4-A3B6-0C5C71F6DD83}"/>
              </a:ext>
            </a:extLst>
          </p:cNvPr>
          <p:cNvSpPr txBox="1"/>
          <p:nvPr/>
        </p:nvSpPr>
        <p:spPr>
          <a:xfrm>
            <a:off x="1679067" y="1817365"/>
            <a:ext cx="61020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digital portfolio is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modern and effective way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showcase talents.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career opportunities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by professionally presenting skills.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Acts as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online resume and project gallery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Scope: Adding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blogs, certifications, and live project links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48151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6" y="829626"/>
            <a:ext cx="8637396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37244-EF1B-3447-A78E-9329BDA98399}"/>
              </a:ext>
            </a:extLst>
          </p:cNvPr>
          <p:cNvSpPr txBox="1"/>
          <p:nvPr/>
        </p:nvSpPr>
        <p:spPr>
          <a:xfrm>
            <a:off x="739776" y="2019300"/>
            <a:ext cx="9199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/>
              <a:t>Digital Portfolio Website Using Front-End Web Development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6732" y="3048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E547E-F84C-1E5C-28DD-86FEED31D268}"/>
              </a:ext>
            </a:extLst>
          </p:cNvPr>
          <p:cNvSpPr txBox="1"/>
          <p:nvPr/>
        </p:nvSpPr>
        <p:spPr>
          <a:xfrm>
            <a:off x="1066800" y="1828800"/>
            <a:ext cx="808634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 "/>
              </a:rPr>
              <a:t>Students lack a structured platform to showcase skills, projects, and achievements.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Calibri 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 "/>
              </a:rPr>
              <a:t>Traditional resumes cannot fully demonstrate creativity and technical skills.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Calibri 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 "/>
              </a:rPr>
              <a:t>Need for a digital, interactive portfolio to improve visibility to recruiters.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5909" y="489264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67282-BB44-20C5-4E53-1EACF035307C}"/>
              </a:ext>
            </a:extLst>
          </p:cNvPr>
          <p:cNvSpPr txBox="1"/>
          <p:nvPr/>
        </p:nvSpPr>
        <p:spPr>
          <a:xfrm>
            <a:off x="795909" y="1348800"/>
            <a:ext cx="8153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personal portfolio website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designed using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HTML, CSS, and JavaScript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Contains sections like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Home, About, Skills, Work, and Contact.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Fully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user-friendly, and easy to navigate.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Highlights academic background, skills, and project 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5795-D722-999D-490E-04A51453698D}"/>
              </a:ext>
            </a:extLst>
          </p:cNvPr>
          <p:cNvSpPr txBox="1"/>
          <p:nvPr/>
        </p:nvSpPr>
        <p:spPr>
          <a:xfrm>
            <a:off x="723900" y="1695450"/>
            <a:ext cx="831494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Students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To present their achievements and projects.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Recruiters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To evaluate technical and creative skills.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Faculty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To assess student progress.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Companies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To identify potential interns and employees.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90440-C6AB-00D6-9EA4-FC7C95FB8D12}"/>
              </a:ext>
            </a:extLst>
          </p:cNvPr>
          <p:cNvSpPr txBox="1"/>
          <p:nvPr/>
        </p:nvSpPr>
        <p:spPr>
          <a:xfrm>
            <a:off x="3141535" y="1648349"/>
            <a:ext cx="630250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HTML5, CSS3, JavaScript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for front-end design.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Responsive Web Design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principles.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VS Code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development environment.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GitHub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code management and hosting.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Boxicons &amp; UI Libraries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for icons and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549525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993CE-29A7-6559-2BE7-9982AE5693F0}"/>
              </a:ext>
            </a:extLst>
          </p:cNvPr>
          <p:cNvSpPr txBox="1"/>
          <p:nvPr/>
        </p:nvSpPr>
        <p:spPr>
          <a:xfrm>
            <a:off x="1905000" y="1837850"/>
            <a:ext cx="61020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Self-introduction and role.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Personal background and               goals.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Skills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Technical expertise with percentages.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Work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Project gallery with images.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Form and social media links.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Design Style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Clean, minimal, modern, responsive.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7108"/>
          </a:xfrm>
        </p:spPr>
        <p:txBody>
          <a:bodyPr/>
          <a:lstStyle/>
          <a:p>
            <a:r>
              <a:rPr lang="en-IN" sz="4400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D2C6D-A78A-004C-AC6E-77B51A415A5E}"/>
              </a:ext>
            </a:extLst>
          </p:cNvPr>
          <p:cNvSpPr txBox="1"/>
          <p:nvPr/>
        </p:nvSpPr>
        <p:spPr>
          <a:xfrm>
            <a:off x="2057400" y="1600200"/>
            <a:ext cx="61020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Responsive design (mobile, tablet, desktop).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Interactive navigation menu.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Skills section with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progress bars.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Project gallery with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 previews.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Contact form for easy communication.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Social media integration (LinkedIn, GitHub).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Smooth scrolling and animations.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425</TotalTime>
  <Words>399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poojacpoojac2605@gmail.com</cp:lastModifiedBy>
  <cp:revision>25</cp:revision>
  <dcterms:created xsi:type="dcterms:W3CDTF">2024-03-29T15:07:22Z</dcterms:created>
  <dcterms:modified xsi:type="dcterms:W3CDTF">2025-09-10T14:30:51Z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