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1" r:id="rId4"/>
    <p:sldId id="274" r:id="rId5"/>
    <p:sldId id="267" r:id="rId6"/>
    <p:sldId id="275" r:id="rId7"/>
    <p:sldId id="276" r:id="rId8"/>
    <p:sldId id="265" r:id="rId9"/>
    <p:sldId id="266" r:id="rId10"/>
    <p:sldId id="277" r:id="rId11"/>
    <p:sldId id="278" r:id="rId12"/>
    <p:sldId id="279" r:id="rId13"/>
    <p:sldId id="280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C142-EFBA-4B12-9C13-B796FDEE7359}" type="datetimeFigureOut">
              <a:rPr lang="en-US" smtClean="0"/>
              <a:pPr/>
              <a:t>1/31/2019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86CE-2478-48BE-A616-F4D098EDEF7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:\Users\bh devkar\Downloads\yoga asana_files\Dhanurasan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85860"/>
            <a:ext cx="6643734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C:\Users\bh devkar\Downloads\yoga asana_files\bakasa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5812632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C:\Users\bh devkar\Downloads\yoga asana_files\Ardha-Halasana-Half-Plough-Po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43116"/>
            <a:ext cx="5429288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C:\Users\bh devkar\Downloads\yoga asana_files\ardha-chakrasa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4071966" cy="5072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 descr="C:\Users\bh devkar\Downloads\yoga asana_files\Bhekasana-or-frog-po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5857916" cy="4214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8" descr="C:\Users\bh devkar\Downloads\yoga asana_files\baddha-konasan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428736"/>
            <a:ext cx="5500726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bh devkar\Downloads\yoga asana_files\Chakrasana-Wheel-Po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5678" y="1600200"/>
            <a:ext cx="465264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bh devkar\Downloads\yoga asana_files\child-pos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85794"/>
            <a:ext cx="6812764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C:\Users\bh devkar\Downloads\yoga asana_files\Hastapadasana-Forward-Bend-Po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252" y="1664049"/>
            <a:ext cx="2825496" cy="4398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:\Users\bh devkar\Downloads\yoga asana_files\hasta-uttanasa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142984"/>
            <a:ext cx="4260700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:\Users\bh devkar\Downloads\yoga asana_files\Ardha-Chandrasana-Best-Yoga-asan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8"/>
            <a:ext cx="5357850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bh devkar\Downloads\yoga asana_files\Ananda-Balasa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785926"/>
            <a:ext cx="4411674" cy="44608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:\Users\bh devkar\Downloads\yoga asana_files\Adho-Mukha-Svanasa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143116"/>
            <a:ext cx="3907853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C:\Users\bh devkar\Downloads\yoga asana_files\Headstand-Po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714356"/>
            <a:ext cx="3500462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 devkar</dc:creator>
  <cp:lastModifiedBy>bh devkar</cp:lastModifiedBy>
  <cp:revision>3</cp:revision>
  <dcterms:created xsi:type="dcterms:W3CDTF">2019-01-31T14:24:39Z</dcterms:created>
  <dcterms:modified xsi:type="dcterms:W3CDTF">2019-01-31T16:54:06Z</dcterms:modified>
</cp:coreProperties>
</file>