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4" r:id="rId11"/>
    <p:sldId id="265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93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 descr="IMG-20190201-WA000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785812"/>
            <a:ext cx="8153400" cy="553878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G-20190201-WA001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8630" y="0"/>
            <a:ext cx="454674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G-20190201-WA000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9609" y="0"/>
            <a:ext cx="4684782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G-20190201-WA001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691" y="0"/>
            <a:ext cx="4952618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IMG-20190201-WA0013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7400" y="0"/>
            <a:ext cx="5192177" cy="6858000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G-20190201-WA000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0"/>
            <a:ext cx="4183645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G-20190201-WA001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609600"/>
            <a:ext cx="8692444" cy="5867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G-20190201-WA000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457200"/>
            <a:ext cx="7696200" cy="601800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G-20190201-WA000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6198" y="0"/>
            <a:ext cx="4711603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G-20190201-WA000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457200"/>
            <a:ext cx="8450008" cy="5867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G-20190201-WA00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04800"/>
            <a:ext cx="8023985" cy="6096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G-20190201-WA000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7384" y="0"/>
            <a:ext cx="4689231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bh devkar</dc:creator>
  <cp:lastModifiedBy>bh devkar</cp:lastModifiedBy>
  <cp:revision>1</cp:revision>
  <dcterms:created xsi:type="dcterms:W3CDTF">2006-08-16T00:00:00Z</dcterms:created>
  <dcterms:modified xsi:type="dcterms:W3CDTF">2019-02-01T05:16:23Z</dcterms:modified>
</cp:coreProperties>
</file>