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9" r:id="rId2"/>
    <p:sldId id="257" r:id="rId3"/>
    <p:sldId id="258" r:id="rId4"/>
    <p:sldId id="263" r:id="rId5"/>
    <p:sldId id="268" r:id="rId6"/>
    <p:sldId id="271" r:id="rId7"/>
    <p:sldId id="27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FD0DA7-26B5-4397-B31A-C9B11A7B7459}" v="1" dt="2024-06-25T07:31:25.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 kute" userId="90fff0b467f4633a" providerId="LiveId" clId="{D5FD0DA7-26B5-4397-B31A-C9B11A7B7459}"/>
    <pc:docChg chg="undo custSel addSld delSld modSld sldOrd">
      <pc:chgData name="pooja kute" userId="90fff0b467f4633a" providerId="LiveId" clId="{D5FD0DA7-26B5-4397-B31A-C9B11A7B7459}" dt="2024-06-25T07:32:02.611" v="116" actId="21"/>
      <pc:docMkLst>
        <pc:docMk/>
      </pc:docMkLst>
      <pc:sldChg chg="modSp del mod">
        <pc:chgData name="pooja kute" userId="90fff0b467f4633a" providerId="LiveId" clId="{D5FD0DA7-26B5-4397-B31A-C9B11A7B7459}" dt="2024-06-25T07:18:45.154" v="4" actId="2696"/>
        <pc:sldMkLst>
          <pc:docMk/>
          <pc:sldMk cId="0" sldId="256"/>
        </pc:sldMkLst>
        <pc:spChg chg="mod">
          <ac:chgData name="pooja kute" userId="90fff0b467f4633a" providerId="LiveId" clId="{D5FD0DA7-26B5-4397-B31A-C9B11A7B7459}" dt="2024-06-25T07:18:38.559" v="3" actId="20577"/>
          <ac:spMkLst>
            <pc:docMk/>
            <pc:sldMk cId="0" sldId="256"/>
            <ac:spMk id="2" creationId="{00000000-0000-0000-0000-000000000000}"/>
          </ac:spMkLst>
        </pc:spChg>
        <pc:spChg chg="mod">
          <ac:chgData name="pooja kute" userId="90fff0b467f4633a" providerId="LiveId" clId="{D5FD0DA7-26B5-4397-B31A-C9B11A7B7459}" dt="2024-06-25T07:18:09.914" v="2" actId="20577"/>
          <ac:spMkLst>
            <pc:docMk/>
            <pc:sldMk cId="0" sldId="256"/>
            <ac:spMk id="3" creationId="{00000000-0000-0000-0000-000000000000}"/>
          </ac:spMkLst>
        </pc:spChg>
      </pc:sldChg>
      <pc:sldChg chg="modSp mod">
        <pc:chgData name="pooja kute" userId="90fff0b467f4633a" providerId="LiveId" clId="{D5FD0DA7-26B5-4397-B31A-C9B11A7B7459}" dt="2024-06-25T07:31:25.555" v="111"/>
        <pc:sldMkLst>
          <pc:docMk/>
          <pc:sldMk cId="0" sldId="257"/>
        </pc:sldMkLst>
        <pc:spChg chg="mod">
          <ac:chgData name="pooja kute" userId="90fff0b467f4633a" providerId="LiveId" clId="{D5FD0DA7-26B5-4397-B31A-C9B11A7B7459}" dt="2024-06-25T07:31:25.555" v="111"/>
          <ac:spMkLst>
            <pc:docMk/>
            <pc:sldMk cId="0" sldId="257"/>
            <ac:spMk id="2" creationId="{00000000-0000-0000-0000-000000000000}"/>
          </ac:spMkLst>
        </pc:spChg>
        <pc:spChg chg="mod">
          <ac:chgData name="pooja kute" userId="90fff0b467f4633a" providerId="LiveId" clId="{D5FD0DA7-26B5-4397-B31A-C9B11A7B7459}" dt="2024-06-25T07:22:38.446" v="62" actId="1076"/>
          <ac:spMkLst>
            <pc:docMk/>
            <pc:sldMk cId="0" sldId="257"/>
            <ac:spMk id="3" creationId="{00000000-0000-0000-0000-000000000000}"/>
          </ac:spMkLst>
        </pc:spChg>
      </pc:sldChg>
      <pc:sldChg chg="modSp">
        <pc:chgData name="pooja kute" userId="90fff0b467f4633a" providerId="LiveId" clId="{D5FD0DA7-26B5-4397-B31A-C9B11A7B7459}" dt="2024-06-25T07:31:25.555" v="111"/>
        <pc:sldMkLst>
          <pc:docMk/>
          <pc:sldMk cId="0" sldId="258"/>
        </pc:sldMkLst>
        <pc:spChg chg="mod">
          <ac:chgData name="pooja kute" userId="90fff0b467f4633a" providerId="LiveId" clId="{D5FD0DA7-26B5-4397-B31A-C9B11A7B7459}" dt="2024-06-25T07:31:25.555" v="111"/>
          <ac:spMkLst>
            <pc:docMk/>
            <pc:sldMk cId="0" sldId="258"/>
            <ac:spMk id="2" creationId="{00000000-0000-0000-0000-000000000000}"/>
          </ac:spMkLst>
        </pc:spChg>
        <pc:spChg chg="mod">
          <ac:chgData name="pooja kute" userId="90fff0b467f4633a" providerId="LiveId" clId="{D5FD0DA7-26B5-4397-B31A-C9B11A7B7459}" dt="2024-06-25T07:31:25.555" v="111"/>
          <ac:spMkLst>
            <pc:docMk/>
            <pc:sldMk cId="0" sldId="258"/>
            <ac:spMk id="3" creationId="{00000000-0000-0000-0000-000000000000}"/>
          </ac:spMkLst>
        </pc:spChg>
      </pc:sldChg>
      <pc:sldChg chg="del">
        <pc:chgData name="pooja kute" userId="90fff0b467f4633a" providerId="LiveId" clId="{D5FD0DA7-26B5-4397-B31A-C9B11A7B7459}" dt="2024-06-25T07:19:00.637" v="5" actId="2696"/>
        <pc:sldMkLst>
          <pc:docMk/>
          <pc:sldMk cId="0" sldId="259"/>
        </pc:sldMkLst>
      </pc:sldChg>
      <pc:sldChg chg="del">
        <pc:chgData name="pooja kute" userId="90fff0b467f4633a" providerId="LiveId" clId="{D5FD0DA7-26B5-4397-B31A-C9B11A7B7459}" dt="2024-06-25T07:19:09.514" v="6" actId="2696"/>
        <pc:sldMkLst>
          <pc:docMk/>
          <pc:sldMk cId="0" sldId="260"/>
        </pc:sldMkLst>
      </pc:sldChg>
      <pc:sldChg chg="del">
        <pc:chgData name="pooja kute" userId="90fff0b467f4633a" providerId="LiveId" clId="{D5FD0DA7-26B5-4397-B31A-C9B11A7B7459}" dt="2024-06-25T07:19:13.845" v="7" actId="2696"/>
        <pc:sldMkLst>
          <pc:docMk/>
          <pc:sldMk cId="0" sldId="261"/>
        </pc:sldMkLst>
      </pc:sldChg>
      <pc:sldChg chg="modSp">
        <pc:chgData name="pooja kute" userId="90fff0b467f4633a" providerId="LiveId" clId="{D5FD0DA7-26B5-4397-B31A-C9B11A7B7459}" dt="2024-06-25T07:31:25.555" v="111"/>
        <pc:sldMkLst>
          <pc:docMk/>
          <pc:sldMk cId="0" sldId="263"/>
        </pc:sldMkLst>
        <pc:spChg chg="mod">
          <ac:chgData name="pooja kute" userId="90fff0b467f4633a" providerId="LiveId" clId="{D5FD0DA7-26B5-4397-B31A-C9B11A7B7459}" dt="2024-06-25T07:31:25.555" v="111"/>
          <ac:spMkLst>
            <pc:docMk/>
            <pc:sldMk cId="0" sldId="263"/>
            <ac:spMk id="2" creationId="{00000000-0000-0000-0000-000000000000}"/>
          </ac:spMkLst>
        </pc:spChg>
        <pc:spChg chg="mod">
          <ac:chgData name="pooja kute" userId="90fff0b467f4633a" providerId="LiveId" clId="{D5FD0DA7-26B5-4397-B31A-C9B11A7B7459}" dt="2024-06-25T07:31:25.555" v="111"/>
          <ac:spMkLst>
            <pc:docMk/>
            <pc:sldMk cId="0" sldId="263"/>
            <ac:spMk id="3" creationId="{00000000-0000-0000-0000-000000000000}"/>
          </ac:spMkLst>
        </pc:spChg>
      </pc:sldChg>
      <pc:sldChg chg="modSp mod">
        <pc:chgData name="pooja kute" userId="90fff0b467f4633a" providerId="LiveId" clId="{D5FD0DA7-26B5-4397-B31A-C9B11A7B7459}" dt="2024-06-25T07:31:25.555" v="111"/>
        <pc:sldMkLst>
          <pc:docMk/>
          <pc:sldMk cId="0" sldId="268"/>
        </pc:sldMkLst>
        <pc:spChg chg="mod">
          <ac:chgData name="pooja kute" userId="90fff0b467f4633a" providerId="LiveId" clId="{D5FD0DA7-26B5-4397-B31A-C9B11A7B7459}" dt="2024-06-25T07:31:25.555" v="111"/>
          <ac:spMkLst>
            <pc:docMk/>
            <pc:sldMk cId="0" sldId="268"/>
            <ac:spMk id="2" creationId="{00000000-0000-0000-0000-000000000000}"/>
          </ac:spMkLst>
        </pc:spChg>
        <pc:spChg chg="mod">
          <ac:chgData name="pooja kute" userId="90fff0b467f4633a" providerId="LiveId" clId="{D5FD0DA7-26B5-4397-B31A-C9B11A7B7459}" dt="2024-06-25T07:31:25.555" v="111"/>
          <ac:spMkLst>
            <pc:docMk/>
            <pc:sldMk cId="0" sldId="268"/>
            <ac:spMk id="3" creationId="{00000000-0000-0000-0000-000000000000}"/>
          </ac:spMkLst>
        </pc:spChg>
      </pc:sldChg>
      <pc:sldChg chg="delSp modSp new mod ord">
        <pc:chgData name="pooja kute" userId="90fff0b467f4633a" providerId="LiveId" clId="{D5FD0DA7-26B5-4397-B31A-C9B11A7B7459}" dt="2024-06-25T07:32:02.611" v="116" actId="21"/>
        <pc:sldMkLst>
          <pc:docMk/>
          <pc:sldMk cId="3195816235" sldId="269"/>
        </pc:sldMkLst>
        <pc:spChg chg="mod">
          <ac:chgData name="pooja kute" userId="90fff0b467f4633a" providerId="LiveId" clId="{D5FD0DA7-26B5-4397-B31A-C9B11A7B7459}" dt="2024-06-25T07:31:25.555" v="111"/>
          <ac:spMkLst>
            <pc:docMk/>
            <pc:sldMk cId="3195816235" sldId="269"/>
            <ac:spMk id="2" creationId="{3B120F44-6A04-E3FA-D3C8-C22B7E33AADC}"/>
          </ac:spMkLst>
        </pc:spChg>
        <pc:spChg chg="del mod">
          <ac:chgData name="pooja kute" userId="90fff0b467f4633a" providerId="LiveId" clId="{D5FD0DA7-26B5-4397-B31A-C9B11A7B7459}" dt="2024-06-25T07:32:02.611" v="116" actId="21"/>
          <ac:spMkLst>
            <pc:docMk/>
            <pc:sldMk cId="3195816235" sldId="269"/>
            <ac:spMk id="3" creationId="{FA81033E-BC02-EBA4-81B5-F51C82B43425}"/>
          </ac:spMkLst>
        </pc:spChg>
      </pc:sldChg>
      <pc:sldChg chg="modSp add">
        <pc:chgData name="pooja kute" userId="90fff0b467f4633a" providerId="LiveId" clId="{D5FD0DA7-26B5-4397-B31A-C9B11A7B7459}" dt="2024-06-25T07:31:25.555" v="111"/>
        <pc:sldMkLst>
          <pc:docMk/>
          <pc:sldMk cId="3586514678" sldId="270"/>
        </pc:sldMkLst>
        <pc:spChg chg="mod">
          <ac:chgData name="pooja kute" userId="90fff0b467f4633a" providerId="LiveId" clId="{D5FD0DA7-26B5-4397-B31A-C9B11A7B7459}" dt="2024-06-25T07:31:25.555" v="111"/>
          <ac:spMkLst>
            <pc:docMk/>
            <pc:sldMk cId="3586514678" sldId="270"/>
            <ac:spMk id="2" creationId="{00000000-0000-0000-0000-000000000000}"/>
          </ac:spMkLst>
        </pc:spChg>
        <pc:spChg chg="mod">
          <ac:chgData name="pooja kute" userId="90fff0b467f4633a" providerId="LiveId" clId="{D5FD0DA7-26B5-4397-B31A-C9B11A7B7459}" dt="2024-06-25T07:31:25.555" v="111"/>
          <ac:spMkLst>
            <pc:docMk/>
            <pc:sldMk cId="3586514678" sldId="270"/>
            <ac:spMk id="3" creationId="{00000000-0000-0000-0000-000000000000}"/>
          </ac:spMkLst>
        </pc:spChg>
      </pc:sldChg>
      <pc:sldChg chg="modSp new mod ord">
        <pc:chgData name="pooja kute" userId="90fff0b467f4633a" providerId="LiveId" clId="{D5FD0DA7-26B5-4397-B31A-C9B11A7B7459}" dt="2024-06-25T07:31:25.555" v="111"/>
        <pc:sldMkLst>
          <pc:docMk/>
          <pc:sldMk cId="3875401164" sldId="271"/>
        </pc:sldMkLst>
        <pc:spChg chg="mod">
          <ac:chgData name="pooja kute" userId="90fff0b467f4633a" providerId="LiveId" clId="{D5FD0DA7-26B5-4397-B31A-C9B11A7B7459}" dt="2024-06-25T07:31:25.555" v="111"/>
          <ac:spMkLst>
            <pc:docMk/>
            <pc:sldMk cId="3875401164" sldId="271"/>
            <ac:spMk id="2" creationId="{DA0EC70A-CECC-978F-2115-D36DD4C8BD4E}"/>
          </ac:spMkLst>
        </pc:spChg>
        <pc:spChg chg="mod">
          <ac:chgData name="pooja kute" userId="90fff0b467f4633a" providerId="LiveId" clId="{D5FD0DA7-26B5-4397-B31A-C9B11A7B7459}" dt="2024-06-25T07:31:25.555" v="111"/>
          <ac:spMkLst>
            <pc:docMk/>
            <pc:sldMk cId="3875401164" sldId="271"/>
            <ac:spMk id="3" creationId="{50208584-2595-5DCE-E068-02F2BF5224C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616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96813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3125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35321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3837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56861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36545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06591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9915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8056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67170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27388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9067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375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39987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91700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6/25/2024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020236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0F44-6A04-E3FA-D3C8-C22B7E33AADC}"/>
              </a:ext>
            </a:extLst>
          </p:cNvPr>
          <p:cNvSpPr>
            <a:spLocks noGrp="1"/>
          </p:cNvSpPr>
          <p:nvPr>
            <p:ph type="ctrTitle"/>
          </p:nvPr>
        </p:nvSpPr>
        <p:spPr/>
        <p:txBody>
          <a:bodyPr/>
          <a:lstStyle/>
          <a:p>
            <a:r>
              <a:rPr lang="en-AU" dirty="0"/>
              <a:t>Data driven testing using selenium </a:t>
            </a:r>
            <a:r>
              <a:rPr lang="en-AU" dirty="0" err="1"/>
              <a:t>testNG</a:t>
            </a:r>
            <a:r>
              <a:rPr lang="en-AU" dirty="0"/>
              <a:t> java</a:t>
            </a:r>
          </a:p>
        </p:txBody>
      </p:sp>
    </p:spTree>
    <p:extLst>
      <p:ext uri="{BB962C8B-B14F-4D97-AF65-F5344CB8AC3E}">
        <p14:creationId xmlns:p14="http://schemas.microsoft.com/office/powerpoint/2010/main" val="3195816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a:xfrm>
            <a:off x="609598" y="1619816"/>
            <a:ext cx="6347714" cy="3880773"/>
          </a:xfrm>
        </p:spPr>
        <p:txBody>
          <a:bodyPr/>
          <a:lstStyle/>
          <a:p>
            <a:pPr marL="0" indent="0">
              <a:buNone/>
            </a:pPr>
            <a:r>
              <a:rPr lang="en-US" dirty="0"/>
              <a:t> Data-driven testing (DDT) is a popular testing methodology used to enhance the coverage and efficiency of automated tests. It involves driving test scenarios with multiple sets of data to validate the functionality of an application under various conditions. This approach is particularly useful in testing login functionalities, as it allows for thorough validation with different combinations of usernames, passwords, and other credentials.</a:t>
            </a:r>
            <a:endParaRPr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pPr marL="0" indent="0">
              <a:buNone/>
            </a:pPr>
            <a:endParaRPr dirty="0"/>
          </a:p>
          <a:p>
            <a:r>
              <a:rPr dirty="0"/>
              <a:t>Automate login functionality</a:t>
            </a:r>
          </a:p>
          <a:p>
            <a:r>
              <a:rPr dirty="0"/>
              <a:t>Ensure reliability and consistency of login process</a:t>
            </a:r>
          </a:p>
          <a:p>
            <a:r>
              <a:rPr dirty="0"/>
              <a:t>Reduce manual testing effort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Data-Driven Testing</a:t>
            </a:r>
          </a:p>
        </p:txBody>
      </p:sp>
      <p:sp>
        <p:nvSpPr>
          <p:cNvPr id="3" name="Content Placeholder 2"/>
          <p:cNvSpPr>
            <a:spLocks noGrp="1"/>
          </p:cNvSpPr>
          <p:nvPr>
            <p:ph idx="1"/>
          </p:nvPr>
        </p:nvSpPr>
        <p:spPr/>
        <p:txBody>
          <a:bodyPr>
            <a:normAutofit fontScale="85000" lnSpcReduction="10000"/>
          </a:bodyPr>
          <a:lstStyle/>
          <a:p>
            <a:pPr marL="0" indent="0">
              <a:buNone/>
            </a:pPr>
            <a:r>
              <a:rPr lang="en-US" sz="2600" dirty="0"/>
              <a:t>Data-driven testing</a:t>
            </a:r>
            <a:r>
              <a:rPr lang="en-US" sz="2600" dirty="0">
                <a:latin typeface="+mj-lt"/>
              </a:rPr>
              <a:t>:- </a:t>
            </a:r>
            <a:r>
              <a:rPr lang="en-US" sz="1800" dirty="0">
                <a:latin typeface="+mj-lt"/>
              </a:rPr>
              <a:t>is a software testing methodology where test scripts read test data from external sources such as databases, CSV files, Excel sheets, or XML files. </a:t>
            </a:r>
            <a:r>
              <a:rPr sz="1800" dirty="0">
                <a:latin typeface="+mj-lt"/>
              </a:rPr>
              <a:t>Explanation of data-driven testing</a:t>
            </a:r>
            <a:r>
              <a:rPr lang="en-AU" sz="1800" dirty="0">
                <a:latin typeface="+mj-lt"/>
              </a:rPr>
              <a:t>.</a:t>
            </a:r>
          </a:p>
          <a:p>
            <a:r>
              <a:rPr lang="en-US" sz="1800" b="1" dirty="0">
                <a:latin typeface="+mj-lt"/>
              </a:rPr>
              <a:t>Benefits of Data-Driven Testing</a:t>
            </a:r>
          </a:p>
          <a:p>
            <a:pPr>
              <a:buFont typeface="+mj-lt"/>
              <a:buAutoNum type="arabicPeriod"/>
            </a:pPr>
            <a:r>
              <a:rPr lang="en-US" sz="1800" b="1" dirty="0">
                <a:latin typeface="+mj-lt"/>
              </a:rPr>
              <a:t>Reusability</a:t>
            </a:r>
            <a:r>
              <a:rPr lang="en-US" sz="1800" dirty="0">
                <a:latin typeface="+mj-lt"/>
              </a:rPr>
              <a:t>: A single test script can be reused with multiple data sets, reducing the need to write duplicate scripts for different scenarios.</a:t>
            </a:r>
          </a:p>
          <a:p>
            <a:pPr>
              <a:buFont typeface="+mj-lt"/>
              <a:buAutoNum type="arabicPeriod"/>
            </a:pPr>
            <a:r>
              <a:rPr lang="en-US" sz="1800" b="1" dirty="0">
                <a:latin typeface="+mj-lt"/>
              </a:rPr>
              <a:t>Maintainability</a:t>
            </a:r>
            <a:r>
              <a:rPr lang="en-US" sz="1800" dirty="0">
                <a:latin typeface="+mj-lt"/>
              </a:rPr>
              <a:t>: Test data is separated from test scripts, making it easier to update data without modifying the test code.</a:t>
            </a:r>
          </a:p>
          <a:p>
            <a:pPr>
              <a:buFont typeface="+mj-lt"/>
              <a:buAutoNum type="arabicPeriod"/>
            </a:pPr>
            <a:r>
              <a:rPr lang="en-US" sz="1800" b="1" dirty="0">
                <a:latin typeface="+mj-lt"/>
              </a:rPr>
              <a:t>Efficiency</a:t>
            </a:r>
            <a:r>
              <a:rPr lang="en-US" sz="1800" dirty="0">
                <a:latin typeface="+mj-lt"/>
              </a:rPr>
              <a:t>: Automates the testing of multiple input scenarios, saving time and effort compared to manual testing.</a:t>
            </a:r>
          </a:p>
          <a:p>
            <a:pPr>
              <a:buFont typeface="+mj-lt"/>
              <a:buAutoNum type="arabicPeriod"/>
            </a:pPr>
            <a:r>
              <a:rPr lang="en-US" sz="1800" b="1" dirty="0">
                <a:latin typeface="+mj-lt"/>
              </a:rPr>
              <a:t>Scalability</a:t>
            </a:r>
            <a:r>
              <a:rPr lang="en-US" sz="1800" dirty="0">
                <a:latin typeface="+mj-lt"/>
              </a:rPr>
              <a:t>: Facilitates extensive test coverage by allowing easy addition of new data sets to cover more test cases</a:t>
            </a:r>
          </a:p>
          <a:p>
            <a:pPr marL="0" indent="0">
              <a:buNone/>
            </a:pPr>
            <a:endParaRPr lang="en-AU"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advantages</a:t>
            </a:r>
            <a:endParaRPr dirty="0"/>
          </a:p>
        </p:txBody>
      </p:sp>
      <p:sp>
        <p:nvSpPr>
          <p:cNvPr id="3" name="Content Placeholder 2"/>
          <p:cNvSpPr>
            <a:spLocks noGrp="1"/>
          </p:cNvSpPr>
          <p:nvPr>
            <p:ph idx="1"/>
          </p:nvPr>
        </p:nvSpPr>
        <p:spPr/>
        <p:txBody>
          <a:bodyPr/>
          <a:lstStyle/>
          <a:p>
            <a:endParaRPr dirty="0"/>
          </a:p>
          <a:p>
            <a:r>
              <a:rPr lang="en-AU" dirty="0"/>
              <a:t>Increased Test Coverage</a:t>
            </a:r>
            <a:endParaRPr lang="en-US" dirty="0">
              <a:latin typeface="+mj-lt"/>
            </a:endParaRPr>
          </a:p>
          <a:p>
            <a:r>
              <a:rPr lang="en-AU" dirty="0"/>
              <a:t>Reusability of Test Scripts</a:t>
            </a:r>
            <a:endParaRPr lang="en-US" dirty="0">
              <a:latin typeface="+mj-lt"/>
            </a:endParaRPr>
          </a:p>
          <a:p>
            <a:r>
              <a:rPr lang="en-AU" dirty="0"/>
              <a:t>Ease of Maintenance</a:t>
            </a:r>
            <a:endParaRPr lang="en-US" dirty="0">
              <a:latin typeface="+mj-lt"/>
            </a:endParaRPr>
          </a:p>
          <a:p>
            <a:r>
              <a:rPr lang="en-AU" dirty="0"/>
              <a:t>Scalability</a:t>
            </a:r>
            <a:endParaRPr lang="en-US" dirty="0">
              <a:latin typeface="+mj-lt"/>
            </a:endParaRPr>
          </a:p>
          <a:p>
            <a:r>
              <a:rPr lang="en-AU" dirty="0"/>
              <a:t>Enhanced Test Accuracy</a:t>
            </a:r>
            <a:r>
              <a:rPr lang="en-US" dirty="0">
                <a:latin typeface="+mj-lt"/>
              </a:rPr>
              <a:t> </a:t>
            </a:r>
            <a:endParaRPr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EC70A-CECC-978F-2115-D36DD4C8BD4E}"/>
              </a:ext>
            </a:extLst>
          </p:cNvPr>
          <p:cNvSpPr>
            <a:spLocks noGrp="1"/>
          </p:cNvSpPr>
          <p:nvPr>
            <p:ph type="title"/>
          </p:nvPr>
        </p:nvSpPr>
        <p:spPr/>
        <p:txBody>
          <a:bodyPr/>
          <a:lstStyle/>
          <a:p>
            <a:r>
              <a:rPr lang="en-AU" dirty="0"/>
              <a:t>Disadvantages</a:t>
            </a:r>
          </a:p>
        </p:txBody>
      </p:sp>
      <p:sp>
        <p:nvSpPr>
          <p:cNvPr id="3" name="Content Placeholder 2">
            <a:extLst>
              <a:ext uri="{FF2B5EF4-FFF2-40B4-BE49-F238E27FC236}">
                <a16:creationId xmlns:a16="http://schemas.microsoft.com/office/drawing/2014/main" id="{50208584-2595-5DCE-E068-02F2BF5224CE}"/>
              </a:ext>
            </a:extLst>
          </p:cNvPr>
          <p:cNvSpPr>
            <a:spLocks noGrp="1"/>
          </p:cNvSpPr>
          <p:nvPr>
            <p:ph idx="1"/>
          </p:nvPr>
        </p:nvSpPr>
        <p:spPr/>
        <p:txBody>
          <a:bodyPr/>
          <a:lstStyle/>
          <a:p>
            <a:r>
              <a:rPr lang="en-AU" dirty="0"/>
              <a:t>Data Duplication</a:t>
            </a:r>
          </a:p>
          <a:p>
            <a:r>
              <a:rPr lang="en-AU" dirty="0"/>
              <a:t>Performance Issues</a:t>
            </a:r>
          </a:p>
          <a:p>
            <a:r>
              <a:rPr lang="en-AU" dirty="0"/>
              <a:t>Data Management Issues</a:t>
            </a:r>
          </a:p>
          <a:p>
            <a:r>
              <a:rPr lang="en-AU" dirty="0"/>
              <a:t>Initial Setup Complexity</a:t>
            </a:r>
          </a:p>
        </p:txBody>
      </p:sp>
    </p:spTree>
    <p:extLst>
      <p:ext uri="{BB962C8B-B14F-4D97-AF65-F5344CB8AC3E}">
        <p14:creationId xmlns:p14="http://schemas.microsoft.com/office/powerpoint/2010/main" val="387540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endParaRPr dirty="0"/>
          </a:p>
          <a:p>
            <a:r>
              <a:rPr lang="en-US" dirty="0">
                <a:latin typeface="+mj-lt"/>
              </a:rPr>
              <a:t>Automating the login functionality testing helps ensure that the login process is reliable, secure, and efficient. </a:t>
            </a:r>
            <a:endParaRPr dirty="0">
              <a:latin typeface="+mj-lt"/>
            </a:endParaRPr>
          </a:p>
        </p:txBody>
      </p:sp>
    </p:spTree>
    <p:extLst>
      <p:ext uri="{BB962C8B-B14F-4D97-AF65-F5344CB8AC3E}">
        <p14:creationId xmlns:p14="http://schemas.microsoft.com/office/powerpoint/2010/main" val="35865146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36</TotalTime>
  <Words>267</Words>
  <Application>Microsoft Office PowerPoint</Application>
  <PresentationFormat>On-screen Show (4:3)</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Data driven testing using selenium testNG java</vt:lpstr>
      <vt:lpstr>Introduction</vt:lpstr>
      <vt:lpstr>Objectives</vt:lpstr>
      <vt:lpstr>Data-Driven Testing</vt:lpstr>
      <vt:lpstr>advantages</vt:lpstr>
      <vt:lpstr>Disadvantages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pooja kute</dc:creator>
  <cp:keywords/>
  <dc:description>generated using python-pptx</dc:description>
  <cp:lastModifiedBy>pooja kute</cp:lastModifiedBy>
  <cp:revision>9</cp:revision>
  <dcterms:created xsi:type="dcterms:W3CDTF">2013-01-27T09:14:16Z</dcterms:created>
  <dcterms:modified xsi:type="dcterms:W3CDTF">2024-06-25T07:32:04Z</dcterms:modified>
  <cp:category/>
</cp:coreProperties>
</file>