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72" r:id="rId11"/>
    <p:sldId id="266" r:id="rId12"/>
    <p:sldId id="267" r:id="rId13"/>
    <p:sldId id="268" r:id="rId14"/>
    <p:sldId id="269" r:id="rId15"/>
    <p:sldId id="270" r:id="rId16"/>
    <p:sldId id="271" r:id="rId1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D458F0-FF86-4847-B1B5-BF0074862F73}" type="datetimeFigureOut">
              <a:rPr lang="en-IN" smtClean="0"/>
              <a:pPr/>
              <a:t>30-09-2021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C1B0-73E0-400A-A8EF-EF44E00906FC}" type="slidenum">
              <a:rPr lang="en-IN" smtClean="0"/>
              <a:pPr/>
              <a:t>‹#›</a:t>
            </a:fld>
            <a:endParaRPr lang="en-IN"/>
          </a:p>
        </p:txBody>
      </p:sp>
    </p:spTree>
    <p:extLst>
      <p:ext uri="{BB962C8B-B14F-4D97-AF65-F5344CB8AC3E}">
        <p14:creationId xmlns:p14="http://schemas.microsoft.com/office/powerpoint/2010/main" val="110239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91C1B0-73E0-400A-A8EF-EF44E00906FC}" type="slidenum">
              <a:rPr lang="en-IN" smtClean="0"/>
              <a:pPr/>
              <a:t>3</a:t>
            </a:fld>
            <a:endParaRPr lang="en-IN"/>
          </a:p>
        </p:txBody>
      </p:sp>
    </p:spTree>
    <p:extLst>
      <p:ext uri="{BB962C8B-B14F-4D97-AF65-F5344CB8AC3E}">
        <p14:creationId xmlns:p14="http://schemas.microsoft.com/office/powerpoint/2010/main" val="2327345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91C1B0-73E0-400A-A8EF-EF44E00906FC}" type="slidenum">
              <a:rPr lang="en-IN" smtClean="0"/>
              <a:pPr/>
              <a:t>4</a:t>
            </a:fld>
            <a:endParaRPr lang="en-IN"/>
          </a:p>
        </p:txBody>
      </p:sp>
    </p:spTree>
    <p:extLst>
      <p:ext uri="{BB962C8B-B14F-4D97-AF65-F5344CB8AC3E}">
        <p14:creationId xmlns:p14="http://schemas.microsoft.com/office/powerpoint/2010/main" val="786902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91C1B0-73E0-400A-A8EF-EF44E00906FC}" type="slidenum">
              <a:rPr lang="en-IN" smtClean="0"/>
              <a:pPr/>
              <a:t>14</a:t>
            </a:fld>
            <a:endParaRPr lang="en-IN"/>
          </a:p>
        </p:txBody>
      </p:sp>
    </p:spTree>
    <p:extLst>
      <p:ext uri="{BB962C8B-B14F-4D97-AF65-F5344CB8AC3E}">
        <p14:creationId xmlns:p14="http://schemas.microsoft.com/office/powerpoint/2010/main" val="378839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700BA9-46E1-45E3-B6D4-95AD1CBB81D6}" type="datetime1">
              <a:rPr lang="en-US" smtClean="0"/>
              <a:t>9/30/2021</a:t>
            </a:fld>
            <a:endParaRPr lang="en-US" dirty="0"/>
          </a:p>
        </p:txBody>
      </p:sp>
      <p:sp>
        <p:nvSpPr>
          <p:cNvPr id="20" name="Footer Placeholder 19"/>
          <p:cNvSpPr>
            <a:spLocks noGrp="1"/>
          </p:cNvSpPr>
          <p:nvPr>
            <p:ph type="ftr" sz="quarter" idx="11"/>
          </p:nvPr>
        </p:nvSpPr>
        <p:spPr/>
        <p:txBody>
          <a:bodyPr/>
          <a:lstStyle/>
          <a:p>
            <a:r>
              <a:rPr lang="en-US"/>
              <a:t>IACSD AKURDI,PUNE</a:t>
            </a:r>
            <a:endParaRPr lang="en-US" dirty="0"/>
          </a:p>
        </p:txBody>
      </p:sp>
      <p:sp>
        <p:nvSpPr>
          <p:cNvPr id="10" name="Slide Number Placeholder 9"/>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3568C64-171A-4EFF-B190-7653C7F97C78}"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804E20-C72A-43F4-A679-C9C6B2F6D6E6}"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767C06-F1A1-4093-863A-2E46E888A079}"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7FCD18-39F5-468E-98CD-D89EA9FA952D}" type="datetime1">
              <a:rPr lang="en-US" smtClean="0"/>
              <a:t>9/30/2021</a:t>
            </a:fld>
            <a:endParaRPr lang="en-US" dirty="0"/>
          </a:p>
        </p:txBody>
      </p:sp>
      <p:sp>
        <p:nvSpPr>
          <p:cNvPr id="5" name="Footer Placeholder 4"/>
          <p:cNvSpPr>
            <a:spLocks noGrp="1"/>
          </p:cNvSpPr>
          <p:nvPr>
            <p:ph type="ftr" sz="quarter" idx="11"/>
          </p:nvPr>
        </p:nvSpPr>
        <p:spPr/>
        <p:txBody>
          <a:bodyPr/>
          <a:lstStyle/>
          <a:p>
            <a:r>
              <a:rPr lang="en-US"/>
              <a:t>IACSD AKURDI,PUNE</a:t>
            </a:r>
            <a:endParaRPr lang="en-US" dirty="0"/>
          </a:p>
        </p:txBody>
      </p:sp>
      <p:sp>
        <p:nvSpPr>
          <p:cNvPr id="6" name="Slide Number Placeholder 5"/>
          <p:cNvSpPr>
            <a:spLocks noGrp="1"/>
          </p:cNvSpPr>
          <p:nvPr>
            <p:ph type="sldNum" sz="quarter" idx="12"/>
          </p:nvPr>
        </p:nvSpPr>
        <p:spPr/>
        <p:txBody>
          <a:bodyPr/>
          <a:lstStyle/>
          <a:p>
            <a:fld id="{2CC33810-4038-40AC-BDEC-142CBC9E01C0}"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044FA4E-D57D-4EA4-B8F6-D525BB32487C}"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68BAA02-74AA-4362-B23A-620E547AA4B9}" type="datetime1">
              <a:rPr lang="en-US" smtClean="0"/>
              <a:t>9/30/2021</a:t>
            </a:fld>
            <a:endParaRPr lang="en-US" dirty="0"/>
          </a:p>
        </p:txBody>
      </p:sp>
      <p:sp>
        <p:nvSpPr>
          <p:cNvPr id="8" name="Footer Placeholder 7"/>
          <p:cNvSpPr>
            <a:spLocks noGrp="1"/>
          </p:cNvSpPr>
          <p:nvPr>
            <p:ph type="ftr" sz="quarter" idx="11"/>
          </p:nvPr>
        </p:nvSpPr>
        <p:spPr/>
        <p:txBody>
          <a:bodyPr/>
          <a:lstStyle/>
          <a:p>
            <a:r>
              <a:rPr lang="en-US"/>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E08C411D-192D-4211-BBF5-9C700F8CD199}" type="datetime1">
              <a:rPr lang="en-US" smtClean="0"/>
              <a:t>9/30/2021</a:t>
            </a:fld>
            <a:endParaRPr lang="en-US" dirty="0"/>
          </a:p>
        </p:txBody>
      </p:sp>
      <p:sp>
        <p:nvSpPr>
          <p:cNvPr id="4" name="Footer Placeholder 3"/>
          <p:cNvSpPr>
            <a:spLocks noGrp="1"/>
          </p:cNvSpPr>
          <p:nvPr>
            <p:ph type="ftr" sz="quarter" idx="11"/>
          </p:nvPr>
        </p:nvSpPr>
        <p:spPr/>
        <p:txBody>
          <a:bodyPr/>
          <a:lstStyle/>
          <a:p>
            <a:r>
              <a:rPr lang="en-US"/>
              <a:t>IACSD AKURDI,PUNE</a:t>
            </a:r>
            <a:endParaRPr lang="en-US" dirty="0"/>
          </a:p>
        </p:txBody>
      </p:sp>
      <p:sp>
        <p:nvSpPr>
          <p:cNvPr id="5" name="Slide Number Placeholder 4"/>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5A1327B-D56B-49DD-A3BA-71D4136F3505}" type="datetime1">
              <a:rPr lang="en-US" smtClean="0"/>
              <a:t>9/30/2021</a:t>
            </a:fld>
            <a:endParaRPr lang="en-US" dirty="0"/>
          </a:p>
        </p:txBody>
      </p:sp>
      <p:sp>
        <p:nvSpPr>
          <p:cNvPr id="3" name="Footer Placeholder 2"/>
          <p:cNvSpPr>
            <a:spLocks noGrp="1"/>
          </p:cNvSpPr>
          <p:nvPr>
            <p:ph type="ftr" sz="quarter" idx="11"/>
          </p:nvPr>
        </p:nvSpPr>
        <p:spPr/>
        <p:txBody>
          <a:bodyPr/>
          <a:lstStyle/>
          <a:p>
            <a:r>
              <a:rPr lang="en-US"/>
              <a:t>IACSD AKURDI,PUNE</a:t>
            </a:r>
            <a:endParaRPr lang="en-US" dirty="0"/>
          </a:p>
        </p:txBody>
      </p:sp>
      <p:sp>
        <p:nvSpPr>
          <p:cNvPr id="4" name="Slide Number Placeholder 3"/>
          <p:cNvSpPr>
            <a:spLocks noGrp="1"/>
          </p:cNvSpPr>
          <p:nvPr>
            <p:ph type="sldNum" sz="quarter" idx="12"/>
          </p:nvPr>
        </p:nvSpPr>
        <p:spPr/>
        <p:txBody>
          <a:bodyPr/>
          <a:lstStyle/>
          <a:p>
            <a:fld id="{2CC33810-4038-40AC-BDEC-142CBC9E01C0}"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60AC34C-273D-43B2-B7C3-6C904ADD140D}"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ED5F6EE-89EC-4C84-8A41-58F4BC3B970A}" type="datetime1">
              <a:rPr lang="en-US" smtClean="0"/>
              <a:t>9/30/2021</a:t>
            </a:fld>
            <a:endParaRPr lang="en-US" dirty="0"/>
          </a:p>
        </p:txBody>
      </p:sp>
      <p:sp>
        <p:nvSpPr>
          <p:cNvPr id="6" name="Footer Placeholder 5"/>
          <p:cNvSpPr>
            <a:spLocks noGrp="1"/>
          </p:cNvSpPr>
          <p:nvPr>
            <p:ph type="ftr" sz="quarter" idx="11"/>
          </p:nvPr>
        </p:nvSpPr>
        <p:spPr/>
        <p:txBody>
          <a:bodyPr/>
          <a:lstStyle/>
          <a:p>
            <a:r>
              <a:rPr lang="en-US"/>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3C6FB16-B82D-4620-BCD9-B617D3519595}" type="datetime1">
              <a:rPr lang="en-US" smtClean="0"/>
              <a:t>9/30/2021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IACSD AKURDI,PUNE</a:t>
            </a: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CC33810-4038-40AC-BDEC-142CBC9E01C0}"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gramcreek.com/python/example/89428/cv2.absdif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1058276"/>
            <a:ext cx="8153400" cy="1200329"/>
          </a:xfrm>
          <a:prstGeom prst="rect">
            <a:avLst/>
          </a:prstGeom>
        </p:spPr>
        <p:txBody>
          <a:bodyPr wrap="square" anchor="b">
            <a:spAutoFit/>
          </a:bodyPr>
          <a:lstStyle/>
          <a:p>
            <a:pPr algn="ctr"/>
            <a:r>
              <a:rPr lang="en-US" sz="2400" b="1" dirty="0">
                <a:solidFill>
                  <a:srgbClr val="0070C0"/>
                </a:solidFill>
                <a:latin typeface="Times New Roman" pitchFamily="18" charset="0"/>
                <a:cs typeface="Times New Roman" pitchFamily="18" charset="0"/>
              </a:rPr>
              <a:t>A Presentation on </a:t>
            </a:r>
          </a:p>
          <a:p>
            <a:pPr algn="ctr"/>
            <a:br>
              <a:rPr lang="en-US" sz="2400" b="1" dirty="0">
                <a:cs typeface="Times New Roman" pitchFamily="18" charset="0"/>
              </a:rPr>
            </a:br>
            <a:r>
              <a:rPr lang="en-US" sz="2400" b="1" dirty="0">
                <a:cs typeface="Times New Roman" pitchFamily="18" charset="0"/>
              </a:rPr>
              <a:t>“</a:t>
            </a:r>
            <a:r>
              <a:rPr lang="en-US" sz="2400" b="1" dirty="0">
                <a:effectLst/>
                <a:latin typeface="Times New Roman" panose="02020603050405020304" pitchFamily="18" charset="0"/>
                <a:ea typeface="Calibri" panose="020F0502020204030204" pitchFamily="34" charset="0"/>
              </a:rPr>
              <a:t>Sign Language Recognition</a:t>
            </a:r>
            <a:r>
              <a:rPr lang="en-US" sz="2400" b="1" dirty="0">
                <a:latin typeface="Times New Roman" pitchFamily="18" charset="0"/>
                <a:cs typeface="Times New Roman" pitchFamily="18" charset="0"/>
              </a:rPr>
              <a:t>”</a:t>
            </a: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Rectangle 4"/>
          <p:cNvSpPr/>
          <p:nvPr/>
        </p:nvSpPr>
        <p:spPr>
          <a:xfrm>
            <a:off x="184732" y="2666999"/>
            <a:ext cx="9144000" cy="830997"/>
          </a:xfrm>
          <a:prstGeom prst="rect">
            <a:avLst/>
          </a:prstGeom>
        </p:spPr>
        <p:txBody>
          <a:bodyPr wrap="square">
            <a:spAutoFit/>
          </a:bodyPr>
          <a:lstStyle/>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e-DBDA</a:t>
            </a:r>
          </a:p>
          <a:p>
            <a:pPr algn="ctr"/>
            <a:r>
              <a:rPr lang="en-US" sz="2400" b="1" dirty="0">
                <a:solidFill>
                  <a:schemeClr val="accent6">
                    <a:lumMod val="75000"/>
                  </a:schemeClr>
                </a:solidFill>
                <a:latin typeface="Times New Roman" panose="02020603050405020304" pitchFamily="18" charset="0"/>
                <a:cs typeface="Times New Roman" panose="02020603050405020304" pitchFamily="18" charset="0"/>
              </a:rPr>
              <a:t>2021</a:t>
            </a:r>
          </a:p>
        </p:txBody>
      </p:sp>
      <p:sp>
        <p:nvSpPr>
          <p:cNvPr id="6" name="TextBox 5"/>
          <p:cNvSpPr txBox="1"/>
          <p:nvPr/>
        </p:nvSpPr>
        <p:spPr>
          <a:xfrm>
            <a:off x="109299" y="3814466"/>
            <a:ext cx="3733800" cy="1200329"/>
          </a:xfrm>
          <a:prstGeom prst="rect">
            <a:avLst/>
          </a:prstGeom>
          <a:noFill/>
        </p:spPr>
        <p:txBody>
          <a:bodyPr wrap="square" rtlCol="0">
            <a:spAutoFit/>
          </a:bodyPr>
          <a:lstStyle/>
          <a:p>
            <a:pPr algn="ctr"/>
            <a:r>
              <a:rPr lang="en-US" b="1" dirty="0">
                <a:latin typeface="Times New Roman" pitchFamily="18" charset="0"/>
                <a:cs typeface="Times New Roman" pitchFamily="18" charset="0"/>
              </a:rPr>
              <a:t> Guide</a:t>
            </a:r>
          </a:p>
          <a:p>
            <a:pPr algn="ctr"/>
            <a:r>
              <a:rPr lang="en-US" dirty="0">
                <a:latin typeface="Times New Roman" pitchFamily="18" charset="0"/>
                <a:cs typeface="Times New Roman" pitchFamily="18" charset="0"/>
              </a:rPr>
              <a:t>   Mr. </a:t>
            </a:r>
            <a:r>
              <a:rPr lang="en-US" dirty="0" err="1">
                <a:latin typeface="Times New Roman" pitchFamily="18" charset="0"/>
                <a:cs typeface="Times New Roman" pitchFamily="18" charset="0"/>
              </a:rPr>
              <a:t>Tilekar</a:t>
            </a:r>
            <a:r>
              <a:rPr lang="en-US" dirty="0">
                <a:latin typeface="Times New Roman" pitchFamily="18" charset="0"/>
                <a:cs typeface="Times New Roman" pitchFamily="18" charset="0"/>
              </a:rPr>
              <a:t> A.	</a:t>
            </a:r>
          </a:p>
          <a:p>
            <a:pPr algn="ct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TextBox 6"/>
          <p:cNvSpPr txBox="1"/>
          <p:nvPr/>
        </p:nvSpPr>
        <p:spPr>
          <a:xfrm>
            <a:off x="5607050" y="3809761"/>
            <a:ext cx="320040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Student</a:t>
            </a:r>
          </a:p>
          <a:p>
            <a:pPr algn="ctr"/>
            <a:r>
              <a:rPr lang="en-US" dirty="0">
                <a:latin typeface="Times New Roman" panose="02020603050405020304" pitchFamily="18" charset="0"/>
                <a:cs typeface="Times New Roman" panose="02020603050405020304" pitchFamily="18" charset="0"/>
              </a:rPr>
              <a:t>Apurva </a:t>
            </a:r>
            <a:r>
              <a:rPr lang="en-US" dirty="0" err="1">
                <a:latin typeface="Times New Roman" panose="02020603050405020304" pitchFamily="18" charset="0"/>
                <a:cs typeface="Times New Roman" panose="02020603050405020304" pitchFamily="18" charset="0"/>
              </a:rPr>
              <a:t>Shikhare</a:t>
            </a:r>
            <a:r>
              <a:rPr lang="en-US" dirty="0">
                <a:latin typeface="Times New Roman" panose="02020603050405020304" pitchFamily="18" charset="0"/>
                <a:cs typeface="Times New Roman" panose="02020603050405020304" pitchFamily="18" charset="0"/>
              </a:rPr>
              <a:t> - 1301</a:t>
            </a:r>
          </a:p>
          <a:p>
            <a:r>
              <a:rPr lang="en-US" dirty="0">
                <a:latin typeface="Times New Roman" panose="02020603050405020304" pitchFamily="18" charset="0"/>
                <a:cs typeface="Times New Roman" panose="02020603050405020304" pitchFamily="18" charset="0"/>
              </a:rPr>
              <a:t>       Pooja </a:t>
            </a:r>
            <a:r>
              <a:rPr lang="en-US" dirty="0" err="1">
                <a:latin typeface="Times New Roman" pitchFamily="18" charset="0"/>
                <a:cs typeface="Times New Roman" pitchFamily="18" charset="0"/>
              </a:rPr>
              <a:t>Dhote</a:t>
            </a:r>
            <a:r>
              <a:rPr lang="en-US" dirty="0">
                <a:latin typeface="Times New Roman" pitchFamily="18" charset="0"/>
                <a:cs typeface="Times New Roman" pitchFamily="18" charset="0"/>
              </a:rPr>
              <a:t> - 1340</a:t>
            </a:r>
            <a:endParaRPr lang="en-US" sz="2000" dirty="0">
              <a:latin typeface="Times New Roman" pitchFamily="18" charset="0"/>
              <a:cs typeface="Times New Roman" pitchFamily="18" charset="0"/>
            </a:endParaRPr>
          </a:p>
        </p:txBody>
      </p:sp>
      <p:sp>
        <p:nvSpPr>
          <p:cNvPr id="8" name="Rectangle 7"/>
          <p:cNvSpPr/>
          <p:nvPr/>
        </p:nvSpPr>
        <p:spPr>
          <a:xfrm>
            <a:off x="0" y="5331265"/>
            <a:ext cx="9144000" cy="1015663"/>
          </a:xfrm>
          <a:prstGeom prst="rect">
            <a:avLst/>
          </a:prstGeom>
        </p:spPr>
        <p:txBody>
          <a:bodyPr wrap="square">
            <a:spAutoFit/>
          </a:bodyPr>
          <a:lstStyle/>
          <a:p>
            <a:pPr algn="ctr"/>
            <a:r>
              <a:rPr lang="en-US" sz="2000" b="1" dirty="0">
                <a:solidFill>
                  <a:srgbClr val="7030A0"/>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INSTITUTES FOR ADVANCED COMPUTING AND SOFTWARE DEVELOPMENT AKURDI, PUNE</a:t>
            </a:r>
          </a:p>
          <a:p>
            <a:pPr algn="ctr"/>
            <a:endParaRPr lang="en-US" sz="2000" dirty="0">
              <a:solidFill>
                <a:srgbClr val="7030A0"/>
              </a:solidFill>
              <a:latin typeface="Times New Roman" panose="02020603050405020304" pitchFamily="18" charset="0"/>
              <a:cs typeface="Times New Roman" panose="02020603050405020304" pitchFamily="18" charset="0"/>
            </a:endParaRPr>
          </a:p>
        </p:txBody>
      </p:sp>
      <p:sp>
        <p:nvSpPr>
          <p:cNvPr id="9" name="Rectangle 2"/>
          <p:cNvSpPr>
            <a:spLocks noChangeArrowheads="1"/>
          </p:cNvSpPr>
          <p:nvPr/>
        </p:nvSpPr>
        <p:spPr bwMode="auto">
          <a:xfrm>
            <a:off x="1"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cxnSp>
        <p:nvCxnSpPr>
          <p:cNvPr id="10" name="Straight Connector 9"/>
          <p:cNvCxnSpPr/>
          <p:nvPr/>
        </p:nvCxnSpPr>
        <p:spPr>
          <a:xfrm>
            <a:off x="0" y="6172200"/>
            <a:ext cx="9144000"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z="2000" dirty="0">
                <a:solidFill>
                  <a:srgbClr val="FF0000"/>
                </a:solidFill>
                <a:latin typeface="Times New Roman" pitchFamily="18" charset="0"/>
                <a:cs typeface="Times New Roman" pitchFamily="18" charset="0"/>
              </a:rPr>
              <a:t>IACSD AKURDI,PUNE</a:t>
            </a:r>
          </a:p>
        </p:txBody>
      </p:sp>
      <p:sp>
        <p:nvSpPr>
          <p:cNvPr id="14" name="Slide Number Placeholder 13"/>
          <p:cNvSpPr>
            <a:spLocks noGrp="1"/>
          </p:cNvSpPr>
          <p:nvPr>
            <p:ph type="sldNum" sz="quarter" idx="12"/>
          </p:nvPr>
        </p:nvSpPr>
        <p:spPr/>
        <p:txBody>
          <a:bodyPr/>
          <a:lstStyle/>
          <a:p>
            <a:fld id="{2CC33810-4038-40AC-BDEC-142CBC9E01C0}" type="slidenum">
              <a:rPr lang="en-US" smtClean="0"/>
              <a:pPr/>
              <a:t>1</a:t>
            </a:fld>
            <a:endParaRPr lang="en-US" dirty="0"/>
          </a:p>
        </p:txBody>
      </p:sp>
      <p:pic>
        <p:nvPicPr>
          <p:cNvPr id="13" name="Picture 12"/>
          <p:cNvPicPr/>
          <p:nvPr/>
        </p:nvPicPr>
        <p:blipFill>
          <a:blip r:embed="rId2">
            <a:clrChange>
              <a:clrFrom>
                <a:srgbClr val="FFFFFF"/>
              </a:clrFrom>
              <a:clrTo>
                <a:srgbClr val="FFFFFF">
                  <a:alpha val="0"/>
                </a:srgbClr>
              </a:clrTo>
            </a:clrChange>
          </a:blip>
          <a:srcRect/>
          <a:stretch>
            <a:fillRect/>
          </a:stretch>
        </p:blipFill>
        <p:spPr bwMode="auto">
          <a:xfrm>
            <a:off x="1219200" y="284140"/>
            <a:ext cx="990600" cy="935059"/>
          </a:xfrm>
          <a:prstGeom prst="rect">
            <a:avLst/>
          </a:prstGeom>
          <a:noFill/>
        </p:spPr>
      </p:pic>
      <p:pic>
        <p:nvPicPr>
          <p:cNvPr id="16" name="Picture 15"/>
          <p:cNvPicPr/>
          <p:nvPr/>
        </p:nvPicPr>
        <p:blipFill>
          <a:blip r:embed="rId3">
            <a:clrChange>
              <a:clrFrom>
                <a:srgbClr val="FFFFFF"/>
              </a:clrFrom>
              <a:clrTo>
                <a:srgbClr val="FFFFFF">
                  <a:alpha val="0"/>
                </a:srgbClr>
              </a:clrTo>
            </a:clrChange>
          </a:blip>
          <a:srcRect/>
          <a:stretch>
            <a:fillRect/>
          </a:stretch>
        </p:blipFill>
        <p:spPr bwMode="auto">
          <a:xfrm>
            <a:off x="7086600" y="369331"/>
            <a:ext cx="1720850" cy="849867"/>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C451777-59B2-414D-90E4-E7EF7CF9B0E6}"/>
              </a:ext>
            </a:extLst>
          </p:cNvPr>
          <p:cNvPicPr>
            <a:picLocks noGrp="1" noChangeAspect="1"/>
          </p:cNvPicPr>
          <p:nvPr>
            <p:ph idx="1"/>
          </p:nvPr>
        </p:nvPicPr>
        <p:blipFill>
          <a:blip r:embed="rId2"/>
          <a:stretch>
            <a:fillRect/>
          </a:stretch>
        </p:blipFill>
        <p:spPr>
          <a:xfrm>
            <a:off x="1824355" y="1447800"/>
            <a:ext cx="6720840" cy="4800600"/>
          </a:xfrm>
        </p:spPr>
      </p:pic>
      <p:sp>
        <p:nvSpPr>
          <p:cNvPr id="4" name="Footer Placeholder 3">
            <a:extLst>
              <a:ext uri="{FF2B5EF4-FFF2-40B4-BE49-F238E27FC236}">
                <a16:creationId xmlns:a16="http://schemas.microsoft.com/office/drawing/2014/main" id="{E8AEF9A1-A2E8-4DED-B733-52003F902C26}"/>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34549461-35C4-4659-8BB7-2729D8DE1B0B}"/>
              </a:ext>
            </a:extLst>
          </p:cNvPr>
          <p:cNvSpPr>
            <a:spLocks noGrp="1"/>
          </p:cNvSpPr>
          <p:nvPr>
            <p:ph type="sldNum" sz="quarter" idx="12"/>
          </p:nvPr>
        </p:nvSpPr>
        <p:spPr/>
        <p:txBody>
          <a:bodyPr/>
          <a:lstStyle/>
          <a:p>
            <a:fld id="{2CC33810-4038-40AC-BDEC-142CBC9E01C0}" type="slidenum">
              <a:rPr lang="en-US" smtClean="0"/>
              <a:pPr/>
              <a:t>10</a:t>
            </a:fld>
            <a:endParaRPr lang="en-US" dirty="0"/>
          </a:p>
        </p:txBody>
      </p:sp>
      <p:sp>
        <p:nvSpPr>
          <p:cNvPr id="8" name="Title 5">
            <a:extLst>
              <a:ext uri="{FF2B5EF4-FFF2-40B4-BE49-F238E27FC236}">
                <a16:creationId xmlns:a16="http://schemas.microsoft.com/office/drawing/2014/main" id="{57A862FC-CC51-49B6-94C2-31D9652D6BCF}"/>
              </a:ext>
            </a:extLst>
          </p:cNvPr>
          <p:cNvSpPr>
            <a:spLocks noGrp="1"/>
          </p:cNvSpPr>
          <p:nvPr>
            <p:ph type="title"/>
          </p:nvPr>
        </p:nvSpPr>
        <p:spPr>
          <a:xfrm>
            <a:off x="1435100" y="752475"/>
            <a:ext cx="7499350" cy="6651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sz="6000" b="1" dirty="0">
                <a:solidFill>
                  <a:schemeClr val="bg1"/>
                </a:solidFill>
                <a:latin typeface="Times New Roman" pitchFamily="18" charset="0"/>
                <a:cs typeface="Times New Roman" pitchFamily="18" charset="0"/>
              </a:rPr>
              <a:t>S</a:t>
            </a:r>
            <a:r>
              <a:rPr lang="en-IN" sz="6000" b="1" dirty="0" err="1">
                <a:solidFill>
                  <a:schemeClr val="bg1"/>
                </a:solidFill>
                <a:latin typeface="Times New Roman" pitchFamily="18" charset="0"/>
                <a:cs typeface="Times New Roman" pitchFamily="18" charset="0"/>
              </a:rPr>
              <a:t>creenshots</a:t>
            </a:r>
            <a:endParaRPr lang="en-IN" sz="6000" b="1" dirty="0"/>
          </a:p>
        </p:txBody>
      </p:sp>
    </p:spTree>
    <p:extLst>
      <p:ext uri="{BB962C8B-B14F-4D97-AF65-F5344CB8AC3E}">
        <p14:creationId xmlns:p14="http://schemas.microsoft.com/office/powerpoint/2010/main" val="391965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ADVANTAGES</a:t>
            </a:r>
            <a:endParaRPr lang="en-IN" dirty="0">
              <a:latin typeface="Times New Roman" pitchFamily="18" charset="0"/>
              <a:cs typeface="Times New Roman" pitchFamily="18" charset="0"/>
            </a:endParaRPr>
          </a:p>
        </p:txBody>
      </p:sp>
      <p:sp>
        <p:nvSpPr>
          <p:cNvPr id="9" name="Content Placeholder 8"/>
          <p:cNvSpPr>
            <a:spLocks noGrp="1"/>
          </p:cNvSpPr>
          <p:nvPr>
            <p:ph idx="1"/>
          </p:nvPr>
        </p:nvSpPr>
        <p:spPr>
          <a:xfrm>
            <a:off x="1435608" y="1676400"/>
            <a:ext cx="7498080" cy="4572000"/>
          </a:xfrm>
        </p:spPr>
        <p:txBody>
          <a:bodyPr>
            <a:normAutofit/>
          </a:bodyPr>
          <a:lstStyle/>
          <a:p>
            <a:pPr marL="539496" lvl="0" indent="-457200">
              <a:buAutoNum type="arabicPeriod"/>
            </a:pPr>
            <a:r>
              <a:rPr lang="en-US" sz="2400" dirty="0">
                <a:latin typeface="Times New Roman" panose="02020603050405020304" pitchFamily="18" charset="0"/>
                <a:cs typeface="Times New Roman" panose="02020603050405020304" pitchFamily="18" charset="0"/>
              </a:rPr>
              <a:t>Helps the deaf and the dumb to communicate with the others as well as amongst themselves.</a:t>
            </a:r>
          </a:p>
          <a:p>
            <a:pPr marL="539496" lvl="0" indent="-457200">
              <a:buAutoNum type="arabicPeriod"/>
            </a:pPr>
            <a:r>
              <a:rPr lang="en-US" sz="2400" dirty="0">
                <a:latin typeface="Times New Roman" panose="02020603050405020304" pitchFamily="18" charset="0"/>
                <a:cs typeface="Times New Roman" panose="02020603050405020304" pitchFamily="18" charset="0"/>
              </a:rPr>
              <a:t>Helps in the process of social inclusion of those that suffer from hearing impairment.</a:t>
            </a:r>
          </a:p>
          <a:p>
            <a:pPr marL="539496" lvl="0" indent="-457200">
              <a:buAutoNum type="arabicPeriod"/>
            </a:pPr>
            <a:r>
              <a:rPr lang="en-US" sz="2400" dirty="0">
                <a:latin typeface="Times New Roman" panose="02020603050405020304" pitchFamily="18" charset="0"/>
                <a:cs typeface="Times New Roman" panose="02020603050405020304" pitchFamily="18" charset="0"/>
              </a:rPr>
              <a:t>Enhances the level of confidence among the disabled.</a:t>
            </a:r>
          </a:p>
        </p:txBody>
      </p:sp>
      <p:sp>
        <p:nvSpPr>
          <p:cNvPr id="10" name="Footer Placeholder 9"/>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a:xfrm>
            <a:off x="8305800" y="6248400"/>
            <a:ext cx="627888" cy="5334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APPLICATIONS</a:t>
            </a:r>
            <a:endParaRPr lang="en-IN" dirty="0">
              <a:latin typeface="Times New Roman" pitchFamily="18" charset="0"/>
              <a:cs typeface="Times New Roman" pitchFamily="18" charset="0"/>
            </a:endParaRPr>
          </a:p>
        </p:txBody>
      </p:sp>
      <p:sp>
        <p:nvSpPr>
          <p:cNvPr id="9" name="Content Placeholder 8"/>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a:p>
            <a:pPr marL="539496" lvl="0" indent="-457200">
              <a:buAutoNum type="arabicPeriod"/>
            </a:pPr>
            <a:r>
              <a:rPr lang="en-US" sz="3200" dirty="0">
                <a:latin typeface="Times New Roman" panose="02020603050405020304" pitchFamily="18" charset="0"/>
                <a:cs typeface="Times New Roman" panose="02020603050405020304" pitchFamily="18" charset="0"/>
              </a:rPr>
              <a:t>Makes life easier for the deaf.</a:t>
            </a:r>
          </a:p>
          <a:p>
            <a:pPr marL="539496" indent="-457200">
              <a:buFont typeface="Wingdings 2"/>
              <a:buAutoNum type="arabicPeriod"/>
            </a:pPr>
            <a:r>
              <a:rPr lang="en-US" sz="2800" dirty="0">
                <a:latin typeface="Times New Roman" panose="02020603050405020304" pitchFamily="18" charset="0"/>
                <a:cs typeface="Times New Roman" pitchFamily="18" charset="0"/>
              </a:rPr>
              <a:t> </a:t>
            </a:r>
            <a:r>
              <a:rPr lang="en-US" sz="3200" dirty="0">
                <a:latin typeface="Times New Roman" panose="02020603050405020304" pitchFamily="18" charset="0"/>
                <a:cs typeface="Times New Roman" panose="02020603050405020304" pitchFamily="18" charset="0"/>
              </a:rPr>
              <a:t>Provides a chance to the deaf children to educate themselves.</a:t>
            </a:r>
          </a:p>
          <a:p>
            <a:pPr marL="82296" lv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E37BE32-EC51-4757-A9DA-B03A5F26B44A}"/>
              </a:ext>
            </a:extLst>
          </p:cNvPr>
          <p:cNvSpPr>
            <a:spLocks noGrp="1"/>
          </p:cNvSpPr>
          <p:nvPr>
            <p:ph type="sldNum" sz="quarter" idx="12"/>
          </p:nvPr>
        </p:nvSpPr>
        <p:spPr/>
        <p:txBody>
          <a:bodyPr/>
          <a:lstStyle/>
          <a:p>
            <a:fld id="{2CC33810-4038-40AC-BDEC-142CBC9E01C0}" type="slidenum">
              <a:rPr lang="en-US" smtClean="0"/>
              <a:pPr/>
              <a:t>12</a:t>
            </a:fld>
            <a:endParaRPr lang="en-US" dirty="0"/>
          </a:p>
        </p:txBody>
      </p:sp>
    </p:spTree>
    <p:extLst>
      <p:ext uri="{BB962C8B-B14F-4D97-AF65-F5344CB8AC3E}">
        <p14:creationId xmlns:p14="http://schemas.microsoft.com/office/powerpoint/2010/main" val="375427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pPr algn="ctr"/>
            <a:r>
              <a:rPr lang="en-IN" b="1" dirty="0">
                <a:solidFill>
                  <a:schemeClr val="bg1"/>
                </a:solidFill>
                <a:latin typeface="Times New Roman" pitchFamily="18" charset="0"/>
                <a:cs typeface="Times New Roman" pitchFamily="18" charset="0"/>
              </a:rPr>
              <a:t>  FUTURE  SCOPE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We are planning to achieve higher accuracy even in case of complex backgrounds by trying out various background subtraction algorithms. </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We are also thinking of improving the preprocessing to predict gestures in low light conditions with a higher accuracy.</a:t>
            </a:r>
          </a:p>
        </p:txBody>
      </p:sp>
      <p:sp>
        <p:nvSpPr>
          <p:cNvPr id="4" name="Footer Placeholder 3"/>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2" name="Slide Number Placeholder 1">
            <a:extLst>
              <a:ext uri="{FF2B5EF4-FFF2-40B4-BE49-F238E27FC236}">
                <a16:creationId xmlns:a16="http://schemas.microsoft.com/office/drawing/2014/main" id="{FBA578DF-5B95-4657-8721-9D4174E02B2D}"/>
              </a:ext>
            </a:extLst>
          </p:cNvPr>
          <p:cNvSpPr>
            <a:spLocks noGrp="1"/>
          </p:cNvSpPr>
          <p:nvPr>
            <p:ph type="sldNum" sz="quarter" idx="12"/>
          </p:nvPr>
        </p:nvSpPr>
        <p:spPr/>
        <p:txBody>
          <a:bodyPr/>
          <a:lstStyle/>
          <a:p>
            <a:fld id="{2CC33810-4038-40AC-BDEC-142CBC9E01C0}"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Our project aims to make communication simpler between deaf and dumb people by introducing Computer in communication path so that sign language can be automatically captured, recognized, translated to text and displayed it on LCD. </a:t>
            </a:r>
          </a:p>
          <a:p>
            <a:r>
              <a:rPr lang="en-US" sz="2400" dirty="0">
                <a:latin typeface="Times New Roman" pitchFamily="18" charset="0"/>
                <a:cs typeface="Times New Roman" pitchFamily="18" charset="0"/>
              </a:rPr>
              <a:t>Converting RGB image to binary and matching it with database using a comparing algorithm is simple, efficient and robust technique. This technique is sufficiently accurate to convert sign language into text.</a:t>
            </a:r>
            <a:br>
              <a:rPr lang="en-US" sz="2400" dirty="0"/>
            </a:br>
            <a:endParaRPr lang="en-US" sz="2400" dirty="0">
              <a:latin typeface="Times New Roman" pitchFamily="18" charset="0"/>
              <a:cs typeface="Times New Roman" pitchFamily="18" charset="0"/>
            </a:endParaRPr>
          </a:p>
        </p:txBody>
      </p:sp>
      <p:sp>
        <p:nvSpPr>
          <p:cNvPr id="9" name="Footer Placeholder 8"/>
          <p:cNvSpPr>
            <a:spLocks noGrp="1"/>
          </p:cNvSpPr>
          <p:nvPr>
            <p:ph type="ftr" sz="quarter" idx="11"/>
          </p:nvPr>
        </p:nvSpPr>
        <p:spPr>
          <a:xfrm>
            <a:off x="5715000" y="6305550"/>
            <a:ext cx="2895600" cy="476250"/>
          </a:xfrm>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4" name="Slide Number Placeholder 3">
            <a:extLst>
              <a:ext uri="{FF2B5EF4-FFF2-40B4-BE49-F238E27FC236}">
                <a16:creationId xmlns:a16="http://schemas.microsoft.com/office/drawing/2014/main" id="{1C12508F-472F-4F69-82E1-ABBF217DC5C6}"/>
              </a:ext>
            </a:extLst>
          </p:cNvPr>
          <p:cNvSpPr>
            <a:spLocks noGrp="1"/>
          </p:cNvSpPr>
          <p:nvPr>
            <p:ph type="sldNum" sz="quarter" idx="12"/>
          </p:nvPr>
        </p:nvSpPr>
        <p:spPr/>
        <p:txBody>
          <a:bodyPr/>
          <a:lstStyle/>
          <a:p>
            <a:fld id="{2CC33810-4038-40AC-BDEC-142CBC9E01C0}"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US" sz="1800" dirty="0">
                <a:latin typeface="Calibri" panose="020F0502020204030204" pitchFamily="34" charset="0"/>
                <a:cs typeface="Calibri" panose="020F0502020204030204" pitchFamily="34" charset="0"/>
              </a:rPr>
              <a:t>Pigou L., Dieleman S., </a:t>
            </a:r>
            <a:r>
              <a:rPr lang="en-US" sz="1800" dirty="0" err="1">
                <a:latin typeface="Calibri" panose="020F0502020204030204" pitchFamily="34" charset="0"/>
                <a:cs typeface="Calibri" panose="020F0502020204030204" pitchFamily="34" charset="0"/>
              </a:rPr>
              <a:t>Kindermans</a:t>
            </a:r>
            <a:r>
              <a:rPr lang="en-US" sz="1800" dirty="0">
                <a:latin typeface="Calibri" panose="020F0502020204030204" pitchFamily="34" charset="0"/>
                <a:cs typeface="Calibri" panose="020F0502020204030204" pitchFamily="34" charset="0"/>
              </a:rPr>
              <a:t> PJ., </a:t>
            </a:r>
            <a:r>
              <a:rPr lang="en-US" sz="1800" dirty="0" err="1">
                <a:latin typeface="Calibri" panose="020F0502020204030204" pitchFamily="34" charset="0"/>
                <a:cs typeface="Calibri" panose="020F0502020204030204" pitchFamily="34" charset="0"/>
              </a:rPr>
              <a:t>Schrauwen</a:t>
            </a:r>
            <a:r>
              <a:rPr lang="en-US" sz="1800" dirty="0">
                <a:latin typeface="Calibri" panose="020F0502020204030204" pitchFamily="34" charset="0"/>
                <a:cs typeface="Calibri" panose="020F0502020204030204" pitchFamily="34" charset="0"/>
              </a:rPr>
              <a:t> B. (2015) Sign Language Recognition Using Convolutional Neural Networks. In: </a:t>
            </a:r>
            <a:r>
              <a:rPr lang="en-US" sz="1800" dirty="0" err="1">
                <a:latin typeface="Calibri" panose="020F0502020204030204" pitchFamily="34" charset="0"/>
                <a:cs typeface="Calibri" panose="020F0502020204030204" pitchFamily="34" charset="0"/>
              </a:rPr>
              <a:t>Agapito</a:t>
            </a:r>
            <a:r>
              <a:rPr lang="en-US" sz="1800" dirty="0">
                <a:latin typeface="Calibri" panose="020F0502020204030204" pitchFamily="34" charset="0"/>
                <a:cs typeface="Calibri" panose="020F0502020204030204" pitchFamily="34" charset="0"/>
              </a:rPr>
              <a:t> L., Bronstein M., Rother C. (eds) Computer Vision - ECCV 2014 Workshops. ECCV 2014. Lecture Notes in Computer Science, vol 8925. Springer, Cham.</a:t>
            </a:r>
          </a:p>
          <a:p>
            <a:pPr lvl="0"/>
            <a:r>
              <a:rPr lang="en-US" sz="1800" dirty="0" err="1">
                <a:latin typeface="Calibri" panose="020F0502020204030204" pitchFamily="34" charset="0"/>
                <a:cs typeface="Calibri" panose="020F0502020204030204" pitchFamily="34" charset="0"/>
              </a:rPr>
              <a:t>Divya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Deora</a:t>
            </a:r>
            <a:r>
              <a:rPr lang="en-US" sz="1800" dirty="0">
                <a:latin typeface="Calibri" panose="020F0502020204030204" pitchFamily="34" charset="0"/>
                <a:cs typeface="Calibri" panose="020F0502020204030204" pitchFamily="34" charset="0"/>
              </a:rPr>
              <a:t> and Nikesh Bajaj, "Indian Sign Language Recognition", in Emerging Technology Trends in Electronics, Communication and Networking (ET2ECN), 2012 1st International Conf. , 2012. </a:t>
            </a:r>
            <a:r>
              <a:rPr lang="en-US" sz="1800" dirty="0" err="1">
                <a:latin typeface="Calibri" panose="020F0502020204030204" pitchFamily="34" charset="0"/>
                <a:cs typeface="Calibri" panose="020F0502020204030204" pitchFamily="34" charset="0"/>
              </a:rPr>
              <a:t>doi</a:t>
            </a:r>
            <a:r>
              <a:rPr lang="en-US" sz="1800" dirty="0">
                <a:latin typeface="Calibri" panose="020F0502020204030204" pitchFamily="34" charset="0"/>
                <a:cs typeface="Calibri" panose="020F0502020204030204" pitchFamily="34" charset="0"/>
              </a:rPr>
              <a:t>: 10.1109/ET2ECN.2012.6470093 </a:t>
            </a:r>
            <a:r>
              <a:rPr lang="en-US" sz="1800" dirty="0">
                <a:effectLst/>
                <a:latin typeface="Calibri" panose="020F0502020204030204" pitchFamily="34" charset="0"/>
                <a:ea typeface="Calibri" panose="020F0502020204030204" pitchFamily="34" charset="0"/>
                <a:cs typeface="Calibri" panose="020F0502020204030204" pitchFamily="34" charset="0"/>
              </a:rPr>
              <a:t>https://docs.opencv.org/3.4.15/d3/dc0/group__imgproc__shape.html#gga4303f45752694956374734a03c54d5ffa5f2883048e654999209f88ba04c302f5</a:t>
            </a:r>
          </a:p>
          <a:p>
            <a:pPr algn="just">
              <a:lnSpc>
                <a:spcPct val="115000"/>
              </a:lnSpc>
              <a:spcAft>
                <a:spcPts val="8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https://www.programcreek.com/python/example/89428/cv2.absdiff</a:t>
            </a:r>
            <a:endPar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2296" indent="0" algn="just">
              <a:lnSpc>
                <a:spcPct val="115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itchFamily="18" charset="0"/>
              <a:cs typeface="Times New Roman" pitchFamily="18" charset="0"/>
            </a:endParaRPr>
          </a:p>
        </p:txBody>
      </p:sp>
      <p:sp>
        <p:nvSpPr>
          <p:cNvPr id="8" name="Footer Placeholder 7"/>
          <p:cNvSpPr>
            <a:spLocks noGrp="1"/>
          </p:cNvSpPr>
          <p:nvPr>
            <p:ph type="ftr" sz="quarter" idx="11"/>
          </p:nvPr>
        </p:nvSpPr>
        <p:spPr>
          <a:xfrm>
            <a:off x="5715000" y="6477000"/>
            <a:ext cx="2895600" cy="304800"/>
          </a:xfrm>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4" name="Slide Number Placeholder 3">
            <a:extLst>
              <a:ext uri="{FF2B5EF4-FFF2-40B4-BE49-F238E27FC236}">
                <a16:creationId xmlns:a16="http://schemas.microsoft.com/office/drawing/2014/main" id="{F75CCF31-19E5-4BEE-AFEC-940B31B2AB39}"/>
              </a:ext>
            </a:extLst>
          </p:cNvPr>
          <p:cNvSpPr>
            <a:spLocks noGrp="1"/>
          </p:cNvSpPr>
          <p:nvPr>
            <p:ph type="sldNum" sz="quarter" idx="12"/>
          </p:nvPr>
        </p:nvSpPr>
        <p:spPr/>
        <p:txBody>
          <a:bodyPr/>
          <a:lstStyle/>
          <a:p>
            <a:fld id="{2CC33810-4038-40AC-BDEC-142CBC9E01C0}"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A7B2-D03C-45D1-BFE0-7FF43AD4AD7A}"/>
              </a:ext>
            </a:extLst>
          </p:cNvPr>
          <p:cNvSpPr>
            <a:spLocks noGrp="1"/>
          </p:cNvSpPr>
          <p:nvPr>
            <p:ph type="title"/>
          </p:nvPr>
        </p:nvSpPr>
        <p:spPr>
          <a:xfrm>
            <a:off x="1435608" y="1127760"/>
            <a:ext cx="7498080" cy="2468880"/>
          </a:xfrm>
        </p:spPr>
        <p:txBody>
          <a:bodyPr/>
          <a:lstStyle/>
          <a:p>
            <a:r>
              <a:rPr lang="en-US" dirty="0"/>
              <a:t>            THANK YOU</a:t>
            </a:r>
          </a:p>
        </p:txBody>
      </p:sp>
      <p:sp>
        <p:nvSpPr>
          <p:cNvPr id="4" name="Footer Placeholder 3">
            <a:extLst>
              <a:ext uri="{FF2B5EF4-FFF2-40B4-BE49-F238E27FC236}">
                <a16:creationId xmlns:a16="http://schemas.microsoft.com/office/drawing/2014/main" id="{520292EF-5002-468D-AB4B-8F0FA16E9E6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4DFFE4CD-8367-4A30-8E85-6F139A9C57F9}"/>
              </a:ext>
            </a:extLst>
          </p:cNvPr>
          <p:cNvSpPr>
            <a:spLocks noGrp="1"/>
          </p:cNvSpPr>
          <p:nvPr>
            <p:ph type="sldNum" sz="quarter" idx="12"/>
          </p:nvPr>
        </p:nvSpPr>
        <p:spPr/>
        <p:txBody>
          <a:bodyPr/>
          <a:lstStyle/>
          <a:p>
            <a:fld id="{2CC33810-4038-40AC-BDEC-142CBC9E01C0}" type="slidenum">
              <a:rPr lang="en-US" smtClean="0"/>
              <a:pPr/>
              <a:t>16</a:t>
            </a:fld>
            <a:endParaRPr lang="en-US" dirty="0"/>
          </a:p>
        </p:txBody>
      </p:sp>
    </p:spTree>
    <p:extLst>
      <p:ext uri="{BB962C8B-B14F-4D97-AF65-F5344CB8AC3E}">
        <p14:creationId xmlns:p14="http://schemas.microsoft.com/office/powerpoint/2010/main" val="929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solidFill>
        </p:spPr>
        <p:style>
          <a:lnRef idx="3">
            <a:schemeClr val="lt1"/>
          </a:lnRef>
          <a:fillRef idx="1">
            <a:schemeClr val="accent3"/>
          </a:fillRef>
          <a:effectRef idx="1">
            <a:schemeClr val="accent3"/>
          </a:effectRef>
          <a:fontRef idx="minor">
            <a:schemeClr val="lt1"/>
          </a:fontRef>
        </p:style>
        <p:txBody>
          <a:bodyPr/>
          <a:lstStyle/>
          <a:p>
            <a:r>
              <a:rPr lang="en-US" dirty="0">
                <a:solidFill>
                  <a:schemeClr val="bg1"/>
                </a:solidFill>
                <a:latin typeface="Times New Roman" pitchFamily="18" charset="0"/>
                <a:cs typeface="Times New Roman" pitchFamily="18" charset="0"/>
              </a:rPr>
              <a:t>              </a:t>
            </a:r>
            <a:r>
              <a:rPr lang="en-US" b="1" dirty="0">
                <a:solidFill>
                  <a:schemeClr val="bg1"/>
                </a:solidFill>
                <a:latin typeface="Times New Roman" pitchFamily="18" charset="0"/>
                <a:cs typeface="Times New Roman" pitchFamily="18" charset="0"/>
              </a:rPr>
              <a:t>CONTENTS</a:t>
            </a:r>
          </a:p>
        </p:txBody>
      </p:sp>
      <p:sp>
        <p:nvSpPr>
          <p:cNvPr id="3" name="Content Placeholder 2"/>
          <p:cNvSpPr>
            <a:spLocks noGrp="1"/>
          </p:cNvSpPr>
          <p:nvPr>
            <p:ph idx="1"/>
          </p:nvPr>
        </p:nvSpPr>
        <p:spPr/>
        <p:txBody>
          <a:bodyPr>
            <a:normAutofit fontScale="47500" lnSpcReduction="20000"/>
          </a:bodyPr>
          <a:lstStyle/>
          <a:p>
            <a:pPr marL="0" lvl="0" indent="0">
              <a:lnSpc>
                <a:spcPct val="150000"/>
              </a:lnSpc>
              <a:buFont typeface="Wingdings" pitchFamily="2" charset="2"/>
              <a:buChar char="q"/>
              <a:defRPr/>
            </a:pPr>
            <a:r>
              <a:rPr lang="en-US" b="1" dirty="0">
                <a:latin typeface="Times New Roman" pitchFamily="18" charset="0"/>
                <a:cs typeface="Times New Roman" pitchFamily="18" charset="0"/>
              </a:rPr>
              <a:t> OBJECTIVE </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a:t>
            </a:r>
            <a:r>
              <a:rPr lang="en-US" sz="3300" b="1" dirty="0">
                <a:latin typeface="Times New Roman" pitchFamily="18" charset="0"/>
                <a:cs typeface="Times New Roman" pitchFamily="18" charset="0"/>
              </a:rPr>
              <a:t>INTRODUCTION</a:t>
            </a:r>
          </a:p>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METHODOLOGY</a:t>
            </a:r>
          </a:p>
          <a:p>
            <a:pPr marL="0" indent="0">
              <a:lnSpc>
                <a:spcPct val="150000"/>
              </a:lnSpc>
              <a:buFont typeface="Wingdings" pitchFamily="2" charset="2"/>
              <a:buChar char="q"/>
              <a:defRPr/>
            </a:pPr>
            <a:r>
              <a:rPr lang="en-US" sz="3300" b="1" dirty="0">
                <a:latin typeface="Times New Roman" pitchFamily="18" charset="0"/>
                <a:cs typeface="Times New Roman" pitchFamily="18" charset="0"/>
              </a:rPr>
              <a:t> </a:t>
            </a:r>
            <a:r>
              <a:rPr lang="en-US" sz="3400" b="1" dirty="0">
                <a:latin typeface="Times New Roman" pitchFamily="18" charset="0"/>
                <a:cs typeface="Times New Roman" pitchFamily="18" charset="0"/>
              </a:rPr>
              <a:t>REQUIREMENTS</a:t>
            </a:r>
          </a:p>
          <a:p>
            <a:pPr marL="0" indent="0">
              <a:lnSpc>
                <a:spcPct val="150000"/>
              </a:lnSpc>
              <a:buFont typeface="Wingdings" pitchFamily="2" charset="2"/>
              <a:buChar char="q"/>
              <a:defRPr/>
            </a:pPr>
            <a:r>
              <a:rPr lang="en-US" sz="3400" b="1" dirty="0">
                <a:latin typeface="Times New Roman" pitchFamily="18" charset="0"/>
                <a:cs typeface="Times New Roman" pitchFamily="18" charset="0"/>
              </a:rPr>
              <a:t> TECHNOLOGY</a:t>
            </a:r>
          </a:p>
          <a:p>
            <a:pPr marL="0" indent="0">
              <a:lnSpc>
                <a:spcPct val="150000"/>
              </a:lnSpc>
              <a:buFont typeface="Wingdings" pitchFamily="2" charset="2"/>
              <a:buChar char="q"/>
              <a:defRPr/>
            </a:pPr>
            <a:r>
              <a:rPr lang="en-US" b="1" dirty="0">
                <a:latin typeface="Times New Roman" pitchFamily="18" charset="0"/>
                <a:cs typeface="Times New Roman" pitchFamily="18" charset="0"/>
              </a:rPr>
              <a:t> DIAGRAM</a:t>
            </a:r>
          </a:p>
          <a:p>
            <a:pPr marL="0" lvl="0" indent="0">
              <a:lnSpc>
                <a:spcPct val="150000"/>
              </a:lnSpc>
              <a:buFont typeface="Wingdings" pitchFamily="2" charset="2"/>
              <a:buChar char="q"/>
              <a:defRPr/>
            </a:pPr>
            <a:r>
              <a:rPr lang="en-US" sz="3300" b="1" dirty="0">
                <a:latin typeface="Times New Roman" pitchFamily="18" charset="0"/>
                <a:cs typeface="Times New Roman" pitchFamily="18" charset="0"/>
              </a:rPr>
              <a:t> SCREENSHOTS</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ADVANTAGES</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APPLICATION</a:t>
            </a:r>
          </a:p>
          <a:p>
            <a:pPr marL="0" indent="0">
              <a:lnSpc>
                <a:spcPct val="150000"/>
              </a:lnSpc>
              <a:buFont typeface="Wingdings" pitchFamily="2" charset="2"/>
              <a:buChar char="q"/>
              <a:defRPr/>
            </a:pPr>
            <a:r>
              <a:rPr lang="en-US" b="1" dirty="0">
                <a:latin typeface="Times New Roman" pitchFamily="18" charset="0"/>
                <a:cs typeface="Times New Roman" pitchFamily="18" charset="0"/>
              </a:rPr>
              <a:t> FUTURE SCOPE</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CONCLUSION</a:t>
            </a:r>
          </a:p>
          <a:p>
            <a:pPr marL="0" lvl="0" indent="0">
              <a:lnSpc>
                <a:spcPct val="150000"/>
              </a:lnSpc>
              <a:buFont typeface="Wingdings" pitchFamily="2" charset="2"/>
              <a:buChar char="q"/>
              <a:defRPr/>
            </a:pPr>
            <a:r>
              <a:rPr lang="en-US" b="1" dirty="0">
                <a:latin typeface="Times New Roman" pitchFamily="18" charset="0"/>
                <a:cs typeface="Times New Roman" pitchFamily="18" charset="0"/>
              </a:rPr>
              <a:t> REFERANCES</a:t>
            </a:r>
            <a:endParaRPr lang="en-US" dirty="0"/>
          </a:p>
        </p:txBody>
      </p:sp>
      <p:sp>
        <p:nvSpPr>
          <p:cNvPr id="8" name="Footer Placeholder 7"/>
          <p:cNvSpPr>
            <a:spLocks noGrp="1"/>
          </p:cNvSpPr>
          <p:nvPr>
            <p:ph type="ftr" sz="quarter" idx="11"/>
          </p:nvPr>
        </p:nvSpPr>
        <p:spPr>
          <a:noFill/>
          <a:effectLst/>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fld id="{2CC33810-4038-40AC-BDEC-142CBC9E01C0}" type="slidenum">
              <a:rPr lang="en-US" smtClean="0"/>
              <a:pPr/>
              <a:t>2</a:t>
            </a:fld>
            <a:endParaRPr lang="en-US" dirty="0"/>
          </a:p>
        </p:txBody>
      </p:sp>
      <p:sp>
        <p:nvSpPr>
          <p:cNvPr id="6" name="Content Placeholder 2"/>
          <p:cNvSpPr txBox="1">
            <a:spLocks/>
          </p:cNvSpPr>
          <p:nvPr/>
        </p:nvSpPr>
        <p:spPr>
          <a:xfrm>
            <a:off x="0" y="1066800"/>
            <a:ext cx="9144000" cy="51054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620000" cy="1143000"/>
          </a:xfrm>
        </p:spPr>
        <p:style>
          <a:lnRef idx="3">
            <a:schemeClr val="lt1"/>
          </a:lnRef>
          <a:fillRef idx="1">
            <a:schemeClr val="accent3"/>
          </a:fillRef>
          <a:effectRef idx="1">
            <a:schemeClr val="accent3"/>
          </a:effectRef>
          <a:fontRef idx="minor">
            <a:schemeClr val="lt1"/>
          </a:fontRef>
        </p:style>
        <p:txBody>
          <a:bodyPr/>
          <a:lstStyle/>
          <a:p>
            <a:r>
              <a:rPr lang="en-US" b="1" dirty="0">
                <a:solidFill>
                  <a:schemeClr val="bg1"/>
                </a:solidFill>
                <a:latin typeface="Times New Roman" pitchFamily="18" charset="0"/>
                <a:cs typeface="Times New Roman" pitchFamily="18" charset="0"/>
              </a:rPr>
              <a:t>           OBJECTIVE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96646" indent="-514350">
              <a:buFont typeface="+mj-lt"/>
              <a:buAutoNum type="arabicPeriod"/>
            </a:pPr>
            <a:endParaRPr lang="en-US" sz="2800" dirty="0">
              <a:latin typeface="Times New Roman" panose="02020603050405020304" pitchFamily="18" charset="0"/>
              <a:cs typeface="Times New Roman" panose="02020603050405020304" pitchFamily="18" charset="0"/>
            </a:endParaRPr>
          </a:p>
          <a:p>
            <a:pPr marL="596646" indent="-514350">
              <a:buFont typeface="+mj-lt"/>
              <a:buAutoNum type="arabicPeriod"/>
            </a:pPr>
            <a:r>
              <a:rPr lang="en-US" sz="2400" dirty="0">
                <a:latin typeface="Times New Roman" panose="02020603050405020304" pitchFamily="18" charset="0"/>
                <a:cs typeface="Times New Roman" panose="02020603050405020304" pitchFamily="18" charset="0"/>
              </a:rPr>
              <a:t>The main objective is to translate sign language to text. </a:t>
            </a:r>
          </a:p>
          <a:p>
            <a:pPr marL="596646" indent="-514350">
              <a:buFont typeface="+mj-lt"/>
              <a:buAutoNum type="arabicPeriod"/>
            </a:pPr>
            <a:r>
              <a:rPr lang="en-US" sz="2400" dirty="0">
                <a:latin typeface="Times New Roman" panose="02020603050405020304" pitchFamily="18" charset="0"/>
                <a:cs typeface="Times New Roman" panose="02020603050405020304" pitchFamily="18" charset="0"/>
              </a:rPr>
              <a:t>This leads to the elimination of the middle person who generally acts as a medium of translation.</a:t>
            </a:r>
          </a:p>
          <a:p>
            <a:pPr marL="596646" indent="-514350">
              <a:buFont typeface="+mj-lt"/>
              <a:buAutoNum type="arabicPeriod"/>
            </a:pPr>
            <a:r>
              <a:rPr lang="en-US" sz="2400" dirty="0">
                <a:latin typeface="Times New Roman" panose="02020603050405020304" pitchFamily="18" charset="0"/>
                <a:cs typeface="Times New Roman" panose="02020603050405020304" pitchFamily="18" charset="0"/>
              </a:rPr>
              <a:t>This can be very helpful for the deaf and dumb people in communicating with others.</a:t>
            </a:r>
          </a:p>
          <a:p>
            <a:pPr marL="82296" indent="0">
              <a:buNone/>
            </a:pPr>
            <a:endParaRPr lang="en-US" dirty="0"/>
          </a:p>
        </p:txBody>
      </p:sp>
      <p:sp>
        <p:nvSpPr>
          <p:cNvPr id="9" name="Footer Placeholder 8"/>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7" name="Slide Number Placeholder 6"/>
          <p:cNvSpPr>
            <a:spLocks noGrp="1"/>
          </p:cNvSpPr>
          <p:nvPr>
            <p:ph type="sldNum" sz="quarter" idx="12"/>
          </p:nvPr>
        </p:nvSpPr>
        <p:spPr/>
        <p:txBody>
          <a:bodyPr/>
          <a:lstStyle/>
          <a:p>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r>
              <a:rPr lang="en-IN" b="1" dirty="0">
                <a:solidFill>
                  <a:schemeClr val="bg1"/>
                </a:solidFill>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95400" y="1613694"/>
            <a:ext cx="7638288" cy="4495800"/>
          </a:xfrm>
        </p:spPr>
        <p:txBody>
          <a:bodyPr>
            <a:normAutofit/>
          </a:bodyPr>
          <a:lstStyle/>
          <a:p>
            <a:pPr marL="594360" indent="-512064" algn="l" rtl="0" eaLnBrk="1" latinLnBrk="0" hangingPunct="1">
              <a:spcBef>
                <a:spcPts val="600"/>
              </a:spcBef>
              <a:spcAft>
                <a:spcPts val="0"/>
              </a:spcAft>
              <a:buClr>
                <a:schemeClr val="accent1"/>
              </a:buClr>
              <a:buSzPct val="80000"/>
              <a:buFont typeface="+mj-lt"/>
              <a:buAutoNum type="arabicPeriod"/>
            </a:pPr>
            <a:endParaRPr lang="en-US" sz="2400" dirty="0"/>
          </a:p>
          <a:p>
            <a:pPr marL="594360" indent="-512064">
              <a:buFont typeface="+mj-lt"/>
              <a:buAutoNum type="arabicPeriod"/>
            </a:pPr>
            <a:r>
              <a:rPr lang="en-US" sz="2400" dirty="0"/>
              <a:t>Dumb people are usually deprived of normal communication with other people in the society. Also normal people find it difficult to understand and communicate with them. </a:t>
            </a:r>
            <a:endParaRPr lang="en-US" sz="2400" dirty="0">
              <a:effectLst/>
            </a:endParaRPr>
          </a:p>
          <a:p>
            <a:pPr marL="594360" indent="-512064">
              <a:buFont typeface="+mj-lt"/>
              <a:buAutoNum type="arabicPeriod"/>
            </a:pPr>
            <a:r>
              <a:rPr lang="en-IN" sz="2400" dirty="0">
                <a:solidFill>
                  <a:srgbClr val="000000"/>
                </a:solidFill>
                <a:latin typeface="Gill Sans MT" panose="020B0502020104020203" pitchFamily="34" charset="0"/>
              </a:rPr>
              <a:t>Detects Alphabets from A-Z</a:t>
            </a:r>
            <a:r>
              <a:rPr lang="en-US" sz="2400" dirty="0">
                <a:solidFill>
                  <a:srgbClr val="000000"/>
                </a:solidFill>
                <a:latin typeface="Times New Roman" panose="02020603050405020304" pitchFamily="18" charset="0"/>
                <a:cs typeface="Times New Roman" panose="02020603050405020304" pitchFamily="18" charset="0"/>
              </a:rPr>
              <a:t> and Numbers from 0-9.</a:t>
            </a:r>
            <a:endParaRPr lang="en-IN" sz="2400" dirty="0"/>
          </a:p>
          <a:p>
            <a:pPr marL="594360" indent="-512064">
              <a:buFont typeface="+mj-lt"/>
              <a:buAutoNum type="arabicPeriod"/>
            </a:pPr>
            <a:r>
              <a:rPr lang="en-IN" sz="2400" dirty="0">
                <a:solidFill>
                  <a:srgbClr val="000000"/>
                </a:solidFill>
                <a:latin typeface="Gill Sans MT" panose="020B0502020104020203" pitchFamily="34" charset="0"/>
              </a:rPr>
              <a:t>It uses hand gestures</a:t>
            </a:r>
            <a:r>
              <a:rPr lang="en-US" sz="2400" dirty="0">
                <a:solidFill>
                  <a:srgbClr val="000000"/>
                </a:solidFill>
                <a:latin typeface="Times New Roman" panose="02020603050405020304" pitchFamily="18" charset="0"/>
                <a:cs typeface="Times New Roman" panose="02020603050405020304" pitchFamily="18" charset="0"/>
              </a:rPr>
              <a:t>. </a:t>
            </a:r>
          </a:p>
          <a:p>
            <a:pPr marL="594360" indent="-512064" algn="l" rtl="0" eaLnBrk="1" latinLnBrk="0" hangingPunct="1">
              <a:spcBef>
                <a:spcPts val="600"/>
              </a:spcBef>
              <a:spcAft>
                <a:spcPts val="0"/>
              </a:spcAft>
              <a:buClr>
                <a:schemeClr val="accent1"/>
              </a:buClr>
              <a:buSzPct val="80000"/>
              <a:buFont typeface="+mj-lt"/>
              <a:buAutoNum type="arabicPeriod"/>
            </a:pPr>
            <a:endParaRPr lang="en-IN" sz="2400" dirty="0">
              <a:effectLst/>
            </a:endParaRPr>
          </a:p>
        </p:txBody>
      </p:sp>
      <p:sp>
        <p:nvSpPr>
          <p:cNvPr id="10" name="Footer Placeholder 9"/>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9" name="Slide Number Placeholder 8"/>
          <p:cNvSpPr>
            <a:spLocks noGrp="1"/>
          </p:cNvSpPr>
          <p:nvPr>
            <p:ph type="sldNum" sz="quarter" idx="12"/>
          </p:nvPr>
        </p:nvSpPr>
        <p:spPr/>
        <p:txBody>
          <a:bodyPr/>
          <a:lstStyle/>
          <a:p>
            <a:fld id="{2CC33810-4038-40AC-BDEC-142CBC9E01C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638288" cy="1143000"/>
          </a:xfrm>
        </p:spPr>
        <p:style>
          <a:lnRef idx="3">
            <a:schemeClr val="lt1"/>
          </a:lnRef>
          <a:fillRef idx="1">
            <a:schemeClr val="accent3"/>
          </a:fillRef>
          <a:effectRef idx="1">
            <a:schemeClr val="accent3"/>
          </a:effectRef>
          <a:fontRef idx="minor">
            <a:schemeClr val="lt1"/>
          </a:fontRef>
        </p:style>
        <p:txBody>
          <a:bodyPr>
            <a:normAutofit/>
          </a:bodyPr>
          <a:lstStyle/>
          <a:p>
            <a:pPr algn="ctr"/>
            <a:r>
              <a:rPr lang="en-IN" b="1" dirty="0">
                <a:solidFill>
                  <a:prstClr val="white"/>
                </a:solidFill>
                <a:latin typeface="Times New Roman" pitchFamily="18" charset="0"/>
                <a:cs typeface="Times New Roman" pitchFamily="18" charset="0"/>
              </a:rPr>
              <a:t>  METHODOLOGY</a:t>
            </a:r>
            <a:endParaRPr lang="en-US" dirty="0">
              <a:latin typeface="Times New Roman" pitchFamily="18" charset="0"/>
              <a:cs typeface="Times New Roman" pitchFamily="18" charset="0"/>
            </a:endParaRPr>
          </a:p>
        </p:txBody>
      </p:sp>
      <p:sp>
        <p:nvSpPr>
          <p:cNvPr id="16" name="Content Placeholder 15"/>
          <p:cNvSpPr>
            <a:spLocks noGrp="1"/>
          </p:cNvSpPr>
          <p:nvPr>
            <p:ph idx="1"/>
          </p:nvPr>
        </p:nvSpPr>
        <p:spPr/>
        <p:txBody>
          <a:bodyPr>
            <a:normAutofit/>
          </a:bodyPr>
          <a:lstStyle/>
          <a:p>
            <a:pPr algn="l" fontAlgn="base">
              <a:buFont typeface="+mj-lt"/>
              <a:buAutoNum type="arabicPeriod"/>
            </a:pPr>
            <a:r>
              <a:rPr lang="en-US" sz="2400" dirty="0">
                <a:solidFill>
                  <a:srgbClr val="444444"/>
                </a:solidFill>
                <a:latin typeface="Georgia" panose="02040502050405020303" pitchFamily="18" charset="0"/>
              </a:rPr>
              <a:t>Analysis</a:t>
            </a:r>
            <a:r>
              <a:rPr lang="en-US" sz="2400" b="0" i="0" dirty="0">
                <a:solidFill>
                  <a:srgbClr val="444444"/>
                </a:solidFill>
                <a:effectLst/>
                <a:latin typeface="Georgia" panose="02040502050405020303" pitchFamily="18" charset="0"/>
              </a:rPr>
              <a:t> of dataset</a:t>
            </a:r>
          </a:p>
          <a:p>
            <a:pPr algn="l" fontAlgn="base">
              <a:buFont typeface="+mj-lt"/>
              <a:buAutoNum type="arabicPeriod"/>
            </a:pPr>
            <a:r>
              <a:rPr lang="en-US" sz="2400" b="0" i="0" dirty="0">
                <a:solidFill>
                  <a:srgbClr val="444444"/>
                </a:solidFill>
                <a:effectLst/>
                <a:latin typeface="Georgia" panose="02040502050405020303" pitchFamily="18" charset="0"/>
              </a:rPr>
              <a:t>Training a CNN on the dataset</a:t>
            </a:r>
          </a:p>
          <a:p>
            <a:pPr algn="l" fontAlgn="base">
              <a:buFont typeface="+mj-lt"/>
              <a:buAutoNum type="arabicPeriod"/>
            </a:pPr>
            <a:r>
              <a:rPr lang="en-US" sz="2400" b="0" i="0" dirty="0">
                <a:solidFill>
                  <a:srgbClr val="444444"/>
                </a:solidFill>
                <a:effectLst/>
                <a:latin typeface="Georgia" panose="02040502050405020303" pitchFamily="18" charset="0"/>
              </a:rPr>
              <a:t>Predicting the data</a:t>
            </a:r>
          </a:p>
        </p:txBody>
      </p:sp>
      <p:sp>
        <p:nvSpPr>
          <p:cNvPr id="15" name="Footer Placeholder 14"/>
          <p:cNvSpPr>
            <a:spLocks noGrp="1"/>
          </p:cNvSpPr>
          <p:nvPr>
            <p:ph type="ftr" sz="quarter" idx="11"/>
          </p:nvPr>
        </p:nvSpPr>
        <p:spPr/>
        <p:txBody>
          <a:bodyPr/>
          <a:lstStyle/>
          <a:p>
            <a:r>
              <a:rPr lang="en-US" b="1">
                <a:solidFill>
                  <a:schemeClr val="tx1"/>
                </a:solidFill>
                <a:latin typeface="Times New Roman" panose="02020603050405020304" pitchFamily="18" charset="0"/>
                <a:cs typeface="Times New Roman" panose="02020603050405020304" pitchFamily="18" charset="0"/>
              </a:rPr>
              <a:t>IACSD AKURDI,PUNE</a:t>
            </a:r>
            <a:endParaRPr lang="en-US" b="1" dirty="0">
              <a:solidFill>
                <a:schemeClr val="tx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2CC33810-4038-40AC-BDEC-142CBC9E01C0}" type="slidenum">
              <a:rPr lang="en-US" smtClean="0"/>
              <a:pPr/>
              <a:t>5</a:t>
            </a:fld>
            <a:endParaRPr lang="en-US" dirty="0"/>
          </a:p>
        </p:txBody>
      </p:sp>
    </p:spTree>
    <p:extLst>
      <p:ext uri="{BB962C8B-B14F-4D97-AF65-F5344CB8AC3E}">
        <p14:creationId xmlns:p14="http://schemas.microsoft.com/office/powerpoint/2010/main" val="3546154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fontScale="77500" lnSpcReduction="20000"/>
          </a:bodyPr>
          <a:lstStyle/>
          <a:p>
            <a:pPr marL="397764">
              <a:buNone/>
            </a:pPr>
            <a:r>
              <a:rPr lang="en-US" dirty="0">
                <a:latin typeface="Times New Roman" panose="02020603050405020304" pitchFamily="18" charset="0"/>
                <a:cs typeface="Times New Roman" panose="02020603050405020304" pitchFamily="18" charset="0"/>
              </a:rPr>
              <a:t>1. Hardware Requirement :</a:t>
            </a:r>
          </a:p>
          <a:p>
            <a:pPr marL="11430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Computer</a:t>
            </a:r>
          </a:p>
          <a:p>
            <a:r>
              <a:rPr lang="en-US" dirty="0">
                <a:latin typeface="Times New Roman" panose="02020603050405020304" pitchFamily="18" charset="0"/>
                <a:cs typeface="Times New Roman" panose="02020603050405020304" pitchFamily="18" charset="0"/>
              </a:rPr>
              <a:t>  RAM 4GB</a:t>
            </a:r>
          </a:p>
          <a:p>
            <a:r>
              <a:rPr lang="en-US" dirty="0">
                <a:latin typeface="Times New Roman" panose="02020603050405020304" pitchFamily="18" charset="0"/>
                <a:cs typeface="Times New Roman" panose="02020603050405020304" pitchFamily="18" charset="0"/>
              </a:rPr>
              <a:t>  Power supply 18V</a:t>
            </a:r>
          </a:p>
          <a:p>
            <a:r>
              <a:rPr lang="en-US" dirty="0">
                <a:latin typeface="Times New Roman" panose="02020603050405020304" pitchFamily="18" charset="0"/>
                <a:cs typeface="Times New Roman" panose="02020603050405020304" pitchFamily="18" charset="0"/>
              </a:rPr>
              <a:t>  Camera</a:t>
            </a:r>
          </a:p>
          <a:p>
            <a:pPr>
              <a:buNone/>
            </a:pPr>
            <a:endParaRPr lang="en-US" u="sng"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2. Software  Requirement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Anaconda Software</a:t>
            </a:r>
          </a:p>
          <a:p>
            <a:r>
              <a:rPr lang="en-US" dirty="0">
                <a:latin typeface="Times New Roman" panose="02020603050405020304" pitchFamily="18" charset="0"/>
                <a:cs typeface="Times New Roman" panose="02020603050405020304" pitchFamily="18" charset="0"/>
              </a:rPr>
              <a:t> Python 2.7 or Above </a:t>
            </a:r>
          </a:p>
          <a:p>
            <a:r>
              <a:rPr lang="en-US" dirty="0">
                <a:latin typeface="Times New Roman" panose="02020603050405020304" pitchFamily="18" charset="0"/>
                <a:cs typeface="Times New Roman" panose="02020603050405020304" pitchFamily="18" charset="0"/>
              </a:rPr>
              <a:t> Operating System</a:t>
            </a:r>
          </a:p>
          <a:p>
            <a:endParaRPr lang="en-IN" dirty="0"/>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6</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itchFamily="18" charset="0"/>
                <a:cs typeface="Times New Roman" pitchFamily="18" charset="0"/>
              </a:rPr>
              <a:t>REQUIREMENT</a:t>
            </a:r>
            <a:endParaRPr lang="en-IN" sz="3600" dirty="0"/>
          </a:p>
        </p:txBody>
      </p:sp>
    </p:spTree>
    <p:extLst>
      <p:ext uri="{BB962C8B-B14F-4D97-AF65-F5344CB8AC3E}">
        <p14:creationId xmlns:p14="http://schemas.microsoft.com/office/powerpoint/2010/main" val="189658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4455-8793-4643-AEDA-55E902EE69AB}"/>
              </a:ext>
            </a:extLst>
          </p:cNvPr>
          <p:cNvSpPr>
            <a:spLocks noGrp="1"/>
          </p:cNvSpPr>
          <p:nvPr>
            <p:ph type="title"/>
          </p:nvPr>
        </p:nvSpPr>
        <p:spPr/>
        <p:txBody>
          <a:bodyPr>
            <a:normAutofit fontScale="90000"/>
          </a:bodyPr>
          <a:lstStyle/>
          <a:p>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7CE49176-34CC-4C0D-934F-D5E5C128B825}"/>
              </a:ext>
            </a:extLst>
          </p:cNvPr>
          <p:cNvSpPr>
            <a:spLocks noGrp="1"/>
          </p:cNvSpPr>
          <p:nvPr>
            <p:ph idx="1"/>
          </p:nvPr>
        </p:nvSpPr>
        <p:spPr/>
        <p:txBody>
          <a:bodyPr>
            <a:normAutofit fontScale="62500" lnSpcReduction="20000"/>
          </a:bodyPr>
          <a:lstStyle/>
          <a:p>
            <a:pPr marL="397764">
              <a:buNone/>
            </a:pPr>
            <a:r>
              <a:rPr lang="en-US" dirty="0">
                <a:latin typeface="Times New Roman" panose="02020603050405020304" pitchFamily="18" charset="0"/>
                <a:cs typeface="Times New Roman" panose="02020603050405020304" pitchFamily="18" charset="0"/>
              </a:rPr>
              <a:t>1. Python Libraries: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OpenCV</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Keras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Matplotlib</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Tensorflow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0" i="0" dirty="0">
                <a:solidFill>
                  <a:srgbClr val="444444"/>
                </a:solidFill>
                <a:effectLst/>
                <a:latin typeface="Georgia" panose="02040502050405020303" pitchFamily="18" charset="0"/>
              </a:rPr>
              <a:t>IDE (</a:t>
            </a:r>
            <a:r>
              <a:rPr lang="en-US" b="0" i="0" dirty="0" err="1">
                <a:solidFill>
                  <a:srgbClr val="444444"/>
                </a:solidFill>
                <a:effectLst/>
                <a:latin typeface="Georgia" panose="02040502050405020303" pitchFamily="18" charset="0"/>
              </a:rPr>
              <a:t>Jupyter</a:t>
            </a:r>
            <a:r>
              <a:rPr lang="en-US" b="0" i="0" dirty="0">
                <a:solidFill>
                  <a:srgbClr val="444444"/>
                </a:solidFill>
                <a:effectLst/>
                <a:latin typeface="Georgia" panose="02040502050405020303" pitchFamily="18" charset="0"/>
              </a:rPr>
              <a:t>)</a:t>
            </a:r>
            <a:endParaRPr lang="en-US" dirty="0">
              <a:latin typeface="Times New Roman" panose="02020603050405020304" pitchFamily="18" charset="0"/>
              <a:cs typeface="Times New Roman" panose="02020603050405020304" pitchFamily="18" charset="0"/>
            </a:endParaRPr>
          </a:p>
          <a:p>
            <a:pPr marL="82296" indent="0">
              <a:buNone/>
            </a:pPr>
            <a:endParaRPr lang="en-US" dirty="0">
              <a:latin typeface="Times New Roman" panose="02020603050405020304" pitchFamily="18" charset="0"/>
              <a:cs typeface="Times New Roman" panose="02020603050405020304" pitchFamily="18" charset="0"/>
            </a:endParaRPr>
          </a:p>
          <a:p>
            <a:pPr marL="82296" indent="0">
              <a:buNone/>
            </a:pPr>
            <a:endParaRPr lang="en-US" dirty="0">
              <a:latin typeface="Times New Roman" panose="02020603050405020304" pitchFamily="18" charset="0"/>
              <a:cs typeface="Times New Roman" panose="02020603050405020304" pitchFamily="18" charset="0"/>
            </a:endParaRPr>
          </a:p>
          <a:p>
            <a:pPr>
              <a:buFont typeface="Wingdings 2"/>
              <a:buNone/>
            </a:pPr>
            <a:r>
              <a:rPr lang="en-US" dirty="0">
                <a:latin typeface="Times New Roman" panose="02020603050405020304" pitchFamily="18" charset="0"/>
                <a:cs typeface="Times New Roman" panose="02020603050405020304" pitchFamily="18" charset="0"/>
              </a:rPr>
              <a:t>2</a:t>
            </a:r>
            <a:r>
              <a:rPr lang="en-US" sz="3100" dirty="0">
                <a:latin typeface="Times New Roman" panose="02020603050405020304" pitchFamily="18" charset="0"/>
                <a:cs typeface="Times New Roman" panose="02020603050405020304" pitchFamily="18" charset="0"/>
              </a:rPr>
              <a:t>. Model:</a:t>
            </a:r>
          </a:p>
          <a:p>
            <a:r>
              <a:rPr lang="en-US" sz="3100" dirty="0">
                <a:latin typeface="Times New Roman" panose="02020603050405020304" pitchFamily="18" charset="0"/>
                <a:cs typeface="Times New Roman" panose="02020603050405020304" pitchFamily="18" charset="0"/>
              </a:rPr>
              <a:t>Sequential Model of </a:t>
            </a:r>
            <a:r>
              <a:rPr lang="en-US" sz="3100" dirty="0" err="1">
                <a:latin typeface="Times New Roman" panose="02020603050405020304" pitchFamily="18" charset="0"/>
                <a:cs typeface="Times New Roman" panose="02020603050405020304" pitchFamily="18" charset="0"/>
              </a:rPr>
              <a:t>Keras</a:t>
            </a:r>
            <a:endParaRPr lang="en-US" sz="3100" dirty="0">
              <a:latin typeface="Times New Roman" panose="02020603050405020304" pitchFamily="18" charset="0"/>
              <a:cs typeface="Times New Roman" panose="02020603050405020304" pitchFamily="18" charset="0"/>
            </a:endParaRPr>
          </a:p>
          <a:p>
            <a:endParaRPr lang="en-US" sz="3100" dirty="0">
              <a:latin typeface="Times New Roman" panose="02020603050405020304" pitchFamily="18" charset="0"/>
              <a:cs typeface="Times New Roman" panose="02020603050405020304" pitchFamily="18" charset="0"/>
            </a:endParaRPr>
          </a:p>
          <a:p>
            <a:pPr marL="82296" indent="0">
              <a:buFont typeface="Wingdings 2"/>
              <a:buNone/>
            </a:pPr>
            <a:r>
              <a:rPr lang="en-US" sz="3100" dirty="0">
                <a:latin typeface="Times New Roman" panose="02020603050405020304" pitchFamily="18" charset="0"/>
                <a:cs typeface="Times New Roman" panose="02020603050405020304" pitchFamily="18" charset="0"/>
              </a:rPr>
              <a:t>3. Algorithm:</a:t>
            </a:r>
          </a:p>
          <a:p>
            <a:r>
              <a:rPr lang="en-US" sz="3100" dirty="0">
                <a:latin typeface="Times New Roman" panose="02020603050405020304" pitchFamily="18" charset="0"/>
                <a:cs typeface="Times New Roman" panose="02020603050405020304" pitchFamily="18" charset="0"/>
              </a:rPr>
              <a:t>Convolution </a:t>
            </a:r>
            <a:r>
              <a:rPr lang="en-US" sz="3100" dirty="0" err="1">
                <a:latin typeface="Times New Roman" panose="02020603050405020304" pitchFamily="18" charset="0"/>
                <a:cs typeface="Times New Roman" panose="02020603050405020304" pitchFamily="18" charset="0"/>
              </a:rPr>
              <a:t>Nueral</a:t>
            </a:r>
            <a:r>
              <a:rPr lang="en-US" sz="3100" dirty="0">
                <a:latin typeface="Times New Roman" panose="02020603050405020304" pitchFamily="18" charset="0"/>
                <a:cs typeface="Times New Roman" panose="02020603050405020304" pitchFamily="18" charset="0"/>
              </a:rPr>
              <a:t> Network</a:t>
            </a:r>
          </a:p>
          <a:p>
            <a:pPr marL="82296"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8D7703BE-DE51-407E-B20D-2148BB75042B}"/>
              </a:ext>
            </a:extLst>
          </p:cNvPr>
          <p:cNvSpPr>
            <a:spLocks noGrp="1"/>
          </p:cNvSpPr>
          <p:nvPr>
            <p:ph type="ftr" sz="quarter" idx="11"/>
          </p:nvPr>
        </p:nvSpPr>
        <p:spPr/>
        <p:txBody>
          <a:bodyPr/>
          <a:lstStyle/>
          <a:p>
            <a:r>
              <a:rPr lang="en-US"/>
              <a:t>IACSD AKURDI,PUNE</a:t>
            </a:r>
            <a:endParaRPr lang="en-US" dirty="0"/>
          </a:p>
        </p:txBody>
      </p:sp>
      <p:sp>
        <p:nvSpPr>
          <p:cNvPr id="5" name="Slide Number Placeholder 4">
            <a:extLst>
              <a:ext uri="{FF2B5EF4-FFF2-40B4-BE49-F238E27FC236}">
                <a16:creationId xmlns:a16="http://schemas.microsoft.com/office/drawing/2014/main" id="{FA60F841-6BCF-4EE3-B480-1AC6FDE6B2D2}"/>
              </a:ext>
            </a:extLst>
          </p:cNvPr>
          <p:cNvSpPr>
            <a:spLocks noGrp="1"/>
          </p:cNvSpPr>
          <p:nvPr>
            <p:ph type="sldNum" sz="quarter" idx="12"/>
          </p:nvPr>
        </p:nvSpPr>
        <p:spPr/>
        <p:txBody>
          <a:bodyPr/>
          <a:lstStyle/>
          <a:p>
            <a:fld id="{2CC33810-4038-40AC-BDEC-142CBC9E01C0}" type="slidenum">
              <a:rPr lang="en-US" smtClean="0"/>
              <a:pPr/>
              <a:t>7</a:t>
            </a:fld>
            <a:endParaRPr lang="en-US" dirty="0"/>
          </a:p>
        </p:txBody>
      </p:sp>
      <p:sp>
        <p:nvSpPr>
          <p:cNvPr id="8" name="Rectangle 7">
            <a:extLst>
              <a:ext uri="{FF2B5EF4-FFF2-40B4-BE49-F238E27FC236}">
                <a16:creationId xmlns:a16="http://schemas.microsoft.com/office/drawing/2014/main" id="{C3F43162-4975-4B4C-871B-CC7153CC5A05}"/>
              </a:ext>
            </a:extLst>
          </p:cNvPr>
          <p:cNvSpPr/>
          <p:nvPr/>
        </p:nvSpPr>
        <p:spPr>
          <a:xfrm>
            <a:off x="1427988" y="301626"/>
            <a:ext cx="7327392" cy="11160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itchFamily="18" charset="0"/>
                <a:cs typeface="Times New Roman" pitchFamily="18" charset="0"/>
              </a:rPr>
              <a:t>TECHNOLOGY</a:t>
            </a:r>
            <a:endParaRPr lang="en-IN" sz="3600" dirty="0"/>
          </a:p>
        </p:txBody>
      </p:sp>
    </p:spTree>
    <p:extLst>
      <p:ext uri="{BB962C8B-B14F-4D97-AF65-F5344CB8AC3E}">
        <p14:creationId xmlns:p14="http://schemas.microsoft.com/office/powerpoint/2010/main" val="208928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C00000"/>
          </a:solidFill>
        </p:spPr>
        <p:txBody>
          <a:bodyPr/>
          <a:lstStyle/>
          <a:p>
            <a:r>
              <a:rPr lang="en-US" b="1" dirty="0">
                <a:solidFill>
                  <a:schemeClr val="bg1"/>
                </a:solidFill>
                <a:latin typeface="Times New Roman" pitchFamily="18" charset="0"/>
                <a:cs typeface="Times New Roman" pitchFamily="18" charset="0"/>
              </a:rPr>
              <a:t>              DIAGRAM</a:t>
            </a:r>
            <a:endParaRPr lang="en-US" dirty="0"/>
          </a:p>
        </p:txBody>
      </p:sp>
      <p:sp>
        <p:nvSpPr>
          <p:cNvPr id="13" name="Footer Placeholder 12"/>
          <p:cNvSpPr>
            <a:spLocks noGrp="1"/>
          </p:cNvSpPr>
          <p:nvPr>
            <p:ph type="ftr" sz="quarter" idx="11"/>
          </p:nvPr>
        </p:nvSpPr>
        <p:spPr/>
        <p:txBody>
          <a:bodyPr/>
          <a:lstStyle/>
          <a:p>
            <a:pPr algn="r"/>
            <a:r>
              <a:rPr lang="en-US" b="1" dirty="0">
                <a:solidFill>
                  <a:schemeClr val="tx1"/>
                </a:solidFill>
                <a:latin typeface="Times New Roman" panose="02020603050405020304" pitchFamily="18" charset="0"/>
                <a:cs typeface="Times New Roman" panose="02020603050405020304" pitchFamily="18" charset="0"/>
              </a:rPr>
              <a:t>IACSD AKURDI,PUNE</a:t>
            </a:r>
            <a:endParaRPr lang="en-US" dirty="0"/>
          </a:p>
        </p:txBody>
      </p:sp>
      <p:sp>
        <p:nvSpPr>
          <p:cNvPr id="12" name="Slide Number Placeholder 11"/>
          <p:cNvSpPr>
            <a:spLocks noGrp="1"/>
          </p:cNvSpPr>
          <p:nvPr>
            <p:ph type="sldNum" sz="quarter" idx="12"/>
          </p:nvPr>
        </p:nvSpPr>
        <p:spPr/>
        <p:txBody>
          <a:bodyPr/>
          <a:lstStyle/>
          <a:p>
            <a:fld id="{2CC33810-4038-40AC-BDEC-142CBC9E01C0}" type="slidenum">
              <a:rPr lang="en-US" smtClean="0"/>
              <a:pPr/>
              <a:t>8</a:t>
            </a:fld>
            <a:endParaRPr lang="en-US" dirty="0"/>
          </a:p>
        </p:txBody>
      </p:sp>
      <p:sp>
        <p:nvSpPr>
          <p:cNvPr id="133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TextBox 8"/>
          <p:cNvSpPr txBox="1"/>
          <p:nvPr/>
        </p:nvSpPr>
        <p:spPr>
          <a:xfrm>
            <a:off x="3048000" y="152400"/>
            <a:ext cx="184731" cy="769441"/>
          </a:xfrm>
          <a:prstGeom prst="rect">
            <a:avLst/>
          </a:prstGeom>
          <a:noFill/>
        </p:spPr>
        <p:txBody>
          <a:bodyPr wrap="none" rtlCol="0">
            <a:spAutoFit/>
          </a:bodyPr>
          <a:lstStyle/>
          <a:p>
            <a:endParaRPr lang="en-IN" sz="4400" b="1" dirty="0">
              <a:solidFill>
                <a:schemeClr val="bg1"/>
              </a:solidFill>
            </a:endParaRPr>
          </a:p>
        </p:txBody>
      </p:sp>
      <p:pic>
        <p:nvPicPr>
          <p:cNvPr id="8" name="Picture 7"/>
          <p:cNvPicPr/>
          <p:nvPr/>
        </p:nvPicPr>
        <p:blipFill>
          <a:blip r:embed="rId2"/>
          <a:stretch>
            <a:fillRect/>
          </a:stretch>
        </p:blipFill>
        <p:spPr>
          <a:xfrm>
            <a:off x="1600199" y="2105341"/>
            <a:ext cx="7174345" cy="3870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98406E-5991-4910-AAF9-B1C6FE10BFA1}"/>
              </a:ext>
            </a:extLst>
          </p:cNvPr>
          <p:cNvSpPr>
            <a:spLocks noGrp="1"/>
          </p:cNvSpPr>
          <p:nvPr>
            <p:ph type="ftr" sz="quarter" idx="11"/>
          </p:nvPr>
        </p:nvSpPr>
        <p:spPr/>
        <p:txBody>
          <a:bodyPr/>
          <a:lstStyle/>
          <a:p>
            <a:r>
              <a:rPr lang="en-US" dirty="0"/>
              <a:t>IACSD AKURDI,PUNE</a:t>
            </a:r>
          </a:p>
        </p:txBody>
      </p:sp>
      <p:sp>
        <p:nvSpPr>
          <p:cNvPr id="5" name="Slide Number Placeholder 4">
            <a:extLst>
              <a:ext uri="{FF2B5EF4-FFF2-40B4-BE49-F238E27FC236}">
                <a16:creationId xmlns:a16="http://schemas.microsoft.com/office/drawing/2014/main" id="{0EF50E12-9898-44C5-93F2-52CB5C0E8AC4}"/>
              </a:ext>
            </a:extLst>
          </p:cNvPr>
          <p:cNvSpPr>
            <a:spLocks noGrp="1"/>
          </p:cNvSpPr>
          <p:nvPr>
            <p:ph type="sldNum" sz="quarter" idx="12"/>
          </p:nvPr>
        </p:nvSpPr>
        <p:spPr/>
        <p:txBody>
          <a:bodyPr/>
          <a:lstStyle/>
          <a:p>
            <a:fld id="{2CC33810-4038-40AC-BDEC-142CBC9E01C0}" type="slidenum">
              <a:rPr lang="en-US" smtClean="0"/>
              <a:pPr/>
              <a:t>9</a:t>
            </a:fld>
            <a:endParaRPr lang="en-US" dirty="0"/>
          </a:p>
        </p:txBody>
      </p:sp>
      <p:sp>
        <p:nvSpPr>
          <p:cNvPr id="6" name="Title 5">
            <a:extLst>
              <a:ext uri="{FF2B5EF4-FFF2-40B4-BE49-F238E27FC236}">
                <a16:creationId xmlns:a16="http://schemas.microsoft.com/office/drawing/2014/main" id="{0BBF19DF-BDDE-471D-959B-B95788AA4F5F}"/>
              </a:ext>
            </a:extLst>
          </p:cNvPr>
          <p:cNvSpPr>
            <a:spLocks noGrp="1"/>
          </p:cNvSpPr>
          <p:nvPr>
            <p:ph type="title"/>
          </p:nvPr>
        </p:nvSpPr>
        <p:spPr>
          <a:xfrm>
            <a:off x="1435100" y="274638"/>
            <a:ext cx="7499350" cy="1143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Times New Roman" pitchFamily="18" charset="0"/>
                <a:cs typeface="Times New Roman" pitchFamily="18" charset="0"/>
              </a:rPr>
              <a:t>S</a:t>
            </a:r>
            <a:r>
              <a:rPr lang="en-IN" sz="6000" b="1" dirty="0" err="1">
                <a:solidFill>
                  <a:schemeClr val="bg1"/>
                </a:solidFill>
                <a:latin typeface="Times New Roman" pitchFamily="18" charset="0"/>
                <a:cs typeface="Times New Roman" pitchFamily="18" charset="0"/>
              </a:rPr>
              <a:t>creenshots</a:t>
            </a:r>
            <a:endParaRPr lang="en-IN" sz="6000" b="1" dirty="0"/>
          </a:p>
        </p:txBody>
      </p:sp>
      <p:pic>
        <p:nvPicPr>
          <p:cNvPr id="11" name="Picture 10">
            <a:extLst>
              <a:ext uri="{FF2B5EF4-FFF2-40B4-BE49-F238E27FC236}">
                <a16:creationId xmlns:a16="http://schemas.microsoft.com/office/drawing/2014/main" id="{868EF35B-C54A-48DA-B7C4-0C2F4045DB21}"/>
              </a:ext>
            </a:extLst>
          </p:cNvPr>
          <p:cNvPicPr>
            <a:picLocks noChangeAspect="1"/>
          </p:cNvPicPr>
          <p:nvPr/>
        </p:nvPicPr>
        <p:blipFill>
          <a:blip r:embed="rId2"/>
          <a:stretch>
            <a:fillRect/>
          </a:stretch>
        </p:blipFill>
        <p:spPr>
          <a:xfrm>
            <a:off x="1024128" y="1643062"/>
            <a:ext cx="8046720" cy="4662488"/>
          </a:xfrm>
          <a:prstGeom prst="rect">
            <a:avLst/>
          </a:prstGeom>
        </p:spPr>
      </p:pic>
    </p:spTree>
    <p:extLst>
      <p:ext uri="{BB962C8B-B14F-4D97-AF65-F5344CB8AC3E}">
        <p14:creationId xmlns:p14="http://schemas.microsoft.com/office/powerpoint/2010/main" val="324445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663</Words>
  <Application>Microsoft Office PowerPoint</Application>
  <PresentationFormat>On-screen Show (4:3)</PresentationFormat>
  <Paragraphs>125</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Georgia</vt:lpstr>
      <vt:lpstr>Gill Sans MT</vt:lpstr>
      <vt:lpstr>Times New Roman</vt:lpstr>
      <vt:lpstr>Verdana</vt:lpstr>
      <vt:lpstr>Wingdings</vt:lpstr>
      <vt:lpstr>Wingdings 2</vt:lpstr>
      <vt:lpstr>Solstice</vt:lpstr>
      <vt:lpstr>PowerPoint Presentation</vt:lpstr>
      <vt:lpstr>              CONTENTS</vt:lpstr>
      <vt:lpstr>           OBJECTIVE</vt:lpstr>
      <vt:lpstr>         INTRODUCTION</vt:lpstr>
      <vt:lpstr>  METHODOLOGY</vt:lpstr>
      <vt:lpstr>PowerPoint Presentation</vt:lpstr>
      <vt:lpstr>    </vt:lpstr>
      <vt:lpstr>              DIAGRAM</vt:lpstr>
      <vt:lpstr>Screenshots</vt:lpstr>
      <vt:lpstr>Screenshots</vt:lpstr>
      <vt:lpstr>              ADVANTAGES</vt:lpstr>
      <vt:lpstr>           APPLICATIONS</vt:lpstr>
      <vt:lpstr>  FUTURE  SCOPE</vt:lpstr>
      <vt:lpstr>               CONCLUSION</vt:lpstr>
      <vt:lpstr>             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modified xsi:type="dcterms:W3CDTF">2021-09-30T16:46:25Z</dcterms:modified>
</cp:coreProperties>
</file>