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533CD-07FF-40B5-8EAE-F6A1074D7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DC84FA-77AC-4E34-8D3E-ED2780F1E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7C438-956B-4884-8B97-8BD8A2F7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B46D-7EB0-46AB-BA8A-F17BCEE0F050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98A2C8-AFCC-435C-8856-AD2CD3674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E5C741-AED9-47EB-B781-BFADF509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DD72-C452-485E-9BD8-095B8EFDA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95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64C93-832B-4BD8-B0A3-FE0472AD4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A89238-2FDB-4E67-8C15-C3BF50623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1AFD3D-D7D4-40D5-A0BB-266A7175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B46D-7EB0-46AB-BA8A-F17BCEE0F050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44436-E619-4B53-A3EB-CE1AC1BC8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305BC-0C36-42E6-AD40-F92C1168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DD72-C452-485E-9BD8-095B8EFDA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97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1D710F-657E-4E50-8618-B62E17E67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6B304E-507A-41D1-A1F4-DFCB49902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846537-4261-407D-89D3-DFE04BAE2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B46D-7EB0-46AB-BA8A-F17BCEE0F050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B2272-6522-496D-A5BB-C2E5A00D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C742A-0B43-4F1A-9ADF-63BD9E51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DD72-C452-485E-9BD8-095B8EFDA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78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D3396-12B4-4374-9621-3F0ED4F9E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2BDE44-23F9-4495-BC25-FF4DA03AF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68DFB1-D81E-4F9E-A9EE-D0546293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B46D-7EB0-46AB-BA8A-F17BCEE0F050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03F434-5A8B-48AB-ABF9-9B0A2872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BFF3C-15B2-449F-B4F2-01FFAD3F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DD72-C452-485E-9BD8-095B8EFDA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38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8F47D-4E69-444A-9581-243E6D87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D9E9D3-BAC9-434A-A06D-8DC4E455D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10E79-6E48-4913-91D5-23009281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B46D-7EB0-46AB-BA8A-F17BCEE0F050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B0E7F2-7FB7-49B9-AE19-71915A76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C785D4-82A9-4C8F-A2E2-EA31F3C4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DD72-C452-485E-9BD8-095B8EFDA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03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804C9-9975-4265-B1DB-99C962450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0B66E-23F0-4186-B8D5-67AD7E562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4CF7AC-DB82-4007-8F44-C34467DAA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15C688-3CA4-4D19-A54A-78B219F9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B46D-7EB0-46AB-BA8A-F17BCEE0F050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7FD064-6203-4B70-B0F7-10927EF41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E9B665-2D50-4209-89E7-5D575559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DD72-C452-485E-9BD8-095B8EFDA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22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F76F7-93EF-424D-B955-CF08C167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F9E605-7983-4BD6-BC2F-58010DAD4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432B62-8A07-4DDB-AA8F-2AE30F5BF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39F62D-2EE8-4174-A0D8-E2DB1751B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75E8E7-B37C-430C-A490-341612BD2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FF961A-7B11-4DE4-92A0-FEB3B3FC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B46D-7EB0-46AB-BA8A-F17BCEE0F050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E50271-D748-44A3-A5AB-4E6854C2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393302-9AD0-4D0F-BC69-73953728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DD72-C452-485E-9BD8-095B8EFDA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16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C7CB8-00E8-4554-84F7-5A1D0849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0D2F21-B219-491C-B165-F614DD03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B46D-7EB0-46AB-BA8A-F17BCEE0F050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5C458A-1282-4D88-9935-F30B2DC0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C91948-6714-46F8-9E62-E0273595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DD72-C452-485E-9BD8-095B8EFDA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52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5C74BF-0B84-46F7-9263-0BD09426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B46D-7EB0-46AB-BA8A-F17BCEE0F050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16BB59-FDD9-4F69-9FCD-B2501A24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654A3E-2A1F-4085-A164-31B4E4E0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DD72-C452-485E-9BD8-095B8EFDA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45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67256-FB2D-4612-86B8-694A85A2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74241-164E-4DA3-AD96-838B2851C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FE7262-6743-4812-B8A1-D6BFF607F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A6E463-5D2A-4E95-ADF9-578B2FCA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B46D-7EB0-46AB-BA8A-F17BCEE0F050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1AC4DE-AFE5-456C-91A7-BBCAAD50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769D41-F575-4B59-B2D0-3A6C767D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DD72-C452-485E-9BD8-095B8EFDA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08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47703-1416-4ECA-B9B7-DB76EBD9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4C8884-C364-4131-8841-E5890E2B9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1C8B20-0530-4F4D-A3DF-14A0C12A7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1E3FA2-F675-42B7-BAD6-5935BEB82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B46D-7EB0-46AB-BA8A-F17BCEE0F050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5DF43D-E613-48F8-90FD-80F5C424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8B0DA5-5A20-4D61-89E1-0187DD69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1DD72-C452-485E-9BD8-095B8EFDA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25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F4B8DC-3D01-4A78-ACA6-B0A7B6B3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8050BD-90ED-41B6-B8CC-98673A7B3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7FF3D5-319F-4ECA-84C0-D1BCEE94A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0B46D-7EB0-46AB-BA8A-F17BCEE0F050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4D3EB-3C5F-4B53-AA20-BE3B33DF3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33530-99AE-4B4F-8020-55D082B78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1DD72-C452-485E-9BD8-095B8EFDA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03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088DE0-642B-443F-819B-F3F348E5233B}"/>
              </a:ext>
            </a:extLst>
          </p:cNvPr>
          <p:cNvSpPr txBox="1"/>
          <p:nvPr/>
        </p:nvSpPr>
        <p:spPr>
          <a:xfrm>
            <a:off x="390525" y="133350"/>
            <a:ext cx="1399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관리</a:t>
            </a:r>
            <a:endParaRPr lang="en-US" altLang="ko-KR" dirty="0"/>
          </a:p>
          <a:p>
            <a:pPr algn="ctr"/>
            <a:r>
              <a:rPr lang="en-US" altLang="ko-KR" dirty="0"/>
              <a:t>BM</a:t>
            </a:r>
            <a:r>
              <a:rPr lang="ko-KR" altLang="en-US" dirty="0"/>
              <a:t> </a:t>
            </a:r>
            <a:r>
              <a:rPr lang="en-US" altLang="ko-KR" dirty="0"/>
              <a:t>1.11.0.1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1FAAF78-E393-403A-B35B-BF46046AAD8B}"/>
              </a:ext>
            </a:extLst>
          </p:cNvPr>
          <p:cNvCxnSpPr>
            <a:cxnSpLocks/>
          </p:cNvCxnSpPr>
          <p:nvPr/>
        </p:nvCxnSpPr>
        <p:spPr>
          <a:xfrm>
            <a:off x="1104216" y="778907"/>
            <a:ext cx="18963" cy="575927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358AAE0-8671-42C6-96CB-9AD70A5C6831}"/>
              </a:ext>
            </a:extLst>
          </p:cNvPr>
          <p:cNvCxnSpPr>
            <a:cxnSpLocks/>
          </p:cNvCxnSpPr>
          <p:nvPr/>
        </p:nvCxnSpPr>
        <p:spPr>
          <a:xfrm>
            <a:off x="1123949" y="4962525"/>
            <a:ext cx="2361600" cy="0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5ABEBD-8557-4FC7-9E69-A4C7AC6DB5D6}"/>
              </a:ext>
            </a:extLst>
          </p:cNvPr>
          <p:cNvSpPr txBox="1"/>
          <p:nvPr/>
        </p:nvSpPr>
        <p:spPr>
          <a:xfrm>
            <a:off x="3483621" y="4533900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경찰청</a:t>
            </a:r>
            <a:endParaRPr lang="en-US" altLang="ko-KR" dirty="0"/>
          </a:p>
          <a:p>
            <a:pPr algn="ctr"/>
            <a:r>
              <a:rPr lang="en-US" altLang="ko-KR" dirty="0"/>
              <a:t>PM</a:t>
            </a:r>
            <a:r>
              <a:rPr lang="ko-KR" altLang="en-US" dirty="0"/>
              <a:t> </a:t>
            </a:r>
            <a:r>
              <a:rPr lang="en-US" altLang="ko-KR" dirty="0"/>
              <a:t>1.4.1.3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B5DA3-7231-4584-BC06-905908EC5452}"/>
              </a:ext>
            </a:extLst>
          </p:cNvPr>
          <p:cNvSpPr txBox="1"/>
          <p:nvPr/>
        </p:nvSpPr>
        <p:spPr>
          <a:xfrm>
            <a:off x="1372792" y="4506009"/>
            <a:ext cx="1925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이미지 </a:t>
            </a:r>
            <a:r>
              <a:rPr lang="en-US" altLang="ko-KR" sz="1200" dirty="0"/>
              <a:t>DB</a:t>
            </a:r>
            <a:r>
              <a:rPr lang="ko-KR" altLang="en-US" sz="1200" dirty="0"/>
              <a:t>저장구조 변경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SPN_GetImage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3D5922E-5D0F-462F-AACA-53C169BD0D4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123950" y="1828800"/>
            <a:ext cx="2359671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9580E2E-1C42-41C5-A373-78699C0772F2}"/>
              </a:ext>
            </a:extLst>
          </p:cNvPr>
          <p:cNvSpPr txBox="1"/>
          <p:nvPr/>
        </p:nvSpPr>
        <p:spPr>
          <a:xfrm>
            <a:off x="3483621" y="1505634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성균관대</a:t>
            </a:r>
            <a:endParaRPr lang="en-US" altLang="ko-KR" dirty="0"/>
          </a:p>
          <a:p>
            <a:pPr algn="ctr"/>
            <a:r>
              <a:rPr lang="en-US" altLang="ko-KR" dirty="0"/>
              <a:t>BM</a:t>
            </a:r>
            <a:r>
              <a:rPr lang="ko-KR" altLang="en-US" dirty="0"/>
              <a:t> </a:t>
            </a:r>
            <a:r>
              <a:rPr lang="en-US" altLang="ko-KR" dirty="0"/>
              <a:t>1.8.1.2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77C8F41-CCE5-4B34-B11A-05EC8FB2FF1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123266" y="6538184"/>
            <a:ext cx="2360355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7B825C-029C-417A-B83E-B54C5B45E537}"/>
              </a:ext>
            </a:extLst>
          </p:cNvPr>
          <p:cNvSpPr txBox="1"/>
          <p:nvPr/>
        </p:nvSpPr>
        <p:spPr>
          <a:xfrm>
            <a:off x="3483621" y="6215018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속초롯데</a:t>
            </a:r>
            <a:endParaRPr lang="en-US" altLang="ko-KR" dirty="0"/>
          </a:p>
          <a:p>
            <a:pPr algn="ctr"/>
            <a:r>
              <a:rPr lang="en-US" altLang="ko-KR" dirty="0"/>
              <a:t>BM</a:t>
            </a:r>
            <a:r>
              <a:rPr lang="ko-KR" altLang="en-US" dirty="0"/>
              <a:t> </a:t>
            </a:r>
            <a:r>
              <a:rPr lang="en-US" altLang="ko-KR" dirty="0"/>
              <a:t>1.0.0.0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972DF18-1A06-4016-B465-5C0CF134943F}"/>
              </a:ext>
            </a:extLst>
          </p:cNvPr>
          <p:cNvCxnSpPr>
            <a:cxnSpLocks/>
          </p:cNvCxnSpPr>
          <p:nvPr/>
        </p:nvCxnSpPr>
        <p:spPr>
          <a:xfrm>
            <a:off x="1123949" y="4267200"/>
            <a:ext cx="23616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F6AD644-3920-4263-A75F-BAF85B2991CD}"/>
              </a:ext>
            </a:extLst>
          </p:cNvPr>
          <p:cNvSpPr txBox="1"/>
          <p:nvPr/>
        </p:nvSpPr>
        <p:spPr>
          <a:xfrm>
            <a:off x="3333741" y="383857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양산메가박스</a:t>
            </a:r>
            <a:endParaRPr lang="en-US" altLang="ko-KR" dirty="0"/>
          </a:p>
          <a:p>
            <a:pPr algn="ctr"/>
            <a:r>
              <a:rPr lang="en-US" altLang="ko-KR" dirty="0"/>
              <a:t>BM</a:t>
            </a:r>
            <a:r>
              <a:rPr lang="ko-KR" altLang="en-US" dirty="0"/>
              <a:t> </a:t>
            </a:r>
            <a:r>
              <a:rPr lang="en-US" altLang="ko-KR" dirty="0"/>
              <a:t>1.4.2.2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E9ACA75-463A-45AC-8CCC-435D853B1907}"/>
              </a:ext>
            </a:extLst>
          </p:cNvPr>
          <p:cNvCxnSpPr>
            <a:cxnSpLocks/>
          </p:cNvCxnSpPr>
          <p:nvPr/>
        </p:nvCxnSpPr>
        <p:spPr>
          <a:xfrm>
            <a:off x="4903401" y="4267200"/>
            <a:ext cx="2361600" cy="0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5441593-4FBF-4E88-BC7A-341C364A9453}"/>
              </a:ext>
            </a:extLst>
          </p:cNvPr>
          <p:cNvSpPr txBox="1"/>
          <p:nvPr/>
        </p:nvSpPr>
        <p:spPr>
          <a:xfrm>
            <a:off x="7113193" y="3838575"/>
            <a:ext cx="1952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완주식품연구소</a:t>
            </a:r>
            <a:endParaRPr lang="en-US" altLang="ko-KR" dirty="0"/>
          </a:p>
          <a:p>
            <a:pPr algn="ctr"/>
            <a:r>
              <a:rPr lang="en-US" altLang="ko-KR" dirty="0"/>
              <a:t>BM</a:t>
            </a:r>
            <a:r>
              <a:rPr lang="ko-KR" altLang="en-US" dirty="0"/>
              <a:t> </a:t>
            </a:r>
            <a:r>
              <a:rPr lang="en-US" altLang="ko-KR" dirty="0"/>
              <a:t>1.4.2.2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0EAE624-ED72-4FD5-B345-4681DED5E9C9}"/>
              </a:ext>
            </a:extLst>
          </p:cNvPr>
          <p:cNvCxnSpPr>
            <a:cxnSpLocks/>
          </p:cNvCxnSpPr>
          <p:nvPr/>
        </p:nvCxnSpPr>
        <p:spPr>
          <a:xfrm>
            <a:off x="4915200" y="1828800"/>
            <a:ext cx="23616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37A50CC-CC80-4AE9-BF9A-9979D3E0878D}"/>
              </a:ext>
            </a:extLst>
          </p:cNvPr>
          <p:cNvSpPr txBox="1"/>
          <p:nvPr/>
        </p:nvSpPr>
        <p:spPr>
          <a:xfrm>
            <a:off x="7124992" y="1400175"/>
            <a:ext cx="226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낙동강홍수통제소</a:t>
            </a:r>
            <a:endParaRPr lang="en-US" altLang="ko-KR" dirty="0"/>
          </a:p>
          <a:p>
            <a:pPr algn="ctr"/>
            <a:r>
              <a:rPr lang="en-US" altLang="ko-KR" dirty="0"/>
              <a:t>BM</a:t>
            </a:r>
            <a:r>
              <a:rPr lang="ko-KR" altLang="en-US" dirty="0"/>
              <a:t> </a:t>
            </a:r>
            <a:r>
              <a:rPr lang="en-US" altLang="ko-KR" dirty="0"/>
              <a:t>1.8.1.2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B47BD6-9F05-470F-8766-BDACB307223F}"/>
              </a:ext>
            </a:extLst>
          </p:cNvPr>
          <p:cNvSpPr txBox="1"/>
          <p:nvPr/>
        </p:nvSpPr>
        <p:spPr>
          <a:xfrm>
            <a:off x="5121437" y="3805535"/>
            <a:ext cx="1925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이미지 </a:t>
            </a:r>
            <a:r>
              <a:rPr lang="en-US" altLang="ko-KR" sz="1200" dirty="0"/>
              <a:t>DB</a:t>
            </a:r>
            <a:r>
              <a:rPr lang="ko-KR" altLang="en-US" sz="1200" dirty="0"/>
              <a:t>저장구조 변경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SPN_GetImage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4071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527DCA-8D04-4CA1-A601-891A3A8B7633}"/>
              </a:ext>
            </a:extLst>
          </p:cNvPr>
          <p:cNvSpPr txBox="1"/>
          <p:nvPr/>
        </p:nvSpPr>
        <p:spPr>
          <a:xfrm>
            <a:off x="453844" y="133350"/>
            <a:ext cx="1273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부스</a:t>
            </a:r>
            <a:endParaRPr lang="en-US" altLang="ko-KR" dirty="0"/>
          </a:p>
          <a:p>
            <a:pPr algn="ctr"/>
            <a:r>
              <a:rPr lang="en-US" altLang="ko-KR" dirty="0"/>
              <a:t>BM</a:t>
            </a:r>
            <a:r>
              <a:rPr lang="ko-KR" altLang="en-US" dirty="0"/>
              <a:t> </a:t>
            </a:r>
            <a:r>
              <a:rPr lang="en-US" altLang="ko-KR" dirty="0"/>
              <a:t>1.9.2.3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894FAE2-94DE-462B-A533-1D4FE0C6A53B}"/>
              </a:ext>
            </a:extLst>
          </p:cNvPr>
          <p:cNvCxnSpPr>
            <a:cxnSpLocks/>
          </p:cNvCxnSpPr>
          <p:nvPr/>
        </p:nvCxnSpPr>
        <p:spPr>
          <a:xfrm>
            <a:off x="1104216" y="778907"/>
            <a:ext cx="18963" cy="575927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915618-A65F-495B-B589-DC3FC18186AC}"/>
              </a:ext>
            </a:extLst>
          </p:cNvPr>
          <p:cNvCxnSpPr>
            <a:cxnSpLocks/>
          </p:cNvCxnSpPr>
          <p:nvPr/>
        </p:nvCxnSpPr>
        <p:spPr>
          <a:xfrm>
            <a:off x="1123949" y="4333875"/>
            <a:ext cx="2361600" cy="0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E11AAE-C6B5-4C40-8839-D619A1CA00C0}"/>
              </a:ext>
            </a:extLst>
          </p:cNvPr>
          <p:cNvSpPr txBox="1"/>
          <p:nvPr/>
        </p:nvSpPr>
        <p:spPr>
          <a:xfrm>
            <a:off x="3522093" y="3929703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경찰청</a:t>
            </a:r>
            <a:endParaRPr lang="en-US" altLang="ko-KR" dirty="0"/>
          </a:p>
          <a:p>
            <a:pPr algn="ctr"/>
            <a:r>
              <a:rPr lang="en-US" altLang="ko-KR" dirty="0"/>
              <a:t>PB</a:t>
            </a:r>
            <a:r>
              <a:rPr lang="ko-KR" altLang="en-US" dirty="0"/>
              <a:t> </a:t>
            </a:r>
            <a:r>
              <a:rPr lang="en-US" altLang="ko-KR" dirty="0"/>
              <a:t>1.2.0.2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448D04-11B1-464F-BC1B-79EB7A1F8DDF}"/>
              </a:ext>
            </a:extLst>
          </p:cNvPr>
          <p:cNvSpPr txBox="1"/>
          <p:nvPr/>
        </p:nvSpPr>
        <p:spPr>
          <a:xfrm>
            <a:off x="1396034" y="4029759"/>
            <a:ext cx="1879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이미지 </a:t>
            </a:r>
            <a:r>
              <a:rPr lang="en-US" altLang="ko-KR" sz="1200" dirty="0"/>
              <a:t>DB</a:t>
            </a:r>
            <a:r>
              <a:rPr lang="ko-KR" altLang="en-US" sz="1200" dirty="0"/>
              <a:t>저장구조 변경</a:t>
            </a:r>
            <a:endParaRPr lang="en-US" altLang="ko-KR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550984-6589-46AE-B2CD-F46974D93C8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123950" y="3024828"/>
            <a:ext cx="239654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B9E95F-F5D4-4D1F-8BB9-3594F689005E}"/>
              </a:ext>
            </a:extLst>
          </p:cNvPr>
          <p:cNvSpPr txBox="1"/>
          <p:nvPr/>
        </p:nvSpPr>
        <p:spPr>
          <a:xfrm>
            <a:off x="3520490" y="2701662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성균관대</a:t>
            </a:r>
            <a:endParaRPr lang="en-US" altLang="ko-KR" dirty="0"/>
          </a:p>
          <a:p>
            <a:pPr algn="ctr"/>
            <a:r>
              <a:rPr lang="en-US" altLang="ko-KR" dirty="0"/>
              <a:t>BB</a:t>
            </a:r>
            <a:r>
              <a:rPr lang="ko-KR" altLang="en-US" dirty="0"/>
              <a:t> </a:t>
            </a:r>
            <a:r>
              <a:rPr lang="en-US" altLang="ko-KR" dirty="0"/>
              <a:t>1.4.0.1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34C3DB8-1E5B-48E4-A40E-116B1FEEAB6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122495" y="6538184"/>
            <a:ext cx="2397224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F587120-296F-427A-921A-1A9AB22BB928}"/>
              </a:ext>
            </a:extLst>
          </p:cNvPr>
          <p:cNvSpPr txBox="1"/>
          <p:nvPr/>
        </p:nvSpPr>
        <p:spPr>
          <a:xfrm>
            <a:off x="3519719" y="6215018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속초롯데</a:t>
            </a:r>
            <a:endParaRPr lang="en-US" altLang="ko-KR" dirty="0"/>
          </a:p>
          <a:p>
            <a:pPr algn="ctr"/>
            <a:r>
              <a:rPr lang="en-US" altLang="ko-KR" dirty="0"/>
              <a:t>BB</a:t>
            </a:r>
            <a:r>
              <a:rPr lang="ko-KR" altLang="en-US" dirty="0"/>
              <a:t> </a:t>
            </a:r>
            <a:r>
              <a:rPr lang="en-US" altLang="ko-KR" dirty="0"/>
              <a:t>1.0.0.0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ADC6955-AE20-4C2D-A3BF-3DFCF8E5D0FF}"/>
              </a:ext>
            </a:extLst>
          </p:cNvPr>
          <p:cNvCxnSpPr>
            <a:cxnSpLocks/>
          </p:cNvCxnSpPr>
          <p:nvPr/>
        </p:nvCxnSpPr>
        <p:spPr>
          <a:xfrm>
            <a:off x="1122422" y="5916648"/>
            <a:ext cx="23616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41BF91-D38D-48D5-8E10-39CCD3B1DADC}"/>
              </a:ext>
            </a:extLst>
          </p:cNvPr>
          <p:cNvSpPr txBox="1"/>
          <p:nvPr/>
        </p:nvSpPr>
        <p:spPr>
          <a:xfrm>
            <a:off x="3332214" y="5488023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양산메가박스</a:t>
            </a:r>
            <a:endParaRPr lang="en-US" altLang="ko-KR" dirty="0"/>
          </a:p>
          <a:p>
            <a:pPr algn="ctr"/>
            <a:r>
              <a:rPr lang="en-US" altLang="ko-KR" dirty="0"/>
              <a:t>BB</a:t>
            </a:r>
            <a:r>
              <a:rPr lang="ko-KR" altLang="en-US" dirty="0"/>
              <a:t> </a:t>
            </a:r>
            <a:r>
              <a:rPr lang="en-US" altLang="ko-KR" dirty="0"/>
              <a:t>1.1.1.3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11006E8-6A14-4339-8FFA-7E7704C4EFD5}"/>
              </a:ext>
            </a:extLst>
          </p:cNvPr>
          <p:cNvCxnSpPr>
            <a:cxnSpLocks/>
          </p:cNvCxnSpPr>
          <p:nvPr/>
        </p:nvCxnSpPr>
        <p:spPr>
          <a:xfrm>
            <a:off x="1121976" y="5057775"/>
            <a:ext cx="2361600" cy="0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612082D-1D7C-484A-A340-EEDA039AFAE6}"/>
              </a:ext>
            </a:extLst>
          </p:cNvPr>
          <p:cNvSpPr txBox="1"/>
          <p:nvPr/>
        </p:nvSpPr>
        <p:spPr>
          <a:xfrm>
            <a:off x="3331768" y="4629150"/>
            <a:ext cx="1952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완주식품연구소</a:t>
            </a:r>
            <a:endParaRPr lang="en-US" altLang="ko-KR" dirty="0"/>
          </a:p>
          <a:p>
            <a:pPr algn="ctr"/>
            <a:r>
              <a:rPr lang="en-US" altLang="ko-KR" dirty="0"/>
              <a:t>WB</a:t>
            </a:r>
            <a:r>
              <a:rPr lang="ko-KR" altLang="en-US" dirty="0"/>
              <a:t> </a:t>
            </a:r>
            <a:r>
              <a:rPr lang="en-US" altLang="ko-KR" dirty="0"/>
              <a:t>1.2.0.1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C0D9459-BE2F-4723-A255-EEFB21BABDAD}"/>
              </a:ext>
            </a:extLst>
          </p:cNvPr>
          <p:cNvCxnSpPr>
            <a:cxnSpLocks/>
          </p:cNvCxnSpPr>
          <p:nvPr/>
        </p:nvCxnSpPr>
        <p:spPr>
          <a:xfrm>
            <a:off x="1104216" y="1828800"/>
            <a:ext cx="2372109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18FE5D8-7F9F-4074-939B-B4DB6CB3CB7E}"/>
              </a:ext>
            </a:extLst>
          </p:cNvPr>
          <p:cNvSpPr txBox="1"/>
          <p:nvPr/>
        </p:nvSpPr>
        <p:spPr>
          <a:xfrm>
            <a:off x="3324517" y="1400175"/>
            <a:ext cx="226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낙동강홍수통제소</a:t>
            </a:r>
            <a:endParaRPr lang="en-US" altLang="ko-KR" dirty="0"/>
          </a:p>
          <a:p>
            <a:pPr algn="ctr"/>
            <a:r>
              <a:rPr lang="en-US" altLang="ko-KR" dirty="0"/>
              <a:t>NM</a:t>
            </a:r>
            <a:r>
              <a:rPr lang="ko-KR" altLang="en-US" dirty="0"/>
              <a:t> </a:t>
            </a:r>
            <a:r>
              <a:rPr lang="en-US" altLang="ko-KR" dirty="0"/>
              <a:t>1.5.0.1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C50FBA-C1D2-49F7-A2A5-B523D83CB801}"/>
              </a:ext>
            </a:extLst>
          </p:cNvPr>
          <p:cNvSpPr txBox="1"/>
          <p:nvPr/>
        </p:nvSpPr>
        <p:spPr>
          <a:xfrm>
            <a:off x="1352502" y="4729461"/>
            <a:ext cx="1972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이미지 </a:t>
            </a:r>
            <a:r>
              <a:rPr lang="en-US" altLang="ko-KR" sz="1200" dirty="0"/>
              <a:t>DB</a:t>
            </a:r>
            <a:r>
              <a:rPr lang="ko-KR" altLang="en-US" sz="1200" dirty="0"/>
              <a:t>저장구조 변경</a:t>
            </a:r>
            <a:r>
              <a:rPr lang="en-US" altLang="ko-KR" sz="1200" dirty="0"/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686E6E-A474-4399-BA4D-5EE15553031B}"/>
              </a:ext>
            </a:extLst>
          </p:cNvPr>
          <p:cNvSpPr txBox="1"/>
          <p:nvPr/>
        </p:nvSpPr>
        <p:spPr>
          <a:xfrm>
            <a:off x="1121976" y="1111672"/>
            <a:ext cx="2719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</a:t>
            </a:r>
            <a:r>
              <a:rPr lang="ko-KR" altLang="en-US" sz="1200" dirty="0" err="1"/>
              <a:t>입출차</a:t>
            </a:r>
            <a:r>
              <a:rPr lang="ko-KR" altLang="en-US" sz="1200" dirty="0"/>
              <a:t> 이력정보 저장여부 옵션추가</a:t>
            </a:r>
            <a:endParaRPr lang="en-US" altLang="ko-KR" sz="1200" dirty="0"/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미등록차량 </a:t>
            </a:r>
            <a:r>
              <a:rPr lang="ko-KR" altLang="en-US" sz="1200" dirty="0" err="1"/>
              <a:t>입출차시</a:t>
            </a:r>
            <a:r>
              <a:rPr lang="ko-KR" altLang="en-US" sz="1200" dirty="0"/>
              <a:t> 음성출력</a:t>
            </a:r>
            <a:endParaRPr lang="en-US" altLang="ko-KR" sz="1200" dirty="0"/>
          </a:p>
          <a:p>
            <a:r>
              <a:rPr lang="en-US" altLang="ko-KR" sz="1200" dirty="0"/>
              <a:t>-LPR</a:t>
            </a:r>
            <a:r>
              <a:rPr lang="ko-KR" altLang="en-US" sz="1200" dirty="0"/>
              <a:t> 상태화면 미등록차량 표시</a:t>
            </a:r>
            <a:endParaRPr lang="en-US" altLang="ko-KR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108128-3770-4307-A061-690945436562}"/>
              </a:ext>
            </a:extLst>
          </p:cNvPr>
          <p:cNvSpPr txBox="1"/>
          <p:nvPr/>
        </p:nvSpPr>
        <p:spPr>
          <a:xfrm>
            <a:off x="5436146" y="130001"/>
            <a:ext cx="1273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무인 </a:t>
            </a:r>
            <a:r>
              <a:rPr lang="en-US" altLang="ko-KR" dirty="0"/>
              <a:t>1.11.0.1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2EEF322-A540-44F9-95D8-AA29611F52A3}"/>
              </a:ext>
            </a:extLst>
          </p:cNvPr>
          <p:cNvCxnSpPr>
            <a:cxnSpLocks/>
          </p:cNvCxnSpPr>
          <p:nvPr/>
        </p:nvCxnSpPr>
        <p:spPr>
          <a:xfrm>
            <a:off x="6086518" y="775558"/>
            <a:ext cx="18963" cy="575927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F05A49B-C02B-4407-80B7-5EBDE8C1380F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106252" y="3021479"/>
            <a:ext cx="239654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29D1D20-3C8A-4F3E-91AE-586B0EE6C812}"/>
              </a:ext>
            </a:extLst>
          </p:cNvPr>
          <p:cNvSpPr txBox="1"/>
          <p:nvPr/>
        </p:nvSpPr>
        <p:spPr>
          <a:xfrm>
            <a:off x="8502792" y="2698313"/>
            <a:ext cx="1362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성균관대</a:t>
            </a:r>
            <a:endParaRPr lang="en-US" altLang="ko-KR" dirty="0"/>
          </a:p>
          <a:p>
            <a:pPr algn="ctr"/>
            <a:r>
              <a:rPr lang="en-US" altLang="ko-KR" dirty="0"/>
              <a:t>BU</a:t>
            </a:r>
            <a:r>
              <a:rPr lang="ko-KR" altLang="en-US" dirty="0"/>
              <a:t> </a:t>
            </a:r>
            <a:r>
              <a:rPr lang="en-US" altLang="ko-KR" dirty="0"/>
              <a:t>1.7.3.6</a:t>
            </a:r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F6340B8-112C-43EF-90BD-CFDA5FAD686D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104797" y="6534835"/>
            <a:ext cx="2397224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FCA0248-1A02-459B-9C92-1951291A72BC}"/>
              </a:ext>
            </a:extLst>
          </p:cNvPr>
          <p:cNvSpPr txBox="1"/>
          <p:nvPr/>
        </p:nvSpPr>
        <p:spPr>
          <a:xfrm>
            <a:off x="8502021" y="6211669"/>
            <a:ext cx="1344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속초롯데</a:t>
            </a:r>
            <a:endParaRPr lang="en-US" altLang="ko-KR" dirty="0"/>
          </a:p>
          <a:p>
            <a:pPr algn="ctr"/>
            <a:r>
              <a:rPr lang="en-US" altLang="ko-KR" dirty="0"/>
              <a:t>BU</a:t>
            </a:r>
            <a:r>
              <a:rPr lang="ko-KR" altLang="en-US" dirty="0"/>
              <a:t> </a:t>
            </a:r>
            <a:r>
              <a:rPr lang="en-US" altLang="ko-KR" dirty="0"/>
              <a:t>1.0.0.0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7A849B1-28BD-43EC-AEFD-F6EBE56BD2BC}"/>
              </a:ext>
            </a:extLst>
          </p:cNvPr>
          <p:cNvCxnSpPr>
            <a:cxnSpLocks/>
          </p:cNvCxnSpPr>
          <p:nvPr/>
        </p:nvCxnSpPr>
        <p:spPr>
          <a:xfrm>
            <a:off x="6104724" y="5122724"/>
            <a:ext cx="23616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7656984-7865-4C64-9144-ED8F9A6E0FFF}"/>
              </a:ext>
            </a:extLst>
          </p:cNvPr>
          <p:cNvSpPr txBox="1"/>
          <p:nvPr/>
        </p:nvSpPr>
        <p:spPr>
          <a:xfrm>
            <a:off x="8314516" y="4694099"/>
            <a:ext cx="1569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양산메가박스</a:t>
            </a:r>
            <a:endParaRPr lang="en-US" altLang="ko-KR" dirty="0"/>
          </a:p>
          <a:p>
            <a:pPr algn="ctr"/>
            <a:r>
              <a:rPr lang="en-US" altLang="ko-KR" dirty="0"/>
              <a:t>BU</a:t>
            </a:r>
            <a:r>
              <a:rPr lang="ko-KR" altLang="en-US" dirty="0"/>
              <a:t> </a:t>
            </a:r>
            <a:r>
              <a:rPr lang="en-US" altLang="ko-KR" dirty="0"/>
              <a:t>1.2.2.3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566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95</Words>
  <Application>Microsoft Office PowerPoint</Application>
  <PresentationFormat>와이드스크린</PresentationFormat>
  <Paragraphs>44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</dc:creator>
  <cp:lastModifiedBy>LEE</cp:lastModifiedBy>
  <cp:revision>11</cp:revision>
  <dcterms:created xsi:type="dcterms:W3CDTF">2018-04-03T01:42:36Z</dcterms:created>
  <dcterms:modified xsi:type="dcterms:W3CDTF">2018-04-03T08:06:55Z</dcterms:modified>
</cp:coreProperties>
</file>