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64" r:id="rId4"/>
    <p:sldId id="265" r:id="rId5"/>
    <p:sldId id="269" r:id="rId6"/>
    <p:sldId id="266" r:id="rId7"/>
    <p:sldId id="272" r:id="rId8"/>
    <p:sldId id="271" r:id="rId9"/>
    <p:sldId id="270" r:id="rId10"/>
    <p:sldId id="267" r:id="rId11"/>
    <p:sldId id="268" r:id="rId12"/>
    <p:sldId id="27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betterbuys.com/cmms/cmms-predictive-maintenance/" TargetMode="External"/><Relationship Id="rId1" Type="http://schemas.openxmlformats.org/officeDocument/2006/relationships/image" Target="../media/image4.png"/><Relationship Id="rId4" Type="http://schemas.openxmlformats.org/officeDocument/2006/relationships/hyperlink" Target="https://www.alamy.com/predictive-analytics-vector-icon-symbol-creative-sign-from-crm-icons-collection-filled-flat-predictive-analytics-icon-for-computer-and-mobile-image259140606.html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betterbuys.com/cmms/cmms-predictive-maintenance/" TargetMode="External"/><Relationship Id="rId1" Type="http://schemas.openxmlformats.org/officeDocument/2006/relationships/image" Target="../media/image4.png"/><Relationship Id="rId4" Type="http://schemas.openxmlformats.org/officeDocument/2006/relationships/hyperlink" Target="https://www.alamy.com/predictive-analytics-vector-icon-symbol-creative-sign-from-crm-icons-collection-filled-flat-predictive-analytics-icon-for-computer-and-mobile-image259140606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718C-4785-4BA8-B9FF-8778ABD413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B1A6AB-A61D-46D0-B280-88DD3A128B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Predict video Popularity without interactions</a:t>
          </a:r>
          <a:endParaRPr lang="en-US" dirty="0"/>
        </a:p>
      </dgm:t>
    </dgm:pt>
    <dgm:pt modelId="{2AF0AA04-655E-4B91-9D4C-104E2E1E4FF2}" type="parTrans" cxnId="{0964574F-4F9D-47C2-9D03-27B500D0E765}">
      <dgm:prSet/>
      <dgm:spPr/>
      <dgm:t>
        <a:bodyPr/>
        <a:lstStyle/>
        <a:p>
          <a:endParaRPr lang="en-US"/>
        </a:p>
      </dgm:t>
    </dgm:pt>
    <dgm:pt modelId="{31D7282E-590B-4E5F-A45A-195CEC08CF04}" type="sibTrans" cxnId="{0964574F-4F9D-47C2-9D03-27B500D0E765}">
      <dgm:prSet/>
      <dgm:spPr/>
      <dgm:t>
        <a:bodyPr/>
        <a:lstStyle/>
        <a:p>
          <a:endParaRPr lang="en-US"/>
        </a:p>
      </dgm:t>
    </dgm:pt>
    <dgm:pt modelId="{C2A4CE3A-B3DF-4B2B-BF1C-BAD41B2B26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Predict video Popularity with interactions</a:t>
          </a:r>
          <a:endParaRPr lang="en-US" dirty="0"/>
        </a:p>
      </dgm:t>
    </dgm:pt>
    <dgm:pt modelId="{A373E331-2E24-4802-A343-079203281C1A}" type="parTrans" cxnId="{D411A46C-B287-47A9-ADED-F01B24C210DD}">
      <dgm:prSet/>
      <dgm:spPr/>
      <dgm:t>
        <a:bodyPr/>
        <a:lstStyle/>
        <a:p>
          <a:endParaRPr lang="en-US"/>
        </a:p>
      </dgm:t>
    </dgm:pt>
    <dgm:pt modelId="{024B2A74-2429-4E6D-9EC2-D8C3CB95A445}" type="sibTrans" cxnId="{D411A46C-B287-47A9-ADED-F01B24C210DD}">
      <dgm:prSet/>
      <dgm:spPr/>
      <dgm:t>
        <a:bodyPr/>
        <a:lstStyle/>
        <a:p>
          <a:endParaRPr lang="en-US"/>
        </a:p>
      </dgm:t>
    </dgm:pt>
    <dgm:pt modelId="{797E9BEF-242A-443A-BF5D-585E15CB11F6}" type="pres">
      <dgm:prSet presAssocID="{6A67718C-4785-4BA8-B9FF-8778ABD4133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974835-0DCB-4651-8E02-4FC4F6A6AF0F}" type="pres">
      <dgm:prSet presAssocID="{5CB1A6AB-A61D-46D0-B280-88DD3A128B46}" presName="compNode" presStyleCnt="0"/>
      <dgm:spPr/>
    </dgm:pt>
    <dgm:pt modelId="{3BE54221-9757-4A03-85F7-B10DE6DB5E60}" type="pres">
      <dgm:prSet presAssocID="{5CB1A6AB-A61D-46D0-B280-88DD3A128B46}" presName="iconBgRect" presStyleLbl="bgShp" presStyleIdx="0" presStyleCnt="2"/>
      <dgm:spPr/>
    </dgm:pt>
    <dgm:pt modelId="{82FA5AF9-3990-4972-B487-09B395DF3250}" type="pres">
      <dgm:prSet presAssocID="{5CB1A6AB-A61D-46D0-B280-88DD3A128B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D21207E1-4ED2-49D3-9019-EFEC9F647BEC}" type="pres">
      <dgm:prSet presAssocID="{5CB1A6AB-A61D-46D0-B280-88DD3A128B46}" presName="spaceRect" presStyleCnt="0"/>
      <dgm:spPr/>
    </dgm:pt>
    <dgm:pt modelId="{BD27C88B-EEA2-402C-B475-D4071BB2C93E}" type="pres">
      <dgm:prSet presAssocID="{5CB1A6AB-A61D-46D0-B280-88DD3A128B4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922BA65-E733-4C8E-B6E3-892AD021CA30}" type="pres">
      <dgm:prSet presAssocID="{31D7282E-590B-4E5F-A45A-195CEC08CF04}" presName="sibTrans" presStyleCnt="0"/>
      <dgm:spPr/>
    </dgm:pt>
    <dgm:pt modelId="{C61659E1-6D12-4C5E-B501-C10C2744E6DE}" type="pres">
      <dgm:prSet presAssocID="{C2A4CE3A-B3DF-4B2B-BF1C-BAD41B2B2692}" presName="compNode" presStyleCnt="0"/>
      <dgm:spPr/>
    </dgm:pt>
    <dgm:pt modelId="{D57ECD16-32B2-44D7-9E8E-ABB418B75F4E}" type="pres">
      <dgm:prSet presAssocID="{C2A4CE3A-B3DF-4B2B-BF1C-BAD41B2B2692}" presName="iconBgRect" presStyleLbl="bgShp" presStyleIdx="1" presStyleCnt="2"/>
      <dgm:spPr/>
    </dgm:pt>
    <dgm:pt modelId="{9AE6FCCA-DA58-43D1-B405-AECCDFB960AF}" type="pres">
      <dgm:prSet presAssocID="{C2A4CE3A-B3DF-4B2B-BF1C-BAD41B2B26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  <dgm:pt modelId="{049C94AA-618B-41F0-B1C2-2B6DE4B0709C}" type="pres">
      <dgm:prSet presAssocID="{C2A4CE3A-B3DF-4B2B-BF1C-BAD41B2B2692}" presName="spaceRect" presStyleCnt="0"/>
      <dgm:spPr/>
    </dgm:pt>
    <dgm:pt modelId="{87ABA134-8ADB-4204-A07A-C3EA6D64C3B5}" type="pres">
      <dgm:prSet presAssocID="{C2A4CE3A-B3DF-4B2B-BF1C-BAD41B2B269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64574F-4F9D-47C2-9D03-27B500D0E765}" srcId="{6A67718C-4785-4BA8-B9FF-8778ABD41336}" destId="{5CB1A6AB-A61D-46D0-B280-88DD3A128B46}" srcOrd="0" destOrd="0" parTransId="{2AF0AA04-655E-4B91-9D4C-104E2E1E4FF2}" sibTransId="{31D7282E-590B-4E5F-A45A-195CEC08CF04}"/>
    <dgm:cxn modelId="{D411A46C-B287-47A9-ADED-F01B24C210DD}" srcId="{6A67718C-4785-4BA8-B9FF-8778ABD41336}" destId="{C2A4CE3A-B3DF-4B2B-BF1C-BAD41B2B2692}" srcOrd="1" destOrd="0" parTransId="{A373E331-2E24-4802-A343-079203281C1A}" sibTransId="{024B2A74-2429-4E6D-9EC2-D8C3CB95A445}"/>
    <dgm:cxn modelId="{BEE34275-905F-4300-956F-0CE258C1F711}" type="presOf" srcId="{C2A4CE3A-B3DF-4B2B-BF1C-BAD41B2B2692}" destId="{87ABA134-8ADB-4204-A07A-C3EA6D64C3B5}" srcOrd="0" destOrd="0" presId="urn:microsoft.com/office/officeart/2018/5/layout/IconCircleLabelList"/>
    <dgm:cxn modelId="{15CB95F9-5E64-4630-8610-47AB03F362D1}" type="presOf" srcId="{6A67718C-4785-4BA8-B9FF-8778ABD41336}" destId="{797E9BEF-242A-443A-BF5D-585E15CB11F6}" srcOrd="0" destOrd="0" presId="urn:microsoft.com/office/officeart/2018/5/layout/IconCircleLabelList"/>
    <dgm:cxn modelId="{1B09FCC5-75A2-41D0-9DAC-A8EAEA476A4B}" type="presOf" srcId="{5CB1A6AB-A61D-46D0-B280-88DD3A128B46}" destId="{BD27C88B-EEA2-402C-B475-D4071BB2C93E}" srcOrd="0" destOrd="0" presId="urn:microsoft.com/office/officeart/2018/5/layout/IconCircleLabelList"/>
    <dgm:cxn modelId="{4C81622C-F6BD-43DF-B672-40BDFED76139}" type="presParOf" srcId="{797E9BEF-242A-443A-BF5D-585E15CB11F6}" destId="{37974835-0DCB-4651-8E02-4FC4F6A6AF0F}" srcOrd="0" destOrd="0" presId="urn:microsoft.com/office/officeart/2018/5/layout/IconCircleLabelList"/>
    <dgm:cxn modelId="{54E827F0-7B27-465D-B57F-15DA3745BA8A}" type="presParOf" srcId="{37974835-0DCB-4651-8E02-4FC4F6A6AF0F}" destId="{3BE54221-9757-4A03-85F7-B10DE6DB5E60}" srcOrd="0" destOrd="0" presId="urn:microsoft.com/office/officeart/2018/5/layout/IconCircleLabelList"/>
    <dgm:cxn modelId="{6843327E-00D3-414E-859F-46EB6C1B1324}" type="presParOf" srcId="{37974835-0DCB-4651-8E02-4FC4F6A6AF0F}" destId="{82FA5AF9-3990-4972-B487-09B395DF3250}" srcOrd="1" destOrd="0" presId="urn:microsoft.com/office/officeart/2018/5/layout/IconCircleLabelList"/>
    <dgm:cxn modelId="{6485E7FF-41F2-4DAC-A7D9-F7BCCBA5A7F9}" type="presParOf" srcId="{37974835-0DCB-4651-8E02-4FC4F6A6AF0F}" destId="{D21207E1-4ED2-49D3-9019-EFEC9F647BEC}" srcOrd="2" destOrd="0" presId="urn:microsoft.com/office/officeart/2018/5/layout/IconCircleLabelList"/>
    <dgm:cxn modelId="{801FF0AF-EF93-443F-8FE3-89264DBBFA11}" type="presParOf" srcId="{37974835-0DCB-4651-8E02-4FC4F6A6AF0F}" destId="{BD27C88B-EEA2-402C-B475-D4071BB2C93E}" srcOrd="3" destOrd="0" presId="urn:microsoft.com/office/officeart/2018/5/layout/IconCircleLabelList"/>
    <dgm:cxn modelId="{FF49CBE3-E26F-4F31-9A73-61A283EC8771}" type="presParOf" srcId="{797E9BEF-242A-443A-BF5D-585E15CB11F6}" destId="{C922BA65-E733-4C8E-B6E3-892AD021CA30}" srcOrd="1" destOrd="0" presId="urn:microsoft.com/office/officeart/2018/5/layout/IconCircleLabelList"/>
    <dgm:cxn modelId="{CFFD25AB-79A0-49DE-8C0D-2E511D9539A3}" type="presParOf" srcId="{797E9BEF-242A-443A-BF5D-585E15CB11F6}" destId="{C61659E1-6D12-4C5E-B501-C10C2744E6DE}" srcOrd="2" destOrd="0" presId="urn:microsoft.com/office/officeart/2018/5/layout/IconCircleLabelList"/>
    <dgm:cxn modelId="{D6B0B2FD-54C7-471F-BA3E-B5F1B9B6B746}" type="presParOf" srcId="{C61659E1-6D12-4C5E-B501-C10C2744E6DE}" destId="{D57ECD16-32B2-44D7-9E8E-ABB418B75F4E}" srcOrd="0" destOrd="0" presId="urn:microsoft.com/office/officeart/2018/5/layout/IconCircleLabelList"/>
    <dgm:cxn modelId="{E658C5BD-B56A-47AE-B85E-E99024FA878E}" type="presParOf" srcId="{C61659E1-6D12-4C5E-B501-C10C2744E6DE}" destId="{9AE6FCCA-DA58-43D1-B405-AECCDFB960AF}" srcOrd="1" destOrd="0" presId="urn:microsoft.com/office/officeart/2018/5/layout/IconCircleLabelList"/>
    <dgm:cxn modelId="{7F11AD7B-88F9-480E-95C8-ADB31BB88391}" type="presParOf" srcId="{C61659E1-6D12-4C5E-B501-C10C2744E6DE}" destId="{049C94AA-618B-41F0-B1C2-2B6DE4B0709C}" srcOrd="2" destOrd="0" presId="urn:microsoft.com/office/officeart/2018/5/layout/IconCircleLabelList"/>
    <dgm:cxn modelId="{83EFBDE7-B9E8-4240-AFD1-6EEA45616A7B}" type="presParOf" srcId="{C61659E1-6D12-4C5E-B501-C10C2744E6DE}" destId="{87ABA134-8ADB-4204-A07A-C3EA6D64C3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767FF-98F9-4A4E-B081-E9FF365471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90BCC4-DEA2-4C37-B41A-105D5BC58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YOUTUBE API + KAGGLE DATA</a:t>
          </a:r>
          <a:endParaRPr lang="en-US" dirty="0"/>
        </a:p>
      </dgm:t>
    </dgm:pt>
    <dgm:pt modelId="{81973128-F181-4087-87BC-36E190A4407D}" type="parTrans" cxnId="{F8586DA0-B54E-4261-A483-6DF1940FAB7F}">
      <dgm:prSet/>
      <dgm:spPr/>
      <dgm:t>
        <a:bodyPr/>
        <a:lstStyle/>
        <a:p>
          <a:endParaRPr lang="en-US"/>
        </a:p>
      </dgm:t>
    </dgm:pt>
    <dgm:pt modelId="{3AD56DBD-5D43-4E64-8A7E-B7912DA72081}" type="sibTrans" cxnId="{F8586DA0-B54E-4261-A483-6DF1940FAB7F}">
      <dgm:prSet/>
      <dgm:spPr/>
      <dgm:t>
        <a:bodyPr/>
        <a:lstStyle/>
        <a:p>
          <a:endParaRPr lang="en-US"/>
        </a:p>
      </dgm:t>
    </dgm:pt>
    <dgm:pt modelId="{1C5AA9CE-BB4B-4DAC-A7DA-EC9BABDFC5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DATA CLEANING</a:t>
          </a:r>
          <a:endParaRPr lang="en-US" dirty="0"/>
        </a:p>
      </dgm:t>
    </dgm:pt>
    <dgm:pt modelId="{B7532809-6EB5-44C9-B1AA-50A8D39CC165}" type="parTrans" cxnId="{B037524A-4576-4501-B2B6-0DBBF3754A3D}">
      <dgm:prSet/>
      <dgm:spPr/>
      <dgm:t>
        <a:bodyPr/>
        <a:lstStyle/>
        <a:p>
          <a:endParaRPr lang="en-US"/>
        </a:p>
      </dgm:t>
    </dgm:pt>
    <dgm:pt modelId="{81C3FC71-74A7-4C79-827A-78E366BD7E08}" type="sibTrans" cxnId="{B037524A-4576-4501-B2B6-0DBBF3754A3D}">
      <dgm:prSet/>
      <dgm:spPr/>
      <dgm:t>
        <a:bodyPr/>
        <a:lstStyle/>
        <a:p>
          <a:endParaRPr lang="en-US"/>
        </a:p>
      </dgm:t>
    </dgm:pt>
    <dgm:pt modelId="{AACF6834-D3AC-4D41-9372-89DCD9578B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EXTRACING TEXT FEATURES (NLP)</a:t>
          </a:r>
          <a:endParaRPr lang="en-US" dirty="0"/>
        </a:p>
      </dgm:t>
    </dgm:pt>
    <dgm:pt modelId="{4273A938-94D9-4EFA-91EE-BFFA720A28C7}" type="parTrans" cxnId="{35EA0C9F-DB33-4180-82EB-BCBB532C5495}">
      <dgm:prSet/>
      <dgm:spPr/>
      <dgm:t>
        <a:bodyPr/>
        <a:lstStyle/>
        <a:p>
          <a:endParaRPr lang="en-US"/>
        </a:p>
      </dgm:t>
    </dgm:pt>
    <dgm:pt modelId="{0D8E5029-F1D1-4740-A643-9D2F22CCEEE1}" type="sibTrans" cxnId="{35EA0C9F-DB33-4180-82EB-BCBB532C5495}">
      <dgm:prSet/>
      <dgm:spPr/>
      <dgm:t>
        <a:bodyPr/>
        <a:lstStyle/>
        <a:p>
          <a:endParaRPr lang="en-US"/>
        </a:p>
      </dgm:t>
    </dgm:pt>
    <dgm:pt modelId="{E5217263-30AC-4297-AE2B-61FF2EA7F6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DATA ANALYSIS</a:t>
          </a:r>
          <a:endParaRPr lang="en-US" dirty="0"/>
        </a:p>
      </dgm:t>
    </dgm:pt>
    <dgm:pt modelId="{48ECFAC5-256D-4AB5-94D2-51806544B0A7}" type="parTrans" cxnId="{DA0B9919-813A-4494-B7EA-AEF933E5CD66}">
      <dgm:prSet/>
      <dgm:spPr/>
      <dgm:t>
        <a:bodyPr/>
        <a:lstStyle/>
        <a:p>
          <a:endParaRPr lang="en-US"/>
        </a:p>
      </dgm:t>
    </dgm:pt>
    <dgm:pt modelId="{B58C6CED-8B3B-4ED8-8BDA-A09AF421B172}" type="sibTrans" cxnId="{DA0B9919-813A-4494-B7EA-AEF933E5CD66}">
      <dgm:prSet/>
      <dgm:spPr/>
      <dgm:t>
        <a:bodyPr/>
        <a:lstStyle/>
        <a:p>
          <a:endParaRPr lang="en-US"/>
        </a:p>
      </dgm:t>
    </dgm:pt>
    <dgm:pt modelId="{22F9A657-5859-43E6-A669-6BDC2AA4F7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MODELING</a:t>
          </a:r>
          <a:endParaRPr lang="en-US" dirty="0"/>
        </a:p>
      </dgm:t>
    </dgm:pt>
    <dgm:pt modelId="{03109676-D4D2-4D6D-9A0D-0E39A987A1F3}" type="parTrans" cxnId="{0406ACEA-0ADD-48A2-8F28-953AC04B1758}">
      <dgm:prSet/>
      <dgm:spPr/>
      <dgm:t>
        <a:bodyPr/>
        <a:lstStyle/>
        <a:p>
          <a:endParaRPr lang="en-US"/>
        </a:p>
      </dgm:t>
    </dgm:pt>
    <dgm:pt modelId="{FB039712-97A0-4E11-8145-398F96A4766F}" type="sibTrans" cxnId="{0406ACEA-0ADD-48A2-8F28-953AC04B1758}">
      <dgm:prSet/>
      <dgm:spPr/>
      <dgm:t>
        <a:bodyPr/>
        <a:lstStyle/>
        <a:p>
          <a:endParaRPr lang="en-US"/>
        </a:p>
      </dgm:t>
    </dgm:pt>
    <dgm:pt modelId="{BDAADF44-5B35-4A2E-8436-4D42A4CED5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FINE TUNING</a:t>
          </a:r>
          <a:endParaRPr lang="en-US" dirty="0"/>
        </a:p>
      </dgm:t>
    </dgm:pt>
    <dgm:pt modelId="{4728B806-990C-421E-95C8-AF2ABDF12245}" type="parTrans" cxnId="{F2129C7E-4625-4CF2-82D5-5D3E0978CAEC}">
      <dgm:prSet/>
      <dgm:spPr/>
      <dgm:t>
        <a:bodyPr/>
        <a:lstStyle/>
        <a:p>
          <a:endParaRPr lang="en-US"/>
        </a:p>
      </dgm:t>
    </dgm:pt>
    <dgm:pt modelId="{1468AE9B-505F-4B13-A630-9965300DCB94}" type="sibTrans" cxnId="{F2129C7E-4625-4CF2-82D5-5D3E0978CAEC}">
      <dgm:prSet/>
      <dgm:spPr/>
      <dgm:t>
        <a:bodyPr/>
        <a:lstStyle/>
        <a:p>
          <a:endParaRPr lang="en-US"/>
        </a:p>
      </dgm:t>
    </dgm:pt>
    <dgm:pt modelId="{451DC9A9-2144-4401-9E57-6A30D9656ADC}" type="pres">
      <dgm:prSet presAssocID="{559767FF-98F9-4A4E-B081-E9FF3654718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BC9BA6-0579-4B29-A64A-84B9821D5080}" type="pres">
      <dgm:prSet presAssocID="{8F90BCC4-DEA2-4C37-B41A-105D5BC58856}" presName="compNode" presStyleCnt="0"/>
      <dgm:spPr/>
    </dgm:pt>
    <dgm:pt modelId="{519011DD-4569-4434-83F6-D7BC9CBF848D}" type="pres">
      <dgm:prSet presAssocID="{8F90BCC4-DEA2-4C37-B41A-105D5BC5885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B12359-24DD-4F0D-B679-A8B54A1861A4}" type="pres">
      <dgm:prSet presAssocID="{8F90BCC4-DEA2-4C37-B41A-105D5BC588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696B72-D49A-4E29-ACA7-713D4D093CE0}" type="pres">
      <dgm:prSet presAssocID="{8F90BCC4-DEA2-4C37-B41A-105D5BC58856}" presName="spaceRect" presStyleCnt="0"/>
      <dgm:spPr/>
    </dgm:pt>
    <dgm:pt modelId="{84F6A28C-CAB6-4E3B-A646-48DB9293E07B}" type="pres">
      <dgm:prSet presAssocID="{8F90BCC4-DEA2-4C37-B41A-105D5BC58856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36761F3-E75E-4D56-A287-9D8ED3F2E5A9}" type="pres">
      <dgm:prSet presAssocID="{3AD56DBD-5D43-4E64-8A7E-B7912DA72081}" presName="sibTrans" presStyleCnt="0"/>
      <dgm:spPr/>
    </dgm:pt>
    <dgm:pt modelId="{772C969A-2F03-4678-A3F9-71EE736B4BC0}" type="pres">
      <dgm:prSet presAssocID="{1C5AA9CE-BB4B-4DAC-A7DA-EC9BABDFC589}" presName="compNode" presStyleCnt="0"/>
      <dgm:spPr/>
    </dgm:pt>
    <dgm:pt modelId="{DD49E53E-ACF0-4A18-8355-95FB599CE074}" type="pres">
      <dgm:prSet presAssocID="{1C5AA9CE-BB4B-4DAC-A7DA-EC9BABDFC58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D374B0-CFE4-43A7-82D3-96969214B3B6}" type="pres">
      <dgm:prSet presAssocID="{1C5AA9CE-BB4B-4DAC-A7DA-EC9BABDFC5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E666558-CA8F-4FE1-92A9-A5F1555B42CE}" type="pres">
      <dgm:prSet presAssocID="{1C5AA9CE-BB4B-4DAC-A7DA-EC9BABDFC589}" presName="spaceRect" presStyleCnt="0"/>
      <dgm:spPr/>
    </dgm:pt>
    <dgm:pt modelId="{9BA4FF4E-4F00-4E76-AAAE-FF201FDD5096}" type="pres">
      <dgm:prSet presAssocID="{1C5AA9CE-BB4B-4DAC-A7DA-EC9BABDFC589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347D5D7-955A-4DA8-A0B0-1B2EAB25A5D5}" type="pres">
      <dgm:prSet presAssocID="{81C3FC71-74A7-4C79-827A-78E366BD7E08}" presName="sibTrans" presStyleCnt="0"/>
      <dgm:spPr/>
    </dgm:pt>
    <dgm:pt modelId="{FF087F40-B8C6-4D3C-AEE4-10AAF06C9116}" type="pres">
      <dgm:prSet presAssocID="{AACF6834-D3AC-4D41-9372-89DCD9578B44}" presName="compNode" presStyleCnt="0"/>
      <dgm:spPr/>
    </dgm:pt>
    <dgm:pt modelId="{1C3DF0E0-4DFB-431B-ABE7-7E2949591F2C}" type="pres">
      <dgm:prSet presAssocID="{AACF6834-D3AC-4D41-9372-89DCD9578B4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E863860-2B05-4478-853B-E7A68C7AE5F3}" type="pres">
      <dgm:prSet presAssocID="{AACF6834-D3AC-4D41-9372-89DCD9578B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1D6BC3-DEB1-4D45-ADD8-96A6AFB361D6}" type="pres">
      <dgm:prSet presAssocID="{AACF6834-D3AC-4D41-9372-89DCD9578B44}" presName="spaceRect" presStyleCnt="0"/>
      <dgm:spPr/>
    </dgm:pt>
    <dgm:pt modelId="{4F0A4265-7DA6-4294-8F86-E070A622B35E}" type="pres">
      <dgm:prSet presAssocID="{AACF6834-D3AC-4D41-9372-89DCD9578B44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369EA636-3E6B-4DB2-AD86-978FEB0D74E8}" type="pres">
      <dgm:prSet presAssocID="{0D8E5029-F1D1-4740-A643-9D2F22CCEEE1}" presName="sibTrans" presStyleCnt="0"/>
      <dgm:spPr/>
    </dgm:pt>
    <dgm:pt modelId="{C9DE2637-FC63-45F7-A484-E5327473AC61}" type="pres">
      <dgm:prSet presAssocID="{E5217263-30AC-4297-AE2B-61FF2EA7F6BC}" presName="compNode" presStyleCnt="0"/>
      <dgm:spPr/>
    </dgm:pt>
    <dgm:pt modelId="{703ACFF3-DE56-435A-AEFD-9FB5D647B788}" type="pres">
      <dgm:prSet presAssocID="{E5217263-30AC-4297-AE2B-61FF2EA7F6BC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F541B2-1F8F-46AF-8A93-B15050FB0E60}" type="pres">
      <dgm:prSet presAssocID="{E5217263-30AC-4297-AE2B-61FF2EA7F6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5F9D9F-558B-407C-8337-717CFD97F0A9}" type="pres">
      <dgm:prSet presAssocID="{E5217263-30AC-4297-AE2B-61FF2EA7F6BC}" presName="spaceRect" presStyleCnt="0"/>
      <dgm:spPr/>
    </dgm:pt>
    <dgm:pt modelId="{E6818290-1C8F-4A54-9492-D9343DBD0AB7}" type="pres">
      <dgm:prSet presAssocID="{E5217263-30AC-4297-AE2B-61FF2EA7F6BC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3F9BB83-BD99-4307-8926-FF48CD5E7255}" type="pres">
      <dgm:prSet presAssocID="{B58C6CED-8B3B-4ED8-8BDA-A09AF421B172}" presName="sibTrans" presStyleCnt="0"/>
      <dgm:spPr/>
    </dgm:pt>
    <dgm:pt modelId="{E5F590F6-A99C-42F4-B1DC-ECC3CAB53DB0}" type="pres">
      <dgm:prSet presAssocID="{22F9A657-5859-43E6-A669-6BDC2AA4F7E2}" presName="compNode" presStyleCnt="0"/>
      <dgm:spPr/>
    </dgm:pt>
    <dgm:pt modelId="{962227E6-BA0D-4628-97BD-3B12D344CB64}" type="pres">
      <dgm:prSet presAssocID="{22F9A657-5859-43E6-A669-6BDC2AA4F7E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52D1C53-EBB5-4CC2-9EE3-C30820EF5882}" type="pres">
      <dgm:prSet presAssocID="{22F9A657-5859-43E6-A669-6BDC2AA4F7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58B55E-89C5-44F7-B771-7622AE893A9F}" type="pres">
      <dgm:prSet presAssocID="{22F9A657-5859-43E6-A669-6BDC2AA4F7E2}" presName="spaceRect" presStyleCnt="0"/>
      <dgm:spPr/>
    </dgm:pt>
    <dgm:pt modelId="{52432032-FD36-4885-8874-6551B53A26EF}" type="pres">
      <dgm:prSet presAssocID="{22F9A657-5859-43E6-A669-6BDC2AA4F7E2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9AD23F3-CD12-44F0-A8B7-560F365D26B8}" type="pres">
      <dgm:prSet presAssocID="{FB039712-97A0-4E11-8145-398F96A4766F}" presName="sibTrans" presStyleCnt="0"/>
      <dgm:spPr/>
    </dgm:pt>
    <dgm:pt modelId="{D8740AC4-D40F-4280-A4FD-86D040CAF663}" type="pres">
      <dgm:prSet presAssocID="{BDAADF44-5B35-4A2E-8436-4D42A4CED595}" presName="compNode" presStyleCnt="0"/>
      <dgm:spPr/>
    </dgm:pt>
    <dgm:pt modelId="{1C403F58-E287-494D-A6AC-CCA24CF35373}" type="pres">
      <dgm:prSet presAssocID="{BDAADF44-5B35-4A2E-8436-4D42A4CED59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037321D-81BE-4F01-92B0-708CD687B6A1}" type="pres">
      <dgm:prSet presAssocID="{BDAADF44-5B35-4A2E-8436-4D42A4CED5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934FBC-FAF7-42BD-9446-9E9CBF791F27}" type="pres">
      <dgm:prSet presAssocID="{BDAADF44-5B35-4A2E-8436-4D42A4CED595}" presName="spaceRect" presStyleCnt="0"/>
      <dgm:spPr/>
    </dgm:pt>
    <dgm:pt modelId="{DA6FE402-FFF9-4A3C-95A5-4D4A23E66FB9}" type="pres">
      <dgm:prSet presAssocID="{BDAADF44-5B35-4A2E-8436-4D42A4CED595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B63F83-57CC-46E0-9079-7FF0A376EBF6}" type="presOf" srcId="{8F90BCC4-DEA2-4C37-B41A-105D5BC58856}" destId="{84F6A28C-CAB6-4E3B-A646-48DB9293E07B}" srcOrd="0" destOrd="0" presId="urn:microsoft.com/office/officeart/2018/5/layout/IconLeafLabelList"/>
    <dgm:cxn modelId="{DF9CD825-33C3-4074-BCB9-92CAE2D5F3BD}" type="presOf" srcId="{22F9A657-5859-43E6-A669-6BDC2AA4F7E2}" destId="{52432032-FD36-4885-8874-6551B53A26EF}" srcOrd="0" destOrd="0" presId="urn:microsoft.com/office/officeart/2018/5/layout/IconLeafLabelList"/>
    <dgm:cxn modelId="{62360397-D346-4D96-A797-40CD025D2FC1}" type="presOf" srcId="{E5217263-30AC-4297-AE2B-61FF2EA7F6BC}" destId="{E6818290-1C8F-4A54-9492-D9343DBD0AB7}" srcOrd="0" destOrd="0" presId="urn:microsoft.com/office/officeart/2018/5/layout/IconLeafLabelList"/>
    <dgm:cxn modelId="{14B0663B-F114-4C7A-8442-58A24DDEEE15}" type="presOf" srcId="{BDAADF44-5B35-4A2E-8436-4D42A4CED595}" destId="{DA6FE402-FFF9-4A3C-95A5-4D4A23E66FB9}" srcOrd="0" destOrd="0" presId="urn:microsoft.com/office/officeart/2018/5/layout/IconLeafLabelList"/>
    <dgm:cxn modelId="{DA0B9919-813A-4494-B7EA-AEF933E5CD66}" srcId="{559767FF-98F9-4A4E-B081-E9FF36547180}" destId="{E5217263-30AC-4297-AE2B-61FF2EA7F6BC}" srcOrd="3" destOrd="0" parTransId="{48ECFAC5-256D-4AB5-94D2-51806544B0A7}" sibTransId="{B58C6CED-8B3B-4ED8-8BDA-A09AF421B172}"/>
    <dgm:cxn modelId="{F8586DA0-B54E-4261-A483-6DF1940FAB7F}" srcId="{559767FF-98F9-4A4E-B081-E9FF36547180}" destId="{8F90BCC4-DEA2-4C37-B41A-105D5BC58856}" srcOrd="0" destOrd="0" parTransId="{81973128-F181-4087-87BC-36E190A4407D}" sibTransId="{3AD56DBD-5D43-4E64-8A7E-B7912DA72081}"/>
    <dgm:cxn modelId="{35EA0C9F-DB33-4180-82EB-BCBB532C5495}" srcId="{559767FF-98F9-4A4E-B081-E9FF36547180}" destId="{AACF6834-D3AC-4D41-9372-89DCD9578B44}" srcOrd="2" destOrd="0" parTransId="{4273A938-94D9-4EFA-91EE-BFFA720A28C7}" sibTransId="{0D8E5029-F1D1-4740-A643-9D2F22CCEEE1}"/>
    <dgm:cxn modelId="{F2129C7E-4625-4CF2-82D5-5D3E0978CAEC}" srcId="{559767FF-98F9-4A4E-B081-E9FF36547180}" destId="{BDAADF44-5B35-4A2E-8436-4D42A4CED595}" srcOrd="5" destOrd="0" parTransId="{4728B806-990C-421E-95C8-AF2ABDF12245}" sibTransId="{1468AE9B-505F-4B13-A630-9965300DCB94}"/>
    <dgm:cxn modelId="{5B2CFDA7-5D2C-48DE-864E-5C205E6763AD}" type="presOf" srcId="{AACF6834-D3AC-4D41-9372-89DCD9578B44}" destId="{4F0A4265-7DA6-4294-8F86-E070A622B35E}" srcOrd="0" destOrd="0" presId="urn:microsoft.com/office/officeart/2018/5/layout/IconLeafLabelList"/>
    <dgm:cxn modelId="{B037524A-4576-4501-B2B6-0DBBF3754A3D}" srcId="{559767FF-98F9-4A4E-B081-E9FF36547180}" destId="{1C5AA9CE-BB4B-4DAC-A7DA-EC9BABDFC589}" srcOrd="1" destOrd="0" parTransId="{B7532809-6EB5-44C9-B1AA-50A8D39CC165}" sibTransId="{81C3FC71-74A7-4C79-827A-78E366BD7E08}"/>
    <dgm:cxn modelId="{A65D23E0-111B-4B94-AB2A-31CB6157E53F}" type="presOf" srcId="{559767FF-98F9-4A4E-B081-E9FF36547180}" destId="{451DC9A9-2144-4401-9E57-6A30D9656ADC}" srcOrd="0" destOrd="0" presId="urn:microsoft.com/office/officeart/2018/5/layout/IconLeafLabelList"/>
    <dgm:cxn modelId="{977F82FA-AE93-4785-AF9E-303FF718D4A9}" type="presOf" srcId="{1C5AA9CE-BB4B-4DAC-A7DA-EC9BABDFC589}" destId="{9BA4FF4E-4F00-4E76-AAAE-FF201FDD5096}" srcOrd="0" destOrd="0" presId="urn:microsoft.com/office/officeart/2018/5/layout/IconLeafLabelList"/>
    <dgm:cxn modelId="{0406ACEA-0ADD-48A2-8F28-953AC04B1758}" srcId="{559767FF-98F9-4A4E-B081-E9FF36547180}" destId="{22F9A657-5859-43E6-A669-6BDC2AA4F7E2}" srcOrd="4" destOrd="0" parTransId="{03109676-D4D2-4D6D-9A0D-0E39A987A1F3}" sibTransId="{FB039712-97A0-4E11-8145-398F96A4766F}"/>
    <dgm:cxn modelId="{E0B03DCE-D6EE-4C0A-85E1-24AF535B53D0}" type="presParOf" srcId="{451DC9A9-2144-4401-9E57-6A30D9656ADC}" destId="{CBBC9BA6-0579-4B29-A64A-84B9821D5080}" srcOrd="0" destOrd="0" presId="urn:microsoft.com/office/officeart/2018/5/layout/IconLeafLabelList"/>
    <dgm:cxn modelId="{8F51EE24-0395-4A22-BBD1-AC1B0AA7732E}" type="presParOf" srcId="{CBBC9BA6-0579-4B29-A64A-84B9821D5080}" destId="{519011DD-4569-4434-83F6-D7BC9CBF848D}" srcOrd="0" destOrd="0" presId="urn:microsoft.com/office/officeart/2018/5/layout/IconLeafLabelList"/>
    <dgm:cxn modelId="{47C0704B-DDD2-4E94-98BF-7080349B0A49}" type="presParOf" srcId="{CBBC9BA6-0579-4B29-A64A-84B9821D5080}" destId="{6BB12359-24DD-4F0D-B679-A8B54A1861A4}" srcOrd="1" destOrd="0" presId="urn:microsoft.com/office/officeart/2018/5/layout/IconLeafLabelList"/>
    <dgm:cxn modelId="{44C20E2B-366A-463A-BAD3-4CCFC890361F}" type="presParOf" srcId="{CBBC9BA6-0579-4B29-A64A-84B9821D5080}" destId="{1E696B72-D49A-4E29-ACA7-713D4D093CE0}" srcOrd="2" destOrd="0" presId="urn:microsoft.com/office/officeart/2018/5/layout/IconLeafLabelList"/>
    <dgm:cxn modelId="{7D9A601B-E87F-4ED9-BF3D-7A90895B4375}" type="presParOf" srcId="{CBBC9BA6-0579-4B29-A64A-84B9821D5080}" destId="{84F6A28C-CAB6-4E3B-A646-48DB9293E07B}" srcOrd="3" destOrd="0" presId="urn:microsoft.com/office/officeart/2018/5/layout/IconLeafLabelList"/>
    <dgm:cxn modelId="{24A24DF6-D33D-4A1A-B75E-723999FBBA6A}" type="presParOf" srcId="{451DC9A9-2144-4401-9E57-6A30D9656ADC}" destId="{936761F3-E75E-4D56-A287-9D8ED3F2E5A9}" srcOrd="1" destOrd="0" presId="urn:microsoft.com/office/officeart/2018/5/layout/IconLeafLabelList"/>
    <dgm:cxn modelId="{A65EF20D-BAFB-457E-B654-82A67D60C09A}" type="presParOf" srcId="{451DC9A9-2144-4401-9E57-6A30D9656ADC}" destId="{772C969A-2F03-4678-A3F9-71EE736B4BC0}" srcOrd="2" destOrd="0" presId="urn:microsoft.com/office/officeart/2018/5/layout/IconLeafLabelList"/>
    <dgm:cxn modelId="{C8C4760C-929C-4337-84EB-DAC577B38000}" type="presParOf" srcId="{772C969A-2F03-4678-A3F9-71EE736B4BC0}" destId="{DD49E53E-ACF0-4A18-8355-95FB599CE074}" srcOrd="0" destOrd="0" presId="urn:microsoft.com/office/officeart/2018/5/layout/IconLeafLabelList"/>
    <dgm:cxn modelId="{8E0BCA83-DDA7-4EA5-9E08-E12AF5047613}" type="presParOf" srcId="{772C969A-2F03-4678-A3F9-71EE736B4BC0}" destId="{D0D374B0-CFE4-43A7-82D3-96969214B3B6}" srcOrd="1" destOrd="0" presId="urn:microsoft.com/office/officeart/2018/5/layout/IconLeafLabelList"/>
    <dgm:cxn modelId="{C7F899BF-1C9E-4426-87C4-2B4ABD5D3394}" type="presParOf" srcId="{772C969A-2F03-4678-A3F9-71EE736B4BC0}" destId="{2E666558-CA8F-4FE1-92A9-A5F1555B42CE}" srcOrd="2" destOrd="0" presId="urn:microsoft.com/office/officeart/2018/5/layout/IconLeafLabelList"/>
    <dgm:cxn modelId="{DA257567-9BB1-4216-8775-F45F4DA6A3CF}" type="presParOf" srcId="{772C969A-2F03-4678-A3F9-71EE736B4BC0}" destId="{9BA4FF4E-4F00-4E76-AAAE-FF201FDD5096}" srcOrd="3" destOrd="0" presId="urn:microsoft.com/office/officeart/2018/5/layout/IconLeafLabelList"/>
    <dgm:cxn modelId="{7B7AD9D6-6BF0-4A66-8FFD-2368BC71BCBE}" type="presParOf" srcId="{451DC9A9-2144-4401-9E57-6A30D9656ADC}" destId="{2347D5D7-955A-4DA8-A0B0-1B2EAB25A5D5}" srcOrd="3" destOrd="0" presId="urn:microsoft.com/office/officeart/2018/5/layout/IconLeafLabelList"/>
    <dgm:cxn modelId="{012846ED-7517-4BAB-ABAA-246F89542F5B}" type="presParOf" srcId="{451DC9A9-2144-4401-9E57-6A30D9656ADC}" destId="{FF087F40-B8C6-4D3C-AEE4-10AAF06C9116}" srcOrd="4" destOrd="0" presId="urn:microsoft.com/office/officeart/2018/5/layout/IconLeafLabelList"/>
    <dgm:cxn modelId="{9B9BEB91-FF6C-4445-B7FC-0388CD54BB06}" type="presParOf" srcId="{FF087F40-B8C6-4D3C-AEE4-10AAF06C9116}" destId="{1C3DF0E0-4DFB-431B-ABE7-7E2949591F2C}" srcOrd="0" destOrd="0" presId="urn:microsoft.com/office/officeart/2018/5/layout/IconLeafLabelList"/>
    <dgm:cxn modelId="{7B477E4F-76EE-4866-9616-0BF240597A3A}" type="presParOf" srcId="{FF087F40-B8C6-4D3C-AEE4-10AAF06C9116}" destId="{EE863860-2B05-4478-853B-E7A68C7AE5F3}" srcOrd="1" destOrd="0" presId="urn:microsoft.com/office/officeart/2018/5/layout/IconLeafLabelList"/>
    <dgm:cxn modelId="{12FECA07-53B7-421B-A063-DA107C036BD4}" type="presParOf" srcId="{FF087F40-B8C6-4D3C-AEE4-10AAF06C9116}" destId="{041D6BC3-DEB1-4D45-ADD8-96A6AFB361D6}" srcOrd="2" destOrd="0" presId="urn:microsoft.com/office/officeart/2018/5/layout/IconLeafLabelList"/>
    <dgm:cxn modelId="{416E2E4F-9B74-4EE1-817C-802EFF72FBC4}" type="presParOf" srcId="{FF087F40-B8C6-4D3C-AEE4-10AAF06C9116}" destId="{4F0A4265-7DA6-4294-8F86-E070A622B35E}" srcOrd="3" destOrd="0" presId="urn:microsoft.com/office/officeart/2018/5/layout/IconLeafLabelList"/>
    <dgm:cxn modelId="{B647AA0C-9758-4775-B228-6A342B1B6292}" type="presParOf" srcId="{451DC9A9-2144-4401-9E57-6A30D9656ADC}" destId="{369EA636-3E6B-4DB2-AD86-978FEB0D74E8}" srcOrd="5" destOrd="0" presId="urn:microsoft.com/office/officeart/2018/5/layout/IconLeafLabelList"/>
    <dgm:cxn modelId="{8BC579CE-81BF-44D6-9CB3-8D3DF2782FB4}" type="presParOf" srcId="{451DC9A9-2144-4401-9E57-6A30D9656ADC}" destId="{C9DE2637-FC63-45F7-A484-E5327473AC61}" srcOrd="6" destOrd="0" presId="urn:microsoft.com/office/officeart/2018/5/layout/IconLeafLabelList"/>
    <dgm:cxn modelId="{3CDDC91C-9EC9-4166-A7B3-AA1FE8BA969C}" type="presParOf" srcId="{C9DE2637-FC63-45F7-A484-E5327473AC61}" destId="{703ACFF3-DE56-435A-AEFD-9FB5D647B788}" srcOrd="0" destOrd="0" presId="urn:microsoft.com/office/officeart/2018/5/layout/IconLeafLabelList"/>
    <dgm:cxn modelId="{8D518137-4E6D-46AE-BE1D-1451C581A6D1}" type="presParOf" srcId="{C9DE2637-FC63-45F7-A484-E5327473AC61}" destId="{BDF541B2-1F8F-46AF-8A93-B15050FB0E60}" srcOrd="1" destOrd="0" presId="urn:microsoft.com/office/officeart/2018/5/layout/IconLeafLabelList"/>
    <dgm:cxn modelId="{76A32AA0-1FEC-4512-92E1-F05267E63E81}" type="presParOf" srcId="{C9DE2637-FC63-45F7-A484-E5327473AC61}" destId="{EB5F9D9F-558B-407C-8337-717CFD97F0A9}" srcOrd="2" destOrd="0" presId="urn:microsoft.com/office/officeart/2018/5/layout/IconLeafLabelList"/>
    <dgm:cxn modelId="{099F388A-5F54-4923-9AC0-E1E85A56990F}" type="presParOf" srcId="{C9DE2637-FC63-45F7-A484-E5327473AC61}" destId="{E6818290-1C8F-4A54-9492-D9343DBD0AB7}" srcOrd="3" destOrd="0" presId="urn:microsoft.com/office/officeart/2018/5/layout/IconLeafLabelList"/>
    <dgm:cxn modelId="{E42F6CF1-CB35-4B9A-BC94-5089256B0408}" type="presParOf" srcId="{451DC9A9-2144-4401-9E57-6A30D9656ADC}" destId="{53F9BB83-BD99-4307-8926-FF48CD5E7255}" srcOrd="7" destOrd="0" presId="urn:microsoft.com/office/officeart/2018/5/layout/IconLeafLabelList"/>
    <dgm:cxn modelId="{B29E8E76-8E24-4944-B513-3FC3C8DD68A2}" type="presParOf" srcId="{451DC9A9-2144-4401-9E57-6A30D9656ADC}" destId="{E5F590F6-A99C-42F4-B1DC-ECC3CAB53DB0}" srcOrd="8" destOrd="0" presId="urn:microsoft.com/office/officeart/2018/5/layout/IconLeafLabelList"/>
    <dgm:cxn modelId="{EABE734D-D055-46CD-89F8-A0C309F504DA}" type="presParOf" srcId="{E5F590F6-A99C-42F4-B1DC-ECC3CAB53DB0}" destId="{962227E6-BA0D-4628-97BD-3B12D344CB64}" srcOrd="0" destOrd="0" presId="urn:microsoft.com/office/officeart/2018/5/layout/IconLeafLabelList"/>
    <dgm:cxn modelId="{2C83DB09-6C83-4E19-834A-E702CC85B5F3}" type="presParOf" srcId="{E5F590F6-A99C-42F4-B1DC-ECC3CAB53DB0}" destId="{152D1C53-EBB5-4CC2-9EE3-C30820EF5882}" srcOrd="1" destOrd="0" presId="urn:microsoft.com/office/officeart/2018/5/layout/IconLeafLabelList"/>
    <dgm:cxn modelId="{90AE6423-020E-469F-B2AC-9A538E55BA9B}" type="presParOf" srcId="{E5F590F6-A99C-42F4-B1DC-ECC3CAB53DB0}" destId="{2E58B55E-89C5-44F7-B771-7622AE893A9F}" srcOrd="2" destOrd="0" presId="urn:microsoft.com/office/officeart/2018/5/layout/IconLeafLabelList"/>
    <dgm:cxn modelId="{1043F082-6E22-4EFC-ABF8-C30D73589863}" type="presParOf" srcId="{E5F590F6-A99C-42F4-B1DC-ECC3CAB53DB0}" destId="{52432032-FD36-4885-8874-6551B53A26EF}" srcOrd="3" destOrd="0" presId="urn:microsoft.com/office/officeart/2018/5/layout/IconLeafLabelList"/>
    <dgm:cxn modelId="{A8BDC53A-13CF-49A9-A99F-44BEA18703E7}" type="presParOf" srcId="{451DC9A9-2144-4401-9E57-6A30D9656ADC}" destId="{69AD23F3-CD12-44F0-A8B7-560F365D26B8}" srcOrd="9" destOrd="0" presId="urn:microsoft.com/office/officeart/2018/5/layout/IconLeafLabelList"/>
    <dgm:cxn modelId="{062A7A56-5333-44B0-A324-7B044149B98C}" type="presParOf" srcId="{451DC9A9-2144-4401-9E57-6A30D9656ADC}" destId="{D8740AC4-D40F-4280-A4FD-86D040CAF663}" srcOrd="10" destOrd="0" presId="urn:microsoft.com/office/officeart/2018/5/layout/IconLeafLabelList"/>
    <dgm:cxn modelId="{E0F75183-95E4-48D2-B5D8-B55C79044282}" type="presParOf" srcId="{D8740AC4-D40F-4280-A4FD-86D040CAF663}" destId="{1C403F58-E287-494D-A6AC-CCA24CF35373}" srcOrd="0" destOrd="0" presId="urn:microsoft.com/office/officeart/2018/5/layout/IconLeafLabelList"/>
    <dgm:cxn modelId="{8FD6F8D7-7556-4C8B-A2A8-A68F23F7020D}" type="presParOf" srcId="{D8740AC4-D40F-4280-A4FD-86D040CAF663}" destId="{9037321D-81BE-4F01-92B0-708CD687B6A1}" srcOrd="1" destOrd="0" presId="urn:microsoft.com/office/officeart/2018/5/layout/IconLeafLabelList"/>
    <dgm:cxn modelId="{53054EEC-7E03-4145-ADB1-E2410C683406}" type="presParOf" srcId="{D8740AC4-D40F-4280-A4FD-86D040CAF663}" destId="{F9934FBC-FAF7-42BD-9446-9E9CBF791F27}" srcOrd="2" destOrd="0" presId="urn:microsoft.com/office/officeart/2018/5/layout/IconLeafLabelList"/>
    <dgm:cxn modelId="{FFC503F4-6376-442D-986D-577890A26DDA}" type="presParOf" srcId="{D8740AC4-D40F-4280-A4FD-86D040CAF663}" destId="{DA6FE402-FFF9-4A3C-95A5-4D4A23E66FB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4221-9757-4A03-85F7-B10DE6DB5E60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A5AF9-3990-4972-B487-09B395DF325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7000" r="-17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7C88B-EEA2-402C-B475-D4071BB2C93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2200" kern="1200"/>
            <a:t>Predict video Popularity without interactions</a:t>
          </a:r>
          <a:endParaRPr lang="en-US" sz="2200" kern="1200" dirty="0"/>
        </a:p>
      </dsp:txBody>
      <dsp:txXfrm>
        <a:off x="1548914" y="3176402"/>
        <a:ext cx="3600000" cy="720000"/>
      </dsp:txXfrm>
    </dsp:sp>
    <dsp:sp modelId="{D57ECD16-32B2-44D7-9E8E-ABB418B75F4E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6FCCA-DA58-43D1-B405-AECCDFB960A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 t="-3000" b="-3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BA134-8ADB-4204-A07A-C3EA6D64C3B5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2200" kern="1200"/>
            <a:t>Predict video Popularity with interactions</a:t>
          </a:r>
          <a:endParaRPr lang="en-US" sz="2200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011DD-4569-4434-83F6-D7BC9CBF848D}">
      <dsp:nvSpPr>
        <dsp:cNvPr id="0" name=""/>
        <dsp:cNvSpPr/>
      </dsp:nvSpPr>
      <dsp:spPr>
        <a:xfrm>
          <a:off x="277195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12359-24DD-4F0D-B679-A8B54A1861A4}">
      <dsp:nvSpPr>
        <dsp:cNvPr id="0" name=""/>
        <dsp:cNvSpPr/>
      </dsp:nvSpPr>
      <dsp:spPr>
        <a:xfrm>
          <a:off x="461379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6A28C-CAB6-4E3B-A646-48DB9293E07B}">
      <dsp:nvSpPr>
        <dsp:cNvPr id="0" name=""/>
        <dsp:cNvSpPr/>
      </dsp:nvSpPr>
      <dsp:spPr>
        <a:xfrm>
          <a:off x="920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/>
            <a:t>YOUTUBE API + KAGGLE DATA</a:t>
          </a:r>
          <a:endParaRPr lang="en-US" sz="1400" kern="1200" dirty="0"/>
        </a:p>
      </dsp:txBody>
      <dsp:txXfrm>
        <a:off x="920" y="1831678"/>
        <a:ext cx="1416796" cy="566718"/>
      </dsp:txXfrm>
    </dsp:sp>
    <dsp:sp modelId="{DD49E53E-ACF0-4A18-8355-95FB599CE074}">
      <dsp:nvSpPr>
        <dsp:cNvPr id="0" name=""/>
        <dsp:cNvSpPr/>
      </dsp:nvSpPr>
      <dsp:spPr>
        <a:xfrm>
          <a:off x="1941931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374B0-CFE4-43A7-82D3-96969214B3B6}">
      <dsp:nvSpPr>
        <dsp:cNvPr id="0" name=""/>
        <dsp:cNvSpPr/>
      </dsp:nvSpPr>
      <dsp:spPr>
        <a:xfrm>
          <a:off x="2126115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4FF4E-4F00-4E76-AAAE-FF201FDD5096}">
      <dsp:nvSpPr>
        <dsp:cNvPr id="0" name=""/>
        <dsp:cNvSpPr/>
      </dsp:nvSpPr>
      <dsp:spPr>
        <a:xfrm>
          <a:off x="1665656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 dirty="0"/>
            <a:t>DATA CLEANING</a:t>
          </a:r>
          <a:endParaRPr lang="en-US" sz="1400" kern="1200" dirty="0"/>
        </a:p>
      </dsp:txBody>
      <dsp:txXfrm>
        <a:off x="1665656" y="1831678"/>
        <a:ext cx="1416796" cy="566718"/>
      </dsp:txXfrm>
    </dsp:sp>
    <dsp:sp modelId="{1C3DF0E0-4DFB-431B-ABE7-7E2949591F2C}">
      <dsp:nvSpPr>
        <dsp:cNvPr id="0" name=""/>
        <dsp:cNvSpPr/>
      </dsp:nvSpPr>
      <dsp:spPr>
        <a:xfrm>
          <a:off x="3606668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63860-2B05-4478-853B-E7A68C7AE5F3}">
      <dsp:nvSpPr>
        <dsp:cNvPr id="0" name=""/>
        <dsp:cNvSpPr/>
      </dsp:nvSpPr>
      <dsp:spPr>
        <a:xfrm>
          <a:off x="3790851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A4265-7DA6-4294-8F86-E070A622B35E}">
      <dsp:nvSpPr>
        <dsp:cNvPr id="0" name=""/>
        <dsp:cNvSpPr/>
      </dsp:nvSpPr>
      <dsp:spPr>
        <a:xfrm>
          <a:off x="3330392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/>
            <a:t>EXTRACING TEXT FEATURES (NLP)</a:t>
          </a:r>
          <a:endParaRPr lang="en-US" sz="1400" kern="1200" dirty="0"/>
        </a:p>
      </dsp:txBody>
      <dsp:txXfrm>
        <a:off x="3330392" y="1831678"/>
        <a:ext cx="1416796" cy="566718"/>
      </dsp:txXfrm>
    </dsp:sp>
    <dsp:sp modelId="{703ACFF3-DE56-435A-AEFD-9FB5D647B788}">
      <dsp:nvSpPr>
        <dsp:cNvPr id="0" name=""/>
        <dsp:cNvSpPr/>
      </dsp:nvSpPr>
      <dsp:spPr>
        <a:xfrm>
          <a:off x="5271404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541B2-1F8F-46AF-8A93-B15050FB0E60}">
      <dsp:nvSpPr>
        <dsp:cNvPr id="0" name=""/>
        <dsp:cNvSpPr/>
      </dsp:nvSpPr>
      <dsp:spPr>
        <a:xfrm>
          <a:off x="5455588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18290-1C8F-4A54-9492-D9343DBD0AB7}">
      <dsp:nvSpPr>
        <dsp:cNvPr id="0" name=""/>
        <dsp:cNvSpPr/>
      </dsp:nvSpPr>
      <dsp:spPr>
        <a:xfrm>
          <a:off x="4995129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/>
            <a:t>DATA ANALYSIS</a:t>
          </a:r>
          <a:endParaRPr lang="en-US" sz="1400" kern="1200" dirty="0"/>
        </a:p>
      </dsp:txBody>
      <dsp:txXfrm>
        <a:off x="4995129" y="1831678"/>
        <a:ext cx="1416796" cy="566718"/>
      </dsp:txXfrm>
    </dsp:sp>
    <dsp:sp modelId="{962227E6-BA0D-4628-97BD-3B12D344CB64}">
      <dsp:nvSpPr>
        <dsp:cNvPr id="0" name=""/>
        <dsp:cNvSpPr/>
      </dsp:nvSpPr>
      <dsp:spPr>
        <a:xfrm>
          <a:off x="6936140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D1C53-EBB5-4CC2-9EE3-C30820EF5882}">
      <dsp:nvSpPr>
        <dsp:cNvPr id="0" name=""/>
        <dsp:cNvSpPr/>
      </dsp:nvSpPr>
      <dsp:spPr>
        <a:xfrm>
          <a:off x="7120324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32032-FD36-4885-8874-6551B53A26EF}">
      <dsp:nvSpPr>
        <dsp:cNvPr id="0" name=""/>
        <dsp:cNvSpPr/>
      </dsp:nvSpPr>
      <dsp:spPr>
        <a:xfrm>
          <a:off x="6659865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/>
            <a:t>MODELING</a:t>
          </a:r>
          <a:endParaRPr lang="en-US" sz="1400" kern="1200" dirty="0"/>
        </a:p>
      </dsp:txBody>
      <dsp:txXfrm>
        <a:off x="6659865" y="1831678"/>
        <a:ext cx="1416796" cy="566718"/>
      </dsp:txXfrm>
    </dsp:sp>
    <dsp:sp modelId="{1C403F58-E287-494D-A6AC-CCA24CF35373}">
      <dsp:nvSpPr>
        <dsp:cNvPr id="0" name=""/>
        <dsp:cNvSpPr/>
      </dsp:nvSpPr>
      <dsp:spPr>
        <a:xfrm>
          <a:off x="8600877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7321D-81BE-4F01-92B0-708CD687B6A1}">
      <dsp:nvSpPr>
        <dsp:cNvPr id="0" name=""/>
        <dsp:cNvSpPr/>
      </dsp:nvSpPr>
      <dsp:spPr>
        <a:xfrm>
          <a:off x="8785060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E402-FFF9-4A3C-95A5-4D4A23E66FB9}">
      <dsp:nvSpPr>
        <dsp:cNvPr id="0" name=""/>
        <dsp:cNvSpPr/>
      </dsp:nvSpPr>
      <dsp:spPr>
        <a:xfrm>
          <a:off x="8324601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1400" kern="1200"/>
            <a:t>FINE TUNING</a:t>
          </a:r>
          <a:endParaRPr lang="en-US" sz="1400" kern="1200" dirty="0"/>
        </a:p>
      </dsp:txBody>
      <dsp:txXfrm>
        <a:off x="8324601" y="1831678"/>
        <a:ext cx="1416796" cy="5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30.05.2024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3221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5156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79088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94940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223320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175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18661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855603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32326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5598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04450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711772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5263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83223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797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0527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8561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30.05.2024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574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FlmgY9dckJU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en/thank-you-gratitude-appreciation-490607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kaggle.com/datasets/asaniczka/trending-youtube-videos-113-countries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1" y="4695826"/>
            <a:ext cx="7959722" cy="160338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YouTube Video Popularity Prediction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r="1" b="11476"/>
          <a:stretch/>
        </p:blipFill>
        <p:spPr>
          <a:xfrm>
            <a:off x="3594494" y="238125"/>
            <a:ext cx="8169788" cy="40681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48D589-4F8C-0628-4E34-934B71F6F9D5}"/>
              </a:ext>
            </a:extLst>
          </p:cNvPr>
          <p:cNvSpPr txBox="1"/>
          <p:nvPr/>
        </p:nvSpPr>
        <p:spPr>
          <a:xfrm>
            <a:off x="9705642" y="643520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sis MT Pro" panose="020405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Pooja</a:t>
            </a:r>
            <a:r>
              <a:rPr lang="de-DE" dirty="0"/>
              <a:t> </a:t>
            </a:r>
            <a:r>
              <a:rPr lang="de-DE" b="1" dirty="0" smtClean="0">
                <a:latin typeface="Amasis MT Pro" panose="020405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Gadham Setty</a:t>
            </a:r>
            <a:endParaRPr lang="de-DE" b="1" dirty="0">
              <a:latin typeface="Amasis MT Pro" panose="020405040500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BFB7D9-AF90-DE4D-463D-B2FCB3BD6A9E}"/>
              </a:ext>
            </a:extLst>
          </p:cNvPr>
          <p:cNvSpPr txBox="1"/>
          <p:nvPr/>
        </p:nvSpPr>
        <p:spPr>
          <a:xfrm>
            <a:off x="4209717" y="4511160"/>
            <a:ext cx="475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sis MT Pro" panose="020405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IRONHACK BOOTCAMP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7586-CB38-D784-44FC-DE7438B7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367830"/>
            <a:ext cx="10172700" cy="550969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PREDICTIVE MODELLING </a:t>
            </a:r>
            <a:r>
              <a:rPr lang="de-DE" b="1" dirty="0" smtClean="0"/>
              <a:t>RESULTS </a:t>
            </a:r>
            <a:endParaRPr lang="de-DE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E94D6D89-D4D2-CC1A-7F51-F33820B3B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0639"/>
              </p:ext>
            </p:extLst>
          </p:nvPr>
        </p:nvGraphicFramePr>
        <p:xfrm>
          <a:off x="1437326" y="2066778"/>
          <a:ext cx="992504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49">
                  <a:extLst>
                    <a:ext uri="{9D8B030D-6E8A-4147-A177-3AD203B41FA5}">
                      <a16:colId xmlns:a16="http://schemas.microsoft.com/office/drawing/2014/main" xmlns="" val="2030934869"/>
                    </a:ext>
                  </a:extLst>
                </a:gridCol>
                <a:gridCol w="3308349">
                  <a:extLst>
                    <a:ext uri="{9D8B030D-6E8A-4147-A177-3AD203B41FA5}">
                      <a16:colId xmlns:a16="http://schemas.microsoft.com/office/drawing/2014/main" xmlns="" val="3199852677"/>
                    </a:ext>
                  </a:extLst>
                </a:gridCol>
                <a:gridCol w="3308349">
                  <a:extLst>
                    <a:ext uri="{9D8B030D-6E8A-4147-A177-3AD203B41FA5}">
                      <a16:colId xmlns:a16="http://schemas.microsoft.com/office/drawing/2014/main" xmlns="" val="3018974739"/>
                    </a:ext>
                  </a:extLst>
                </a:gridCol>
              </a:tblGrid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375265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1.0509224842734217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0.274605139481628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0516146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0.7687917712336275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0.6118044442125419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349277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1.0233993104363792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0.3121031088791024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017708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0.842527604835509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0.533768744185466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5813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r>
                        <a:rPr lang="de-DE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0.8396959667262528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0.5368973768075809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13165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72708"/>
            <a:ext cx="10018713" cy="1418492"/>
          </a:xfrm>
        </p:spPr>
        <p:txBody>
          <a:bodyPr>
            <a:normAutofit/>
          </a:bodyPr>
          <a:lstStyle/>
          <a:p>
            <a:r>
              <a:rPr lang="en-US" b="1" dirty="0"/>
              <a:t>Ridge Regression</a:t>
            </a:r>
            <a:r>
              <a:rPr lang="en-US" dirty="0"/>
              <a:t> achieved the best </a:t>
            </a:r>
            <a:r>
              <a:rPr lang="en-US" dirty="0" smtClean="0"/>
              <a:t>performance </a:t>
            </a:r>
            <a:r>
              <a:rPr lang="en-US" dirty="0"/>
              <a:t>with the lowest R</a:t>
            </a:r>
            <a:r>
              <a:rPr lang="en-US" dirty="0" smtClean="0"/>
              <a:t>MSE </a:t>
            </a:r>
            <a:r>
              <a:rPr lang="en-US" dirty="0"/>
              <a:t>and highest R² score, followed closely by </a:t>
            </a:r>
            <a:r>
              <a:rPr lang="en-US" b="1" dirty="0"/>
              <a:t>XGBoost</a:t>
            </a:r>
            <a:r>
              <a:rPr lang="en-US" dirty="0"/>
              <a:t> and </a:t>
            </a:r>
            <a:r>
              <a:rPr lang="en-US" b="1" dirty="0"/>
              <a:t>Support Vector Machine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7108" y="1348154"/>
            <a:ext cx="257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Use Case 1:</a:t>
            </a:r>
            <a:endParaRPr lang="en-IN" sz="28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34178-8096-A938-8CDF-53A33AF1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5141"/>
            <a:ext cx="10018713" cy="745105"/>
          </a:xfrm>
        </p:spPr>
        <p:txBody>
          <a:bodyPr>
            <a:normAutofit/>
          </a:bodyPr>
          <a:lstStyle/>
          <a:p>
            <a:r>
              <a:rPr lang="de-DE" b="1" dirty="0" smtClean="0"/>
              <a:t>PREDICTIVE MODELLING RESULTS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728945-6C1B-853D-3B9B-C1B38333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783" y="2549769"/>
            <a:ext cx="3936556" cy="1565032"/>
          </a:xfrm>
        </p:spPr>
        <p:txBody>
          <a:bodyPr anchor="t">
            <a:normAutofit/>
          </a:bodyPr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54" y="2179144"/>
            <a:ext cx="9931400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5724" y="1465385"/>
            <a:ext cx="271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itchFamily="18" charset="0"/>
              </a:rPr>
              <a:t>Use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800" b="1" dirty="0">
                <a:latin typeface="Georgia" pitchFamily="18" charset="0"/>
              </a:rPr>
              <a:t>Case</a:t>
            </a:r>
            <a:r>
              <a:rPr lang="en-US" sz="2800" dirty="0" smtClean="0">
                <a:latin typeface="Georgia" pitchFamily="18" charset="0"/>
              </a:rPr>
              <a:t> 2 :</a:t>
            </a:r>
            <a:endParaRPr lang="en-IN" sz="2800" dirty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724" y="4712677"/>
            <a:ext cx="980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Vector Machine</a:t>
            </a:r>
            <a:r>
              <a:rPr lang="en-US" sz="2400" dirty="0"/>
              <a:t> achieved the best performance with the lowest MSE and highest R² score, followed closely by </a:t>
            </a:r>
            <a:r>
              <a:rPr lang="en-US" sz="2400" b="1" dirty="0"/>
              <a:t>XGBoost</a:t>
            </a:r>
            <a:r>
              <a:rPr lang="en-US" sz="2400" dirty="0"/>
              <a:t> and </a:t>
            </a:r>
            <a:r>
              <a:rPr lang="en-US" sz="2400" b="1" dirty="0"/>
              <a:t>Ridge Regression</a:t>
            </a:r>
            <a:r>
              <a:rPr lang="en-US" sz="2400" dirty="0"/>
              <a:t>.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661D5-03B7-4B5C-9A1E-44867374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494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/>
              <a:t>FUTURE SCOPE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xmlns="" id="{010D797F-4D49-7CC3-6905-CAAA17FEC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E46C1-2813-149B-9DD4-F7400958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710" y="2743199"/>
            <a:ext cx="6042314" cy="3124201"/>
          </a:xfrm>
        </p:spPr>
        <p:txBody>
          <a:bodyPr anchor="t">
            <a:normAutofit/>
          </a:bodyPr>
          <a:lstStyle/>
          <a:p>
            <a:r>
              <a:rPr lang="de-DE" dirty="0" smtClean="0"/>
              <a:t>Scale up </a:t>
            </a:r>
            <a:r>
              <a:rPr lang="de-DE" dirty="0"/>
              <a:t>the data</a:t>
            </a:r>
          </a:p>
          <a:p>
            <a:r>
              <a:rPr lang="de-DE" dirty="0"/>
              <a:t>V</a:t>
            </a:r>
            <a:r>
              <a:rPr lang="de-DE" dirty="0" smtClean="0"/>
              <a:t>arious  Text Extractions </a:t>
            </a:r>
            <a:r>
              <a:rPr lang="de-DE" dirty="0"/>
              <a:t>T</a:t>
            </a:r>
            <a:r>
              <a:rPr lang="de-DE" dirty="0" smtClean="0"/>
              <a:t>echniques </a:t>
            </a:r>
            <a:r>
              <a:rPr lang="de-DE" dirty="0"/>
              <a:t>(word2vec)</a:t>
            </a:r>
          </a:p>
          <a:p>
            <a:r>
              <a:rPr lang="de-DE" dirty="0" smtClean="0"/>
              <a:t>Perform Deep Learning models</a:t>
            </a:r>
          </a:p>
          <a:p>
            <a:r>
              <a:rPr lang="de-DE" dirty="0" smtClean="0"/>
              <a:t>Video movement and Voice recognition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1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ADA8EC3-01C5-453C-91A6-D01B9E15B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9A1D7546-68ED-4F66-AA8D-D04BEAD39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CFE8A66-699D-4E05-B8FC-C31AE461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A124234B-D5D1-45F9-9B32-264F699BC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7A0B0249-AEB7-44A1-BEC3-A0C07E9E3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251D4BF9-284D-4B99-922C-BAB91FB2D9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733E9BD1-CC4F-4B4B-A413-92D6B1F0B3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2EAC6F4-CC14-4018-8EB7-80E98A207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20B54FFC-1F45-4851-B17E-27AA9F2AA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41D2D494-2435-4150-B9D3-974CD924E5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1919E1BB-9B82-4C97-919D-92ED3FFE6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6F8ACC16-1243-4719-B21E-C286C1026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453E1702-AF03-4993-9127-D048E93143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B0A6365B-1292-4142-BA51-04BCB3D4C1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1" name="Inhaltsplatzhalter 4" descr="A close up of words&#10;&#10;Description automatically generated">
            <a:extLst>
              <a:ext uri="{FF2B5EF4-FFF2-40B4-BE49-F238E27FC236}">
                <a16:creationId xmlns:a16="http://schemas.microsoft.com/office/drawing/2014/main" xmlns="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t="7046" r="1" b="7594"/>
          <a:stretch/>
        </p:blipFill>
        <p:spPr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5428F22-76B3-4107-AADE-3F9EC95FD3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346FBCF-5353-4172-96F5-4B7EB0777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xmlns="" id="{343F3E6D-808D-43AD-9485-AD0014BEAE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xmlns="" id="{03DB1AC6-5430-4CD3-BD83-86E675A11A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8326E10-C8CB-487F-A110-F861268DE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3279962B-46D2-4E19-B632-39B80D1E8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321A335A-53CB-4C17-AB51-5D9C2DCB4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0E0D557-405B-469F-AEDE-4E3404AA4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D8D4E62F-9393-40A6-9E85-9F3B59C46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FABD11B1-DE89-45BC-8204-968C88AADC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AFA4965A-1FBC-44B8-B96A-3F5275C3AE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FE451-B40A-F4EC-D9CA-2A93EF2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de-DE" b="1" dirty="0"/>
              <a:t>MOTIVATION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xmlns="" id="{9CA48549-37F7-B5CC-F577-8BDADA29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7" r="50156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2A1862-CDEF-FF78-4245-A0EE33D0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To help content creators to tailor their videos to audience preferences and maximize user engangement </a:t>
            </a:r>
          </a:p>
        </p:txBody>
      </p:sp>
    </p:spTree>
    <p:extLst>
      <p:ext uri="{BB962C8B-B14F-4D97-AF65-F5344CB8AC3E}">
        <p14:creationId xmlns:p14="http://schemas.microsoft.com/office/powerpoint/2010/main" val="2119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81A06-FD18-34E7-6DC3-1F36278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ea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9170323-6DB2-96E6-4505-B498F1EAD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9856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6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FEFA9-7CCF-157B-0B62-ACC1BE40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4" y="551329"/>
            <a:ext cx="9742318" cy="1752599"/>
          </a:xfrm>
        </p:spPr>
        <p:txBody>
          <a:bodyPr>
            <a:normAutofit/>
          </a:bodyPr>
          <a:lstStyle/>
          <a:p>
            <a:r>
              <a:rPr lang="de-DE" b="1" dirty="0"/>
              <a:t>STEPS FOR SUCCESS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xmlns="" id="{CBD88D8B-4702-CBDF-C926-AFAF5E28B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8491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3107" y="5907704"/>
            <a:ext cx="819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7"/>
              </a:rPr>
              <a:t>https://</a:t>
            </a:r>
            <a:r>
              <a:rPr lang="en-IN" dirty="0" smtClean="0">
                <a:latin typeface="Sitka Text" pitchFamily="2" charset="0"/>
                <a:hlinkClick r:id="rId7"/>
              </a:rPr>
              <a:t>www.kaggle.com/datasets/asaniczka/trending-youtube-videos-113-countries</a:t>
            </a:r>
            <a:endParaRPr lang="en-IN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268B5-8A13-D50C-588E-4EF831A5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57" y="228601"/>
            <a:ext cx="10018713" cy="1119554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TOP 50 POPULAR VIDEO CHANNELS IN YOUTUBE</a:t>
            </a:r>
            <a:endParaRPr lang="de-D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55632D-DFFA-0236-AFAB-0A273639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938" y="1582615"/>
            <a:ext cx="10445262" cy="43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60704-A7EE-99DB-2141-C8065251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7365"/>
            <a:ext cx="10018713" cy="1752599"/>
          </a:xfrm>
        </p:spPr>
        <p:txBody>
          <a:bodyPr/>
          <a:lstStyle/>
          <a:p>
            <a:r>
              <a:rPr lang="de-DE" b="1" dirty="0" smtClean="0"/>
              <a:t>VIEWS OF POPULAR VIDEOS</a:t>
            </a:r>
            <a:endParaRPr lang="de-DE" b="1" dirty="0"/>
          </a:p>
        </p:txBody>
      </p:sp>
      <p:pic>
        <p:nvPicPr>
          <p:cNvPr id="9" name="Picture 8" descr="A graph of blue and white bars&#10;&#10;Description automatically generated">
            <a:extLst>
              <a:ext uri="{FF2B5EF4-FFF2-40B4-BE49-F238E27FC236}">
                <a16:creationId xmlns:a16="http://schemas.microsoft.com/office/drawing/2014/main" xmlns="" id="{901C8842-0653-7642-73C7-B488C625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90" y="1534989"/>
            <a:ext cx="5094833" cy="4236464"/>
          </a:xfrm>
          <a:prstGeom prst="rect">
            <a:avLst/>
          </a:prstGeom>
        </p:spPr>
      </p:pic>
      <p:pic>
        <p:nvPicPr>
          <p:cNvPr id="11" name="Picture 10" descr="A graph with a number of views&#10;&#10;Description automatically generated">
            <a:extLst>
              <a:ext uri="{FF2B5EF4-FFF2-40B4-BE49-F238E27FC236}">
                <a16:creationId xmlns:a16="http://schemas.microsoft.com/office/drawing/2014/main" xmlns="" id="{D4D605E2-A22C-2435-B2FC-AF49B97A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36" y="1534989"/>
            <a:ext cx="4836849" cy="42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544F4-79E2-79D7-34F1-32B6D30D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99" y="192741"/>
            <a:ext cx="10018713" cy="1752599"/>
          </a:xfrm>
        </p:spPr>
        <p:txBody>
          <a:bodyPr/>
          <a:lstStyle/>
          <a:p>
            <a:r>
              <a:rPr lang="de-DE" b="1" dirty="0" smtClean="0"/>
              <a:t>LIKES FOR POPULAR VIDEOS</a:t>
            </a:r>
            <a:endParaRPr lang="de-D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B171825-A409-30D3-9B46-F9B07BFE1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71" y="2124636"/>
            <a:ext cx="8852244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CBAEA-8710-F7E2-E15B-3D699873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7" y="425824"/>
            <a:ext cx="10018713" cy="1752599"/>
          </a:xfrm>
        </p:spPr>
        <p:txBody>
          <a:bodyPr/>
          <a:lstStyle/>
          <a:p>
            <a:r>
              <a:rPr lang="de-DE" b="1" dirty="0" smtClean="0"/>
              <a:t>FREQUENT WORDS IN VIDEO TITILE</a:t>
            </a:r>
            <a:endParaRPr lang="de-D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3864892-BB5B-E3D0-4059-873C8BFF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41" y="2325948"/>
            <a:ext cx="8327636" cy="41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FFAD3-6FC7-A282-F038-ECD11B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4458"/>
            <a:ext cx="10018713" cy="1752599"/>
          </a:xfrm>
        </p:spPr>
        <p:txBody>
          <a:bodyPr/>
          <a:lstStyle/>
          <a:p>
            <a:r>
              <a:rPr lang="de-DE" b="1" dirty="0" smtClean="0"/>
              <a:t>MONTHLY STATISTICS OVER TIME</a:t>
            </a:r>
            <a:endParaRPr lang="de-D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1C69E4F-1841-498A-533D-8EFC478D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73" y="2079812"/>
            <a:ext cx="9144480" cy="43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1143</TotalTime>
  <Words>193</Words>
  <Application>Microsoft Office PowerPoint</Application>
  <PresentationFormat>Custom</PresentationFormat>
  <Paragraphs>52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YouTube Video Popularity Prediction</vt:lpstr>
      <vt:lpstr>MOTIVATION</vt:lpstr>
      <vt:lpstr>USE CASES</vt:lpstr>
      <vt:lpstr>STEPS FOR SUCCESS</vt:lpstr>
      <vt:lpstr>TOP 50 POPULAR VIDEO CHANNELS IN YOUTUBE</vt:lpstr>
      <vt:lpstr>VIEWS OF POPULAR VIDEOS</vt:lpstr>
      <vt:lpstr>LIKES FOR POPULAR VIDEOS</vt:lpstr>
      <vt:lpstr>FREQUENT WORDS IN VIDEO TITILE</vt:lpstr>
      <vt:lpstr>MONTHLY STATISTICS OVER TIME</vt:lpstr>
      <vt:lpstr>PREDICTIVE MODELLING RESULTS </vt:lpstr>
      <vt:lpstr>PREDICTIVE MODELLING RESULTS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Popularity Prediction</dc:title>
  <dc:creator>Chittimilla, Saikiran</dc:creator>
  <cp:lastModifiedBy>H P</cp:lastModifiedBy>
  <cp:revision>13</cp:revision>
  <dcterms:created xsi:type="dcterms:W3CDTF">2024-05-30T13:40:17Z</dcterms:created>
  <dcterms:modified xsi:type="dcterms:W3CDTF">2024-05-31T14:25:37Z</dcterms:modified>
</cp:coreProperties>
</file>