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63" r:id="rId4"/>
    <p:sldId id="259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D346-BBE1-4A46-963D-1DC19596C2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AD599-57E5-4C22-8223-0A05E4B1B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6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C7294C-1F9D-4F74-B727-48C219725580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E5EAA0-FB7C-4F6B-81CA-72DFD5960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1587357_Detection_and_Classification_of_Plant_Leaf_Diseases_in_Image_Processing_using_MATLAB" TargetMode="External"/><Relationship Id="rId2" Type="http://schemas.openxmlformats.org/officeDocument/2006/relationships/hyperlink" Target="https://www.ijert.org/research/detection-and-classification-of-plant-leaf-diseases-by-using-deep-learning-algorithm-IJERTCONV6IS0708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jarcce.com/upload/2016/november-16/IJARCCE%2044.pdf" TargetMode="External"/><Relationship Id="rId4" Type="http://schemas.openxmlformats.org/officeDocument/2006/relationships/hyperlink" Target="https://link.springer.com/chapter/10.1007/978-981-15-1384-8_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512167"/>
          </a:xfrm>
        </p:spPr>
        <p:txBody>
          <a:bodyPr>
            <a:normAutofit/>
          </a:bodyPr>
          <a:lstStyle/>
          <a:p>
            <a:r>
              <a:rPr lang="en-GB" sz="2400" dirty="0"/>
              <a:t>Detection and Classification of Plant Leaf Diseases</a:t>
            </a:r>
            <a:br>
              <a:rPr lang="en-GB" sz="2400" dirty="0"/>
            </a:br>
            <a:r>
              <a:rPr lang="en-GB" sz="2400" dirty="0" smtClean="0"/>
              <a:t>using </a:t>
            </a:r>
            <a:r>
              <a:rPr lang="en-GB" sz="2400" dirty="0"/>
              <a:t>Deep Learning Algorithm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776864" cy="4082008"/>
          </a:xfrm>
        </p:spPr>
        <p:txBody>
          <a:bodyPr>
            <a:normAutofit lnSpcReduction="10000"/>
          </a:bodyPr>
          <a:lstStyle/>
          <a:p>
            <a:pPr lvl="0"/>
            <a:endParaRPr lang="en-I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/>
            <a:r>
              <a:rPr lang="en-IN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DOMAIN </a:t>
            </a:r>
            <a:r>
              <a:rPr lang="en-IN" sz="2000" kern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IN" sz="2000" kern="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DATA_SCIENCE	</a:t>
            </a: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endParaRPr kumimoji="0" lang="en-I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endParaRPr kumimoji="0" lang="en-I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defRPr/>
            </a:pPr>
            <a:endParaRPr lang="en-IN" sz="2000" kern="0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defRPr/>
            </a:pPr>
            <a:endParaRPr lang="en-IN" sz="2000" kern="0" dirty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kern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en-IN" sz="2200" kern="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Prof. Manjunath Gonal and Prof. V.S. Biradar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defRPr/>
            </a:pPr>
            <a:r>
              <a:rPr lang="en-IN" sz="2000" kern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</a:p>
          <a:p>
            <a:pPr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defRPr/>
            </a:pPr>
            <a:endParaRPr lang="en-IN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2636912"/>
          <a:ext cx="6096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Name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USN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Pooja G Kamble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01FE16BCS140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Praveen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Kundargi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01FE17BCS418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Saurabh Anbarasan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01FE17BCS505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Level 0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2" t="20311" r="17253" b="13593"/>
          <a:stretch/>
        </p:blipFill>
        <p:spPr bwMode="auto">
          <a:xfrm>
            <a:off x="971600" y="1481138"/>
            <a:ext cx="7128792" cy="45259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063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DFD for proposed system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5" t="25544" r="18292" b="12905"/>
          <a:stretch/>
        </p:blipFill>
        <p:spPr bwMode="auto">
          <a:xfrm>
            <a:off x="683568" y="1481138"/>
            <a:ext cx="7560839" cy="47561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273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diseases detected are: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Spot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Septoria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Blight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 Mosaic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curve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stresses classified are: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Biotic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Abiotic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2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is a range of monochromatic shades from black to white. Therefore, a grayscale image contains only shades of gray and no 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Mean: Average value of the pixels in the image.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deviation: It shows how much variation or "dispersion" exists from the average (mean, or expected value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09728" lv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deep learning architecture: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Methods</a:t>
            </a:r>
            <a:r>
              <a:rPr lang="en-IN" sz="3200" dirty="0">
                <a:effectLst/>
              </a:rPr>
              <a:t/>
            </a:r>
            <a:br>
              <a:rPr lang="en-IN" sz="3200" dirty="0">
                <a:effectLst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5314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training mechanism: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From Scratch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training-testing set distribution: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80%,  Test: 20%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60%,  Test: 40%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50%,  Test: 50%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40%,  Test: 60%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20%,  Test: 80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lvl="0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(K-nearest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(Artificial Neuron Network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36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www.ijert.org/research/detection-and-classification-of-plant-leaf-diseases-by-using-deep-learning-algorithm-IJERTCONV6IS07082.pdf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www.researchgate.net/publication/321587357_Detection_and_Classification_of_Plant_Leaf_Diseases_in_Image_Processing_using_MATLAB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link.springer.com/chapter/10.1007/978-981-15-1384-8_16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https://www.ijarcce.com/upload/2016/november-16/IJARCCE%2044.pdf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To detect and classify plant leaf disease detection using deep learning algorithms.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402"/>
            <a:ext cx="8229600" cy="1143000"/>
          </a:xfrm>
        </p:spPr>
        <p:txBody>
          <a:bodyPr>
            <a:normAutofit/>
          </a:bodyPr>
          <a:lstStyle/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of disease in plants plays a key role in the field of agriculture, because having diseases in crops are quite natural.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is neglected then it can cause serious effects on plants due to which quality, productivity and yield of the plant is affected.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Diseases in plants cause a periodic outbreak of diseases which leads to large-scale death. These problems need to be solved at the initial stage, to save life and money of people.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5402"/>
            <a:ext cx="8229600" cy="1143000"/>
          </a:xfrm>
        </p:spPr>
        <p:txBody>
          <a:bodyPr/>
          <a:lstStyle/>
          <a:p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affected area of the leaf. 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disease of a plant and thus increasing yield of the plant.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phenotype of a plant without damaging it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complex background that cannot be easily separated from the region of interest.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algorithms require large amount of labeled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disease of plant at an early stage.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4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of proposed </a:t>
            </a:r>
            <a:r>
              <a:rPr lang="en-IN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6" t="27329" r="27319" b="24661"/>
          <a:stretch/>
        </p:blipFill>
        <p:spPr bwMode="auto">
          <a:xfrm>
            <a:off x="1213496" y="1484784"/>
            <a:ext cx="6717007" cy="3892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134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disease at different stages of the plant.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 can be relocated to a healthier environment if it is affected by abiotic stress.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plants can be done if the plant is affected by biotic stress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Advantages/applications of proposed system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5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shall be able to detect the leaf from the captured image.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shall be able to eliminate image distortion.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shall be able to predict the disease.</a:t>
            </a: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model should be greater than 70%.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shall require a minimum of 4 GB RAM.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50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92" y="1667489"/>
            <a:ext cx="6645216" cy="41532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06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582</TotalTime>
  <Words>433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Detection and Classification of Plant Leaf Diseases using Deep Learning Algorithm</vt:lpstr>
      <vt:lpstr>PROBLEM STATEMENT </vt:lpstr>
      <vt:lpstr>Motivation </vt:lpstr>
      <vt:lpstr>Objectives </vt:lpstr>
      <vt:lpstr>Challenges </vt:lpstr>
      <vt:lpstr>Flow Diagram of proposed System</vt:lpstr>
      <vt:lpstr>Advantages/applications of proposed system</vt:lpstr>
      <vt:lpstr>PowerPoint Presentation</vt:lpstr>
      <vt:lpstr>System Architecture</vt:lpstr>
      <vt:lpstr>Data Flow Diagram Level 0</vt:lpstr>
      <vt:lpstr>Detailed DFD for proposed system</vt:lpstr>
      <vt:lpstr>Proposed Methodology</vt:lpstr>
      <vt:lpstr>Feature Extraction Methods 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Enhanced Query Processing Algorithm for Distributed Database Systems</dc:title>
  <dc:creator>Windows User</dc:creator>
  <cp:lastModifiedBy>PAVAN KAMBLE</cp:lastModifiedBy>
  <cp:revision>31</cp:revision>
  <dcterms:created xsi:type="dcterms:W3CDTF">2020-02-18T06:11:31Z</dcterms:created>
  <dcterms:modified xsi:type="dcterms:W3CDTF">2020-04-17T12:42:06Z</dcterms:modified>
</cp:coreProperties>
</file>