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slideshow.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notesMasterIdLst>
    <p:notesMasterId r:id="rId44"/>
  </p:notesMasterIdLst>
  <p:sldIdLst>
    <p:sldId id="468" r:id="rId2"/>
    <p:sldId id="546" r:id="rId3"/>
    <p:sldId id="759" r:id="rId4"/>
    <p:sldId id="760" r:id="rId5"/>
    <p:sldId id="762" r:id="rId6"/>
    <p:sldId id="763" r:id="rId7"/>
    <p:sldId id="764" r:id="rId8"/>
    <p:sldId id="765" r:id="rId9"/>
    <p:sldId id="766" r:id="rId10"/>
    <p:sldId id="767" r:id="rId11"/>
    <p:sldId id="768" r:id="rId12"/>
    <p:sldId id="769" r:id="rId13"/>
    <p:sldId id="770" r:id="rId14"/>
    <p:sldId id="771" r:id="rId15"/>
    <p:sldId id="772" r:id="rId16"/>
    <p:sldId id="773" r:id="rId17"/>
    <p:sldId id="774" r:id="rId18"/>
    <p:sldId id="775" r:id="rId19"/>
    <p:sldId id="776" r:id="rId20"/>
    <p:sldId id="777" r:id="rId21"/>
    <p:sldId id="778" r:id="rId22"/>
    <p:sldId id="779" r:id="rId23"/>
    <p:sldId id="780" r:id="rId24"/>
    <p:sldId id="781" r:id="rId25"/>
    <p:sldId id="782" r:id="rId26"/>
    <p:sldId id="797" r:id="rId27"/>
    <p:sldId id="783" r:id="rId28"/>
    <p:sldId id="784" r:id="rId29"/>
    <p:sldId id="785" r:id="rId30"/>
    <p:sldId id="786" r:id="rId31"/>
    <p:sldId id="787" r:id="rId32"/>
    <p:sldId id="788" r:id="rId33"/>
    <p:sldId id="789" r:id="rId34"/>
    <p:sldId id="790" r:id="rId35"/>
    <p:sldId id="791" r:id="rId36"/>
    <p:sldId id="792" r:id="rId37"/>
    <p:sldId id="793" r:id="rId38"/>
    <p:sldId id="794" r:id="rId39"/>
    <p:sldId id="795" r:id="rId40"/>
    <p:sldId id="796" r:id="rId41"/>
    <p:sldId id="747" r:id="rId42"/>
    <p:sldId id="748" r:id="rId43"/>
  </p:sldIdLst>
  <p:sldSz cx="12192000" cy="665956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09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5" autoAdjust="0"/>
    <p:restoredTop sz="91056" autoAdjust="0"/>
  </p:normalViewPr>
  <p:slideViewPr>
    <p:cSldViewPr snapToGrid="0">
      <p:cViewPr varScale="1">
        <p:scale>
          <a:sx n="56" d="100"/>
          <a:sy n="56" d="100"/>
        </p:scale>
        <p:origin x="1032" y="44"/>
      </p:cViewPr>
      <p:guideLst>
        <p:guide orient="horz" pos="2098"/>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F56818-CC44-54DA-39E6-6C9AC54967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defRPr sz="1200"/>
            </a:lvl1pPr>
          </a:lstStyle>
          <a:p>
            <a:pPr>
              <a:defRPr/>
            </a:pPr>
            <a:endParaRPr lang="en-US"/>
          </a:p>
        </p:txBody>
      </p:sp>
      <p:sp>
        <p:nvSpPr>
          <p:cNvPr id="3" name="Date Placeholder 2">
            <a:extLst>
              <a:ext uri="{FF2B5EF4-FFF2-40B4-BE49-F238E27FC236}">
                <a16:creationId xmlns:a16="http://schemas.microsoft.com/office/drawing/2014/main" id="{F9280896-2373-7C63-F617-C3D6D79F78E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0" hangingPunct="0">
              <a:defRPr sz="1200"/>
            </a:lvl1pPr>
          </a:lstStyle>
          <a:p>
            <a:pPr>
              <a:defRPr/>
            </a:pPr>
            <a:fld id="{53F9AF10-42C6-4500-AEBD-2D8EA49E4396}" type="datetimeFigureOut">
              <a:rPr lang="en-US"/>
              <a:pPr>
                <a:defRPr/>
              </a:pPr>
              <a:t>7/10/2025</a:t>
            </a:fld>
            <a:endParaRPr lang="en-US"/>
          </a:p>
        </p:txBody>
      </p:sp>
      <p:sp>
        <p:nvSpPr>
          <p:cNvPr id="4" name="Slide Image Placeholder 3">
            <a:extLst>
              <a:ext uri="{FF2B5EF4-FFF2-40B4-BE49-F238E27FC236}">
                <a16:creationId xmlns:a16="http://schemas.microsoft.com/office/drawing/2014/main" id="{1DEC053A-25D8-57E6-F2CF-F317786D4402}"/>
              </a:ext>
            </a:extLst>
          </p:cNvPr>
          <p:cNvSpPr>
            <a:spLocks noGrp="1" noRot="1" noChangeAspect="1"/>
          </p:cNvSpPr>
          <p:nvPr>
            <p:ph type="sldImg" idx="2"/>
          </p:nvPr>
        </p:nvSpPr>
        <p:spPr>
          <a:xfrm>
            <a:off x="604838" y="1143000"/>
            <a:ext cx="5648325"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2F207EC-59E4-B0FC-0BDD-55DBB42D961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8B63D1D-96BD-F754-F8E0-6DB043AAF2D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0" hangingPunct="0">
              <a:defRPr sz="1200"/>
            </a:lvl1pPr>
          </a:lstStyle>
          <a:p>
            <a:pPr>
              <a:defRPr/>
            </a:pPr>
            <a:endParaRPr lang="en-US"/>
          </a:p>
        </p:txBody>
      </p:sp>
      <p:sp>
        <p:nvSpPr>
          <p:cNvPr id="7" name="Slide Number Placeholder 6">
            <a:extLst>
              <a:ext uri="{FF2B5EF4-FFF2-40B4-BE49-F238E27FC236}">
                <a16:creationId xmlns:a16="http://schemas.microsoft.com/office/drawing/2014/main" id="{7A4805BE-859C-405B-5040-5EE64A6D12D0}"/>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4C4436F-89F8-4651-B717-EC1440351C7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E7B79BA9-587E-468D-4958-6C924EE0AA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69EBFF22-300C-C65D-3EDB-EE86F97893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268" name="Slide Number Placeholder 3">
            <a:extLst>
              <a:ext uri="{FF2B5EF4-FFF2-40B4-BE49-F238E27FC236}">
                <a16:creationId xmlns:a16="http://schemas.microsoft.com/office/drawing/2014/main" id="{7DF11A71-9682-64AC-8BFC-1DE058CB32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B8B8BDC-5C86-40BE-A402-83799B03A8E1}" type="slidenum">
              <a:rPr lang="en-US" altLang="en-US"/>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CAA1431-60E5-0AAA-0D84-1EA511158DA4}"/>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29699" name="Rectangle 3">
            <a:extLst>
              <a:ext uri="{FF2B5EF4-FFF2-40B4-BE49-F238E27FC236}">
                <a16:creationId xmlns:a16="http://schemas.microsoft.com/office/drawing/2014/main" id="{4BC18DC7-1FB4-CE1E-0BE5-D090039BDABC}"/>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C55B983-D167-4BFC-B55F-731C24ABD66E}" type="datetime1">
              <a:rPr lang="en-US" altLang="en-US" smtClean="0"/>
              <a:pPr/>
              <a:t>7/10/2025</a:t>
            </a:fld>
            <a:endParaRPr lang="en-US" altLang="en-US"/>
          </a:p>
        </p:txBody>
      </p:sp>
      <p:sp>
        <p:nvSpPr>
          <p:cNvPr id="29700" name="Rectangle 4">
            <a:extLst>
              <a:ext uri="{FF2B5EF4-FFF2-40B4-BE49-F238E27FC236}">
                <a16:creationId xmlns:a16="http://schemas.microsoft.com/office/drawing/2014/main" id="{029AD111-772A-501B-662E-6565AAE8C8A5}"/>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29701" name="Rectangle 5">
            <a:extLst>
              <a:ext uri="{FF2B5EF4-FFF2-40B4-BE49-F238E27FC236}">
                <a16:creationId xmlns:a16="http://schemas.microsoft.com/office/drawing/2014/main" id="{7E74A469-B619-29BF-D559-D2055CF56AB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19C7BC7-F484-4895-8683-3EEDAC31FA12}" type="slidenum">
              <a:rPr lang="en-US" altLang="en-US"/>
              <a:pPr/>
              <a:t>10</a:t>
            </a:fld>
            <a:endParaRPr lang="en-US" altLang="en-US"/>
          </a:p>
        </p:txBody>
      </p:sp>
      <p:sp>
        <p:nvSpPr>
          <p:cNvPr id="29702" name="Rectangle 2">
            <a:extLst>
              <a:ext uri="{FF2B5EF4-FFF2-40B4-BE49-F238E27FC236}">
                <a16:creationId xmlns:a16="http://schemas.microsoft.com/office/drawing/2014/main" id="{6DA3E49C-7204-9460-85A2-F25C269CA4EF}"/>
              </a:ext>
            </a:extLst>
          </p:cNvPr>
          <p:cNvSpPr>
            <a:spLocks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3" name="Rectangle 3">
            <a:extLst>
              <a:ext uri="{FF2B5EF4-FFF2-40B4-BE49-F238E27FC236}">
                <a16:creationId xmlns:a16="http://schemas.microsoft.com/office/drawing/2014/main" id="{C80BE680-62B4-8BD2-127E-256F7A1D8FC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A471C66-88A4-96CB-F9BC-9487D5356FC9}"/>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31747" name="Rectangle 3">
            <a:extLst>
              <a:ext uri="{FF2B5EF4-FFF2-40B4-BE49-F238E27FC236}">
                <a16:creationId xmlns:a16="http://schemas.microsoft.com/office/drawing/2014/main" id="{5E03EC85-2798-342C-394D-9F69E46C1031}"/>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46E9822-2F67-4694-8A3E-23F291604E40}" type="datetime1">
              <a:rPr lang="en-US" altLang="en-US" smtClean="0"/>
              <a:pPr/>
              <a:t>7/10/2025</a:t>
            </a:fld>
            <a:endParaRPr lang="en-US" altLang="en-US"/>
          </a:p>
        </p:txBody>
      </p:sp>
      <p:sp>
        <p:nvSpPr>
          <p:cNvPr id="31748" name="Rectangle 4">
            <a:extLst>
              <a:ext uri="{FF2B5EF4-FFF2-40B4-BE49-F238E27FC236}">
                <a16:creationId xmlns:a16="http://schemas.microsoft.com/office/drawing/2014/main" id="{903DD423-6133-E46F-1715-31D342663D77}"/>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31749" name="Rectangle 5">
            <a:extLst>
              <a:ext uri="{FF2B5EF4-FFF2-40B4-BE49-F238E27FC236}">
                <a16:creationId xmlns:a16="http://schemas.microsoft.com/office/drawing/2014/main" id="{0261F33F-756F-051E-0C6B-CDC81D99CC2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D8FDEAF-1139-43AD-A487-364910D3BEB3}" type="slidenum">
              <a:rPr lang="en-US" altLang="en-US">
                <a:cs typeface="Arial" panose="020B0604020202020204" pitchFamily="34" charset="0"/>
              </a:rPr>
              <a:pPr>
                <a:spcBef>
                  <a:spcPct val="0"/>
                </a:spcBef>
              </a:pPr>
              <a:t>11</a:t>
            </a:fld>
            <a:endParaRPr lang="en-US" altLang="en-US">
              <a:cs typeface="Arial" panose="020B0604020202020204" pitchFamily="34" charset="0"/>
            </a:endParaRPr>
          </a:p>
        </p:txBody>
      </p:sp>
      <p:sp>
        <p:nvSpPr>
          <p:cNvPr id="31750" name="Rectangle 2">
            <a:extLst>
              <a:ext uri="{FF2B5EF4-FFF2-40B4-BE49-F238E27FC236}">
                <a16:creationId xmlns:a16="http://schemas.microsoft.com/office/drawing/2014/main" id="{8147B350-EF78-D48F-C996-D7FB4E663144}"/>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51" name="Rectangle 3">
            <a:extLst>
              <a:ext uri="{FF2B5EF4-FFF2-40B4-BE49-F238E27FC236}">
                <a16:creationId xmlns:a16="http://schemas.microsoft.com/office/drawing/2014/main" id="{9F5792BA-9D5A-0533-D7F0-3264D1EEAEC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50037EE-ECEF-FC31-5A42-A1DB4F75C9C7}"/>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33795" name="Rectangle 3">
            <a:extLst>
              <a:ext uri="{FF2B5EF4-FFF2-40B4-BE49-F238E27FC236}">
                <a16:creationId xmlns:a16="http://schemas.microsoft.com/office/drawing/2014/main" id="{AC930AD8-4927-69BB-F536-B258A10D453F}"/>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5703956-DF6C-452D-BA40-1CAECD6BE279}" type="datetime1">
              <a:rPr lang="en-US" altLang="en-US" smtClean="0"/>
              <a:pPr/>
              <a:t>7/10/2025</a:t>
            </a:fld>
            <a:endParaRPr lang="en-US" altLang="en-US"/>
          </a:p>
        </p:txBody>
      </p:sp>
      <p:sp>
        <p:nvSpPr>
          <p:cNvPr id="33796" name="Rectangle 4">
            <a:extLst>
              <a:ext uri="{FF2B5EF4-FFF2-40B4-BE49-F238E27FC236}">
                <a16:creationId xmlns:a16="http://schemas.microsoft.com/office/drawing/2014/main" id="{589C9D0C-43CC-E1EB-59EA-02F290A8E416}"/>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33797" name="Rectangle 5">
            <a:extLst>
              <a:ext uri="{FF2B5EF4-FFF2-40B4-BE49-F238E27FC236}">
                <a16:creationId xmlns:a16="http://schemas.microsoft.com/office/drawing/2014/main" id="{A63FD472-1218-F7CF-0CD3-EACC07235F2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93C0208-3FB9-4888-9832-0BF6AB92A17B}" type="slidenum">
              <a:rPr lang="en-US" altLang="en-US">
                <a:cs typeface="Arial" panose="020B0604020202020204" pitchFamily="34" charset="0"/>
              </a:rPr>
              <a:pPr>
                <a:spcBef>
                  <a:spcPct val="0"/>
                </a:spcBef>
              </a:pPr>
              <a:t>12</a:t>
            </a:fld>
            <a:endParaRPr lang="en-US" altLang="en-US">
              <a:cs typeface="Arial" panose="020B0604020202020204" pitchFamily="34" charset="0"/>
            </a:endParaRPr>
          </a:p>
        </p:txBody>
      </p:sp>
      <p:sp>
        <p:nvSpPr>
          <p:cNvPr id="33798" name="Rectangle 2">
            <a:extLst>
              <a:ext uri="{FF2B5EF4-FFF2-40B4-BE49-F238E27FC236}">
                <a16:creationId xmlns:a16="http://schemas.microsoft.com/office/drawing/2014/main" id="{AD78FB11-7D3F-DB17-5B02-C62563C8A244}"/>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9" name="Rectangle 3">
            <a:extLst>
              <a:ext uri="{FF2B5EF4-FFF2-40B4-BE49-F238E27FC236}">
                <a16:creationId xmlns:a16="http://schemas.microsoft.com/office/drawing/2014/main" id="{532A54A3-8DA9-5ED8-5C28-9DD86E079A0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721BED8-00D5-829B-2432-1FEDFAC72F71}"/>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35843" name="Rectangle 3">
            <a:extLst>
              <a:ext uri="{FF2B5EF4-FFF2-40B4-BE49-F238E27FC236}">
                <a16:creationId xmlns:a16="http://schemas.microsoft.com/office/drawing/2014/main" id="{69B8E0AE-4D2A-CF45-7C91-3F12135D36B1}"/>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82AD6ED-0FE1-4088-B845-53DB806E6EE3}" type="datetime1">
              <a:rPr lang="en-US" altLang="en-US" smtClean="0"/>
              <a:pPr/>
              <a:t>7/10/2025</a:t>
            </a:fld>
            <a:endParaRPr lang="en-US" altLang="en-US"/>
          </a:p>
        </p:txBody>
      </p:sp>
      <p:sp>
        <p:nvSpPr>
          <p:cNvPr id="35844" name="Rectangle 4">
            <a:extLst>
              <a:ext uri="{FF2B5EF4-FFF2-40B4-BE49-F238E27FC236}">
                <a16:creationId xmlns:a16="http://schemas.microsoft.com/office/drawing/2014/main" id="{BD4D19AD-030D-06D8-1344-23813601A6C5}"/>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35845" name="Rectangle 5">
            <a:extLst>
              <a:ext uri="{FF2B5EF4-FFF2-40B4-BE49-F238E27FC236}">
                <a16:creationId xmlns:a16="http://schemas.microsoft.com/office/drawing/2014/main" id="{EFE90F22-DCD5-D6E5-5D2B-92E69AEA33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18E2926-EC7B-450C-A4A3-DA7226C00A3C}" type="slidenum">
              <a:rPr lang="en-US" altLang="en-US">
                <a:cs typeface="Arial" panose="020B0604020202020204" pitchFamily="34" charset="0"/>
              </a:rPr>
              <a:pPr>
                <a:spcBef>
                  <a:spcPct val="0"/>
                </a:spcBef>
              </a:pPr>
              <a:t>13</a:t>
            </a:fld>
            <a:endParaRPr lang="en-US" altLang="en-US">
              <a:cs typeface="Arial" panose="020B0604020202020204" pitchFamily="34" charset="0"/>
            </a:endParaRPr>
          </a:p>
        </p:txBody>
      </p:sp>
      <p:sp>
        <p:nvSpPr>
          <p:cNvPr id="35846" name="Rectangle 2">
            <a:extLst>
              <a:ext uri="{FF2B5EF4-FFF2-40B4-BE49-F238E27FC236}">
                <a16:creationId xmlns:a16="http://schemas.microsoft.com/office/drawing/2014/main" id="{D1E5A024-2627-1206-5FBF-AC9B65F882C2}"/>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7" name="Rectangle 3">
            <a:extLst>
              <a:ext uri="{FF2B5EF4-FFF2-40B4-BE49-F238E27FC236}">
                <a16:creationId xmlns:a16="http://schemas.microsoft.com/office/drawing/2014/main" id="{51DE01CB-40D4-EDC0-B00F-2EB4931E452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F6DAE98-831D-2A14-A86C-9D6A6830257E}"/>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37891" name="Rectangle 3">
            <a:extLst>
              <a:ext uri="{FF2B5EF4-FFF2-40B4-BE49-F238E27FC236}">
                <a16:creationId xmlns:a16="http://schemas.microsoft.com/office/drawing/2014/main" id="{A3D29EDE-BD6A-DC05-9493-7B894B62E485}"/>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9758C62-293A-4CBC-8CB6-B6E54A0E3FDA}" type="datetime1">
              <a:rPr lang="en-US" altLang="en-US" smtClean="0"/>
              <a:pPr/>
              <a:t>7/10/2025</a:t>
            </a:fld>
            <a:endParaRPr lang="en-US" altLang="en-US"/>
          </a:p>
        </p:txBody>
      </p:sp>
      <p:sp>
        <p:nvSpPr>
          <p:cNvPr id="37892" name="Rectangle 4">
            <a:extLst>
              <a:ext uri="{FF2B5EF4-FFF2-40B4-BE49-F238E27FC236}">
                <a16:creationId xmlns:a16="http://schemas.microsoft.com/office/drawing/2014/main" id="{990C60A7-3A55-6CCB-7DE8-4DA456482BDE}"/>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37893" name="Rectangle 5">
            <a:extLst>
              <a:ext uri="{FF2B5EF4-FFF2-40B4-BE49-F238E27FC236}">
                <a16:creationId xmlns:a16="http://schemas.microsoft.com/office/drawing/2014/main" id="{61F7245E-9774-F273-D8EA-5F306035FE9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A4DDC6C-313B-4AD9-9B0A-A0BCB44FF5F1}" type="slidenum">
              <a:rPr lang="en-US" altLang="en-US">
                <a:cs typeface="Arial" panose="020B0604020202020204" pitchFamily="34" charset="0"/>
              </a:rPr>
              <a:pPr>
                <a:spcBef>
                  <a:spcPct val="0"/>
                </a:spcBef>
              </a:pPr>
              <a:t>14</a:t>
            </a:fld>
            <a:endParaRPr lang="en-US" altLang="en-US">
              <a:cs typeface="Arial" panose="020B0604020202020204" pitchFamily="34" charset="0"/>
            </a:endParaRPr>
          </a:p>
        </p:txBody>
      </p:sp>
      <p:sp>
        <p:nvSpPr>
          <p:cNvPr id="37894" name="Rectangle 2">
            <a:extLst>
              <a:ext uri="{FF2B5EF4-FFF2-40B4-BE49-F238E27FC236}">
                <a16:creationId xmlns:a16="http://schemas.microsoft.com/office/drawing/2014/main" id="{0568C8C8-24AF-FDB4-AC9E-04D9C1D1DD54}"/>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5" name="Rectangle 3">
            <a:extLst>
              <a:ext uri="{FF2B5EF4-FFF2-40B4-BE49-F238E27FC236}">
                <a16:creationId xmlns:a16="http://schemas.microsoft.com/office/drawing/2014/main" id="{2AB709E7-8C93-1BF5-806B-18CE979DF6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276AEA2-DF81-973F-8515-C03AEA42AE0A}"/>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39939" name="Rectangle 3">
            <a:extLst>
              <a:ext uri="{FF2B5EF4-FFF2-40B4-BE49-F238E27FC236}">
                <a16:creationId xmlns:a16="http://schemas.microsoft.com/office/drawing/2014/main" id="{8FB55CB6-DB79-04E2-1DC6-F042CC9E5B3E}"/>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11707EE2-C7D3-4DE6-B2DC-D30CEAE469B7}" type="datetime1">
              <a:rPr lang="en-US" altLang="en-US" smtClean="0"/>
              <a:pPr/>
              <a:t>7/10/2025</a:t>
            </a:fld>
            <a:endParaRPr lang="en-US" altLang="en-US"/>
          </a:p>
        </p:txBody>
      </p:sp>
      <p:sp>
        <p:nvSpPr>
          <p:cNvPr id="39940" name="Rectangle 4">
            <a:extLst>
              <a:ext uri="{FF2B5EF4-FFF2-40B4-BE49-F238E27FC236}">
                <a16:creationId xmlns:a16="http://schemas.microsoft.com/office/drawing/2014/main" id="{AC2530E8-A022-6B38-E2AD-EE9326943D9D}"/>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39941" name="Rectangle 5">
            <a:extLst>
              <a:ext uri="{FF2B5EF4-FFF2-40B4-BE49-F238E27FC236}">
                <a16:creationId xmlns:a16="http://schemas.microsoft.com/office/drawing/2014/main" id="{F29C5ECC-E1F6-955D-17B0-5CBE47E84A0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7BDE359-68F4-4672-AF87-3730A105FDDE}" type="slidenum">
              <a:rPr lang="en-US" altLang="en-US">
                <a:cs typeface="Arial" panose="020B0604020202020204" pitchFamily="34" charset="0"/>
              </a:rPr>
              <a:pPr>
                <a:spcBef>
                  <a:spcPct val="0"/>
                </a:spcBef>
              </a:pPr>
              <a:t>15</a:t>
            </a:fld>
            <a:endParaRPr lang="en-US" altLang="en-US">
              <a:cs typeface="Arial" panose="020B0604020202020204" pitchFamily="34" charset="0"/>
            </a:endParaRPr>
          </a:p>
        </p:txBody>
      </p:sp>
      <p:sp>
        <p:nvSpPr>
          <p:cNvPr id="39942" name="Rectangle 2">
            <a:extLst>
              <a:ext uri="{FF2B5EF4-FFF2-40B4-BE49-F238E27FC236}">
                <a16:creationId xmlns:a16="http://schemas.microsoft.com/office/drawing/2014/main" id="{A0710383-321B-1C33-B686-4B4D1488C5AA}"/>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3" name="Rectangle 3">
            <a:extLst>
              <a:ext uri="{FF2B5EF4-FFF2-40B4-BE49-F238E27FC236}">
                <a16:creationId xmlns:a16="http://schemas.microsoft.com/office/drawing/2014/main" id="{89E50F94-FF6C-4DDF-A49F-A6500AEE641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68BF30B-2C21-3B29-EB37-2F821274919F}"/>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41987" name="Rectangle 3">
            <a:extLst>
              <a:ext uri="{FF2B5EF4-FFF2-40B4-BE49-F238E27FC236}">
                <a16:creationId xmlns:a16="http://schemas.microsoft.com/office/drawing/2014/main" id="{F2C6DE76-676E-88A9-A635-6AF86A085A6C}"/>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45F4794-04B3-4F17-939B-6292011E9011}" type="datetime1">
              <a:rPr lang="en-US" altLang="en-US" smtClean="0"/>
              <a:pPr/>
              <a:t>7/10/2025</a:t>
            </a:fld>
            <a:endParaRPr lang="en-US" altLang="en-US"/>
          </a:p>
        </p:txBody>
      </p:sp>
      <p:sp>
        <p:nvSpPr>
          <p:cNvPr id="41988" name="Rectangle 4">
            <a:extLst>
              <a:ext uri="{FF2B5EF4-FFF2-40B4-BE49-F238E27FC236}">
                <a16:creationId xmlns:a16="http://schemas.microsoft.com/office/drawing/2014/main" id="{F6250CDD-8F09-628C-EB7D-B6AC19636F04}"/>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41989" name="Rectangle 5">
            <a:extLst>
              <a:ext uri="{FF2B5EF4-FFF2-40B4-BE49-F238E27FC236}">
                <a16:creationId xmlns:a16="http://schemas.microsoft.com/office/drawing/2014/main" id="{ADD91995-C1ED-B219-D942-E312106C010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74A7DF7-1E45-49CF-AF6C-EF2EF49E707E}" type="slidenum">
              <a:rPr lang="en-US" altLang="en-US">
                <a:cs typeface="Arial" panose="020B0604020202020204" pitchFamily="34" charset="0"/>
              </a:rPr>
              <a:pPr>
                <a:spcBef>
                  <a:spcPct val="0"/>
                </a:spcBef>
              </a:pPr>
              <a:t>16</a:t>
            </a:fld>
            <a:endParaRPr lang="en-US" altLang="en-US">
              <a:cs typeface="Arial" panose="020B0604020202020204" pitchFamily="34" charset="0"/>
            </a:endParaRPr>
          </a:p>
        </p:txBody>
      </p:sp>
      <p:sp>
        <p:nvSpPr>
          <p:cNvPr id="41990" name="Rectangle 2">
            <a:extLst>
              <a:ext uri="{FF2B5EF4-FFF2-40B4-BE49-F238E27FC236}">
                <a16:creationId xmlns:a16="http://schemas.microsoft.com/office/drawing/2014/main" id="{65946C30-86E0-662C-E85E-B6B81EC570BD}"/>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91" name="Rectangle 3">
            <a:extLst>
              <a:ext uri="{FF2B5EF4-FFF2-40B4-BE49-F238E27FC236}">
                <a16:creationId xmlns:a16="http://schemas.microsoft.com/office/drawing/2014/main" id="{FF66EDF6-BDCE-FA83-94D3-C8043E1380B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A6901E8-5D7E-D4A4-65A2-A920CFCCACE9}"/>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44035" name="Rectangle 3">
            <a:extLst>
              <a:ext uri="{FF2B5EF4-FFF2-40B4-BE49-F238E27FC236}">
                <a16:creationId xmlns:a16="http://schemas.microsoft.com/office/drawing/2014/main" id="{6EC13F8B-718E-0119-B37B-C1BC687E1E02}"/>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5A0BD65-7CA9-45C3-BD09-6796DF63771A}" type="datetime1">
              <a:rPr lang="en-US" altLang="en-US" smtClean="0"/>
              <a:pPr/>
              <a:t>7/10/2025</a:t>
            </a:fld>
            <a:endParaRPr lang="en-US" altLang="en-US"/>
          </a:p>
        </p:txBody>
      </p:sp>
      <p:sp>
        <p:nvSpPr>
          <p:cNvPr id="44036" name="Rectangle 4">
            <a:extLst>
              <a:ext uri="{FF2B5EF4-FFF2-40B4-BE49-F238E27FC236}">
                <a16:creationId xmlns:a16="http://schemas.microsoft.com/office/drawing/2014/main" id="{BAF713F1-E5CC-1B0F-1AE7-B84C17987131}"/>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44037" name="Rectangle 5">
            <a:extLst>
              <a:ext uri="{FF2B5EF4-FFF2-40B4-BE49-F238E27FC236}">
                <a16:creationId xmlns:a16="http://schemas.microsoft.com/office/drawing/2014/main" id="{12EBAB90-4D46-7991-8C07-9974E591AB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84CE90F-9ABB-4847-A6AD-FBFDA32C24FA}" type="slidenum">
              <a:rPr lang="en-US" altLang="en-US">
                <a:cs typeface="Arial" panose="020B0604020202020204" pitchFamily="34" charset="0"/>
              </a:rPr>
              <a:pPr>
                <a:spcBef>
                  <a:spcPct val="0"/>
                </a:spcBef>
              </a:pPr>
              <a:t>17</a:t>
            </a:fld>
            <a:endParaRPr lang="en-US" altLang="en-US">
              <a:cs typeface="Arial" panose="020B0604020202020204" pitchFamily="34" charset="0"/>
            </a:endParaRPr>
          </a:p>
        </p:txBody>
      </p:sp>
      <p:sp>
        <p:nvSpPr>
          <p:cNvPr id="44038" name="Rectangle 2">
            <a:extLst>
              <a:ext uri="{FF2B5EF4-FFF2-40B4-BE49-F238E27FC236}">
                <a16:creationId xmlns:a16="http://schemas.microsoft.com/office/drawing/2014/main" id="{27DA8DD3-3E08-DA07-8B57-F59699293A3C}"/>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9" name="Rectangle 3">
            <a:extLst>
              <a:ext uri="{FF2B5EF4-FFF2-40B4-BE49-F238E27FC236}">
                <a16:creationId xmlns:a16="http://schemas.microsoft.com/office/drawing/2014/main" id="{883C92F4-D36C-8D3C-86A7-7CB973F3AA3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183563E-3A12-94E5-B2F3-6341BC960A63}"/>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46083" name="Rectangle 3">
            <a:extLst>
              <a:ext uri="{FF2B5EF4-FFF2-40B4-BE49-F238E27FC236}">
                <a16:creationId xmlns:a16="http://schemas.microsoft.com/office/drawing/2014/main" id="{B61F9DD5-C69B-49F3-357E-2427E46860C2}"/>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80FA3F6-4E77-42A7-80E1-96CF0B02A38D}" type="datetime1">
              <a:rPr lang="en-US" altLang="en-US" smtClean="0"/>
              <a:pPr/>
              <a:t>7/10/2025</a:t>
            </a:fld>
            <a:endParaRPr lang="en-US" altLang="en-US"/>
          </a:p>
        </p:txBody>
      </p:sp>
      <p:sp>
        <p:nvSpPr>
          <p:cNvPr id="46084" name="Rectangle 4">
            <a:extLst>
              <a:ext uri="{FF2B5EF4-FFF2-40B4-BE49-F238E27FC236}">
                <a16:creationId xmlns:a16="http://schemas.microsoft.com/office/drawing/2014/main" id="{59FC7045-7B7C-9D9A-81B2-89F6017F0503}"/>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46085" name="Rectangle 5">
            <a:extLst>
              <a:ext uri="{FF2B5EF4-FFF2-40B4-BE49-F238E27FC236}">
                <a16:creationId xmlns:a16="http://schemas.microsoft.com/office/drawing/2014/main" id="{6E1458A1-7452-30AF-5240-652F561CBB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0A58911-2655-400E-9431-5D63C3C7E0FE}" type="slidenum">
              <a:rPr lang="en-US" altLang="en-US">
                <a:cs typeface="Arial" panose="020B0604020202020204" pitchFamily="34" charset="0"/>
              </a:rPr>
              <a:pPr>
                <a:spcBef>
                  <a:spcPct val="0"/>
                </a:spcBef>
              </a:pPr>
              <a:t>18</a:t>
            </a:fld>
            <a:endParaRPr lang="en-US" altLang="en-US">
              <a:cs typeface="Arial" panose="020B0604020202020204" pitchFamily="34" charset="0"/>
            </a:endParaRPr>
          </a:p>
        </p:txBody>
      </p:sp>
      <p:sp>
        <p:nvSpPr>
          <p:cNvPr id="46086" name="Rectangle 2">
            <a:extLst>
              <a:ext uri="{FF2B5EF4-FFF2-40B4-BE49-F238E27FC236}">
                <a16:creationId xmlns:a16="http://schemas.microsoft.com/office/drawing/2014/main" id="{0B019788-6BFE-B695-A36A-5AFF11BB8234}"/>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7" name="Rectangle 3">
            <a:extLst>
              <a:ext uri="{FF2B5EF4-FFF2-40B4-BE49-F238E27FC236}">
                <a16:creationId xmlns:a16="http://schemas.microsoft.com/office/drawing/2014/main" id="{6DB6923F-FDDD-34C9-FACF-85BD7C259DE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0809E05-BFF9-A2F3-C5AE-157D05099297}"/>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48131" name="Rectangle 3">
            <a:extLst>
              <a:ext uri="{FF2B5EF4-FFF2-40B4-BE49-F238E27FC236}">
                <a16:creationId xmlns:a16="http://schemas.microsoft.com/office/drawing/2014/main" id="{6F287072-69DC-28F3-F03A-695186E41BA8}"/>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EEFA182-4B5C-4433-A32E-2EA8D8F45B14}" type="datetime1">
              <a:rPr lang="en-US" altLang="en-US" smtClean="0"/>
              <a:pPr/>
              <a:t>7/10/2025</a:t>
            </a:fld>
            <a:endParaRPr lang="en-US" altLang="en-US"/>
          </a:p>
        </p:txBody>
      </p:sp>
      <p:sp>
        <p:nvSpPr>
          <p:cNvPr id="48132" name="Rectangle 4">
            <a:extLst>
              <a:ext uri="{FF2B5EF4-FFF2-40B4-BE49-F238E27FC236}">
                <a16:creationId xmlns:a16="http://schemas.microsoft.com/office/drawing/2014/main" id="{465A7AE2-FC2A-EAA8-73E9-CBE19E0E1F1B}"/>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48133" name="Rectangle 5">
            <a:extLst>
              <a:ext uri="{FF2B5EF4-FFF2-40B4-BE49-F238E27FC236}">
                <a16:creationId xmlns:a16="http://schemas.microsoft.com/office/drawing/2014/main" id="{0442C136-498C-A6B6-BA9A-1DD3B28F0D3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99B37A9-742F-4E52-BD17-D9B74E8A89D1}" type="slidenum">
              <a:rPr lang="en-US" altLang="en-US">
                <a:cs typeface="Arial" panose="020B0604020202020204" pitchFamily="34" charset="0"/>
              </a:rPr>
              <a:pPr>
                <a:spcBef>
                  <a:spcPct val="0"/>
                </a:spcBef>
              </a:pPr>
              <a:t>19</a:t>
            </a:fld>
            <a:endParaRPr lang="en-US" altLang="en-US">
              <a:cs typeface="Arial" panose="020B0604020202020204" pitchFamily="34" charset="0"/>
            </a:endParaRPr>
          </a:p>
        </p:txBody>
      </p:sp>
      <p:sp>
        <p:nvSpPr>
          <p:cNvPr id="48134" name="Rectangle 2">
            <a:extLst>
              <a:ext uri="{FF2B5EF4-FFF2-40B4-BE49-F238E27FC236}">
                <a16:creationId xmlns:a16="http://schemas.microsoft.com/office/drawing/2014/main" id="{97666E75-A05C-977D-61C2-EE5F3DC41662}"/>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5" name="Rectangle 3">
            <a:extLst>
              <a:ext uri="{FF2B5EF4-FFF2-40B4-BE49-F238E27FC236}">
                <a16:creationId xmlns:a16="http://schemas.microsoft.com/office/drawing/2014/main" id="{59F307A9-330C-0D68-EF44-6B117CFE32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5D7D3156-1BDE-743C-E81B-B03C8115F5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7EAA1E0B-A9D3-3084-F04E-0DD1A7D2DA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3316" name="Slide Number Placeholder 3">
            <a:extLst>
              <a:ext uri="{FF2B5EF4-FFF2-40B4-BE49-F238E27FC236}">
                <a16:creationId xmlns:a16="http://schemas.microsoft.com/office/drawing/2014/main" id="{D2CF1DEE-A35F-3012-515B-E435713A54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CE157A9-2BC2-43C6-976E-2DC032B42FE0}" type="slidenum">
              <a:rPr lang="en-US" altLang="en-US"/>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6D2BD0A-1586-922B-4132-1B9C62CFDCE3}"/>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50179" name="Rectangle 3">
            <a:extLst>
              <a:ext uri="{FF2B5EF4-FFF2-40B4-BE49-F238E27FC236}">
                <a16:creationId xmlns:a16="http://schemas.microsoft.com/office/drawing/2014/main" id="{3DC17904-AB1D-2FC5-3524-7CD7036D401A}"/>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504C68B-0792-41EC-9412-944CFFFE6A76}" type="datetime1">
              <a:rPr lang="en-US" altLang="en-US" smtClean="0"/>
              <a:pPr/>
              <a:t>7/10/2025</a:t>
            </a:fld>
            <a:endParaRPr lang="en-US" altLang="en-US"/>
          </a:p>
        </p:txBody>
      </p:sp>
      <p:sp>
        <p:nvSpPr>
          <p:cNvPr id="50180" name="Rectangle 4">
            <a:extLst>
              <a:ext uri="{FF2B5EF4-FFF2-40B4-BE49-F238E27FC236}">
                <a16:creationId xmlns:a16="http://schemas.microsoft.com/office/drawing/2014/main" id="{F2F2F57C-05A6-C576-12BE-301B6AA5A494}"/>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50181" name="Rectangle 5">
            <a:extLst>
              <a:ext uri="{FF2B5EF4-FFF2-40B4-BE49-F238E27FC236}">
                <a16:creationId xmlns:a16="http://schemas.microsoft.com/office/drawing/2014/main" id="{E30356F9-431D-432E-94DA-A4419F2CA1B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92ED593-F31D-4148-BF52-F01BF56EA9DE}" type="slidenum">
              <a:rPr lang="en-US" altLang="en-US">
                <a:cs typeface="Arial" panose="020B0604020202020204" pitchFamily="34" charset="0"/>
              </a:rPr>
              <a:pPr>
                <a:spcBef>
                  <a:spcPct val="0"/>
                </a:spcBef>
              </a:pPr>
              <a:t>20</a:t>
            </a:fld>
            <a:endParaRPr lang="en-US" altLang="en-US">
              <a:cs typeface="Arial" panose="020B0604020202020204" pitchFamily="34" charset="0"/>
            </a:endParaRPr>
          </a:p>
        </p:txBody>
      </p:sp>
      <p:sp>
        <p:nvSpPr>
          <p:cNvPr id="50182" name="Rectangle 2">
            <a:extLst>
              <a:ext uri="{FF2B5EF4-FFF2-40B4-BE49-F238E27FC236}">
                <a16:creationId xmlns:a16="http://schemas.microsoft.com/office/drawing/2014/main" id="{445865A6-DE2B-1994-25C4-91979480C01A}"/>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3" name="Rectangle 3">
            <a:extLst>
              <a:ext uri="{FF2B5EF4-FFF2-40B4-BE49-F238E27FC236}">
                <a16:creationId xmlns:a16="http://schemas.microsoft.com/office/drawing/2014/main" id="{DCCA99BB-B9FB-454C-92C7-CD6FCC5827D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EE79A63-DCD3-6249-F2B5-AF0E44A2C715}"/>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52227" name="Rectangle 3">
            <a:extLst>
              <a:ext uri="{FF2B5EF4-FFF2-40B4-BE49-F238E27FC236}">
                <a16:creationId xmlns:a16="http://schemas.microsoft.com/office/drawing/2014/main" id="{A0740890-AED9-9029-72AA-583FCD9753C5}"/>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800D5C0-6176-4616-B32A-9D4384822808}" type="datetime1">
              <a:rPr lang="en-US" altLang="en-US" smtClean="0"/>
              <a:pPr/>
              <a:t>7/10/2025</a:t>
            </a:fld>
            <a:endParaRPr lang="en-US" altLang="en-US"/>
          </a:p>
        </p:txBody>
      </p:sp>
      <p:sp>
        <p:nvSpPr>
          <p:cNvPr id="52228" name="Rectangle 4">
            <a:extLst>
              <a:ext uri="{FF2B5EF4-FFF2-40B4-BE49-F238E27FC236}">
                <a16:creationId xmlns:a16="http://schemas.microsoft.com/office/drawing/2014/main" id="{77A7EE24-4810-6BC3-97FD-679656C1C20D}"/>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52229" name="Rectangle 5">
            <a:extLst>
              <a:ext uri="{FF2B5EF4-FFF2-40B4-BE49-F238E27FC236}">
                <a16:creationId xmlns:a16="http://schemas.microsoft.com/office/drawing/2014/main" id="{A0F399EC-6FD1-C11B-5CF5-5846B18BACF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008C42-5713-4E47-8CAA-CF592B69A524}" type="slidenum">
              <a:rPr lang="en-US" altLang="en-US">
                <a:cs typeface="Arial" panose="020B0604020202020204" pitchFamily="34" charset="0"/>
              </a:rPr>
              <a:pPr>
                <a:spcBef>
                  <a:spcPct val="0"/>
                </a:spcBef>
              </a:pPr>
              <a:t>21</a:t>
            </a:fld>
            <a:endParaRPr lang="en-US" altLang="en-US">
              <a:cs typeface="Arial" panose="020B0604020202020204" pitchFamily="34" charset="0"/>
            </a:endParaRPr>
          </a:p>
        </p:txBody>
      </p:sp>
      <p:sp>
        <p:nvSpPr>
          <p:cNvPr id="52230" name="Rectangle 2">
            <a:extLst>
              <a:ext uri="{FF2B5EF4-FFF2-40B4-BE49-F238E27FC236}">
                <a16:creationId xmlns:a16="http://schemas.microsoft.com/office/drawing/2014/main" id="{505E3E54-9A8B-831E-A67C-ED9D63854D3D}"/>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31" name="Rectangle 3">
            <a:extLst>
              <a:ext uri="{FF2B5EF4-FFF2-40B4-BE49-F238E27FC236}">
                <a16:creationId xmlns:a16="http://schemas.microsoft.com/office/drawing/2014/main" id="{8AA1AEC0-A0CD-002B-BD83-5808FA006B8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AAA92A2-FE48-B090-92D2-7B47E2E8E369}"/>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54275" name="Rectangle 3">
            <a:extLst>
              <a:ext uri="{FF2B5EF4-FFF2-40B4-BE49-F238E27FC236}">
                <a16:creationId xmlns:a16="http://schemas.microsoft.com/office/drawing/2014/main" id="{3F3AC4C1-70F5-DE6F-4905-B86A07BB5963}"/>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3E4B114-169E-4234-9F95-9E9CE1F9B654}" type="datetime1">
              <a:rPr lang="en-US" altLang="en-US" smtClean="0"/>
              <a:pPr/>
              <a:t>7/10/2025</a:t>
            </a:fld>
            <a:endParaRPr lang="en-US" altLang="en-US"/>
          </a:p>
        </p:txBody>
      </p:sp>
      <p:sp>
        <p:nvSpPr>
          <p:cNvPr id="54276" name="Rectangle 4">
            <a:extLst>
              <a:ext uri="{FF2B5EF4-FFF2-40B4-BE49-F238E27FC236}">
                <a16:creationId xmlns:a16="http://schemas.microsoft.com/office/drawing/2014/main" id="{9BE19D51-7B26-CA3B-B4E4-5671EA8A014E}"/>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54277" name="Rectangle 5">
            <a:extLst>
              <a:ext uri="{FF2B5EF4-FFF2-40B4-BE49-F238E27FC236}">
                <a16:creationId xmlns:a16="http://schemas.microsoft.com/office/drawing/2014/main" id="{EF4E4879-E537-8C99-F0E1-1EA54DEBB8B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2BFF91E-D40D-455C-95B2-5AE86CBC7AE2}" type="slidenum">
              <a:rPr lang="en-US" altLang="en-US">
                <a:cs typeface="Arial" panose="020B0604020202020204" pitchFamily="34" charset="0"/>
              </a:rPr>
              <a:pPr>
                <a:spcBef>
                  <a:spcPct val="0"/>
                </a:spcBef>
              </a:pPr>
              <a:t>22</a:t>
            </a:fld>
            <a:endParaRPr lang="en-US" altLang="en-US">
              <a:cs typeface="Arial" panose="020B0604020202020204" pitchFamily="34" charset="0"/>
            </a:endParaRPr>
          </a:p>
        </p:txBody>
      </p:sp>
      <p:sp>
        <p:nvSpPr>
          <p:cNvPr id="54278" name="Rectangle 2">
            <a:extLst>
              <a:ext uri="{FF2B5EF4-FFF2-40B4-BE49-F238E27FC236}">
                <a16:creationId xmlns:a16="http://schemas.microsoft.com/office/drawing/2014/main" id="{4C1B9C3C-F47D-9F1A-74F0-044717A9DDEB}"/>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9" name="Rectangle 3">
            <a:extLst>
              <a:ext uri="{FF2B5EF4-FFF2-40B4-BE49-F238E27FC236}">
                <a16:creationId xmlns:a16="http://schemas.microsoft.com/office/drawing/2014/main" id="{EDF4550F-2B98-6A94-8EE7-4C5E170012B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336C182-4DCC-8414-B7CA-512E2540779D}"/>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56323" name="Rectangle 3">
            <a:extLst>
              <a:ext uri="{FF2B5EF4-FFF2-40B4-BE49-F238E27FC236}">
                <a16:creationId xmlns:a16="http://schemas.microsoft.com/office/drawing/2014/main" id="{2FA286B8-8578-D76B-37E7-AC3D4B5BB88B}"/>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992E05A-6343-4850-B9EA-8E056DEE9159}" type="datetime1">
              <a:rPr lang="en-US" altLang="en-US" smtClean="0"/>
              <a:pPr/>
              <a:t>7/10/2025</a:t>
            </a:fld>
            <a:endParaRPr lang="en-US" altLang="en-US"/>
          </a:p>
        </p:txBody>
      </p:sp>
      <p:sp>
        <p:nvSpPr>
          <p:cNvPr id="56324" name="Rectangle 4">
            <a:extLst>
              <a:ext uri="{FF2B5EF4-FFF2-40B4-BE49-F238E27FC236}">
                <a16:creationId xmlns:a16="http://schemas.microsoft.com/office/drawing/2014/main" id="{519AF4C8-7442-5948-B0F7-1C92972C3734}"/>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56325" name="Rectangle 5">
            <a:extLst>
              <a:ext uri="{FF2B5EF4-FFF2-40B4-BE49-F238E27FC236}">
                <a16:creationId xmlns:a16="http://schemas.microsoft.com/office/drawing/2014/main" id="{562826BD-B6AB-C005-F35F-0BBF87BCB3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4BE5BA-D894-4C13-912B-D6CF8E6A3E58}" type="slidenum">
              <a:rPr lang="en-US" altLang="en-US">
                <a:cs typeface="Arial" panose="020B0604020202020204" pitchFamily="34" charset="0"/>
              </a:rPr>
              <a:pPr>
                <a:spcBef>
                  <a:spcPct val="0"/>
                </a:spcBef>
              </a:pPr>
              <a:t>23</a:t>
            </a:fld>
            <a:endParaRPr lang="en-US" altLang="en-US">
              <a:cs typeface="Arial" panose="020B0604020202020204" pitchFamily="34" charset="0"/>
            </a:endParaRPr>
          </a:p>
        </p:txBody>
      </p:sp>
      <p:sp>
        <p:nvSpPr>
          <p:cNvPr id="56326" name="Rectangle 2">
            <a:extLst>
              <a:ext uri="{FF2B5EF4-FFF2-40B4-BE49-F238E27FC236}">
                <a16:creationId xmlns:a16="http://schemas.microsoft.com/office/drawing/2014/main" id="{EBD1A03E-25FF-0FAB-082E-082BB05B12ED}"/>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7" name="Rectangle 3">
            <a:extLst>
              <a:ext uri="{FF2B5EF4-FFF2-40B4-BE49-F238E27FC236}">
                <a16:creationId xmlns:a16="http://schemas.microsoft.com/office/drawing/2014/main" id="{E6542A89-F1C2-6AC8-1C13-91527747BF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69B7D360-0EA8-4EB9-8651-BAF6314D413B}"/>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58371" name="Rectangle 3">
            <a:extLst>
              <a:ext uri="{FF2B5EF4-FFF2-40B4-BE49-F238E27FC236}">
                <a16:creationId xmlns:a16="http://schemas.microsoft.com/office/drawing/2014/main" id="{B015E02E-1280-E121-675B-DD5C59007972}"/>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E2FC0C0-0040-4A93-9011-9167AC4E77AC}" type="datetime1">
              <a:rPr lang="en-US" altLang="en-US" smtClean="0"/>
              <a:pPr/>
              <a:t>7/10/2025</a:t>
            </a:fld>
            <a:endParaRPr lang="en-US" altLang="en-US"/>
          </a:p>
        </p:txBody>
      </p:sp>
      <p:sp>
        <p:nvSpPr>
          <p:cNvPr id="58372" name="Rectangle 4">
            <a:extLst>
              <a:ext uri="{FF2B5EF4-FFF2-40B4-BE49-F238E27FC236}">
                <a16:creationId xmlns:a16="http://schemas.microsoft.com/office/drawing/2014/main" id="{2EBDDCB9-8DD1-5C50-9BB0-8A2547571A29}"/>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58373" name="Rectangle 5">
            <a:extLst>
              <a:ext uri="{FF2B5EF4-FFF2-40B4-BE49-F238E27FC236}">
                <a16:creationId xmlns:a16="http://schemas.microsoft.com/office/drawing/2014/main" id="{5A77EFF2-CCD6-3EFF-EE24-AF26491ABC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CAC1A80-D144-4551-95E2-71FB7BCF6987}" type="slidenum">
              <a:rPr lang="en-US" altLang="en-US">
                <a:cs typeface="Arial" panose="020B0604020202020204" pitchFamily="34" charset="0"/>
              </a:rPr>
              <a:pPr>
                <a:spcBef>
                  <a:spcPct val="0"/>
                </a:spcBef>
              </a:pPr>
              <a:t>24</a:t>
            </a:fld>
            <a:endParaRPr lang="en-US" altLang="en-US">
              <a:cs typeface="Arial" panose="020B0604020202020204" pitchFamily="34" charset="0"/>
            </a:endParaRPr>
          </a:p>
        </p:txBody>
      </p:sp>
      <p:sp>
        <p:nvSpPr>
          <p:cNvPr id="58374" name="Rectangle 2">
            <a:extLst>
              <a:ext uri="{FF2B5EF4-FFF2-40B4-BE49-F238E27FC236}">
                <a16:creationId xmlns:a16="http://schemas.microsoft.com/office/drawing/2014/main" id="{C30B5CB5-BBA2-E4F1-A948-269F7542B706}"/>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5" name="Rectangle 3">
            <a:extLst>
              <a:ext uri="{FF2B5EF4-FFF2-40B4-BE49-F238E27FC236}">
                <a16:creationId xmlns:a16="http://schemas.microsoft.com/office/drawing/2014/main" id="{A93FB53A-DF50-7681-4D53-1BC789342BE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510642E-13ED-8570-EAFC-5894D1EEEDA2}"/>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60419" name="Rectangle 3">
            <a:extLst>
              <a:ext uri="{FF2B5EF4-FFF2-40B4-BE49-F238E27FC236}">
                <a16:creationId xmlns:a16="http://schemas.microsoft.com/office/drawing/2014/main" id="{45AFB9AB-8B52-9C5D-2E25-E52E5BD08665}"/>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0677371-F9D1-4078-AAAC-6E835DD0F9BC}" type="datetime1">
              <a:rPr lang="en-US" altLang="en-US" smtClean="0"/>
              <a:pPr/>
              <a:t>7/10/2025</a:t>
            </a:fld>
            <a:endParaRPr lang="en-US" altLang="en-US"/>
          </a:p>
        </p:txBody>
      </p:sp>
      <p:sp>
        <p:nvSpPr>
          <p:cNvPr id="60420" name="Rectangle 4">
            <a:extLst>
              <a:ext uri="{FF2B5EF4-FFF2-40B4-BE49-F238E27FC236}">
                <a16:creationId xmlns:a16="http://schemas.microsoft.com/office/drawing/2014/main" id="{C84AC415-1CED-B03F-628B-03DE0E0C0DEF}"/>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60421" name="Rectangle 5">
            <a:extLst>
              <a:ext uri="{FF2B5EF4-FFF2-40B4-BE49-F238E27FC236}">
                <a16:creationId xmlns:a16="http://schemas.microsoft.com/office/drawing/2014/main" id="{E38ED31A-06CF-DFA2-5382-CB4A6C8F9F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88E4141-5836-4B3E-BB83-A7B6D17B5003}" type="slidenum">
              <a:rPr lang="en-US" altLang="en-US">
                <a:cs typeface="Arial" panose="020B0604020202020204" pitchFamily="34" charset="0"/>
              </a:rPr>
              <a:pPr>
                <a:spcBef>
                  <a:spcPct val="0"/>
                </a:spcBef>
              </a:pPr>
              <a:t>25</a:t>
            </a:fld>
            <a:endParaRPr lang="en-US" altLang="en-US">
              <a:cs typeface="Arial" panose="020B0604020202020204" pitchFamily="34" charset="0"/>
            </a:endParaRPr>
          </a:p>
        </p:txBody>
      </p:sp>
      <p:sp>
        <p:nvSpPr>
          <p:cNvPr id="60422" name="Rectangle 2">
            <a:extLst>
              <a:ext uri="{FF2B5EF4-FFF2-40B4-BE49-F238E27FC236}">
                <a16:creationId xmlns:a16="http://schemas.microsoft.com/office/drawing/2014/main" id="{3F2BD39B-802F-3BAE-FCA6-9F17B9AEE70B}"/>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3" name="Rectangle 3">
            <a:extLst>
              <a:ext uri="{FF2B5EF4-FFF2-40B4-BE49-F238E27FC236}">
                <a16:creationId xmlns:a16="http://schemas.microsoft.com/office/drawing/2014/main" id="{A13874BF-1D98-A51B-7711-F112305A407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D96A9C5C-CADD-3361-C861-5A73509DE1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CED0B659-8F43-CF8D-CF3B-8271C0DC6E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2468" name="Slide Number Placeholder 3">
            <a:extLst>
              <a:ext uri="{FF2B5EF4-FFF2-40B4-BE49-F238E27FC236}">
                <a16:creationId xmlns:a16="http://schemas.microsoft.com/office/drawing/2014/main" id="{4DF8AFD5-14B3-0398-4315-C43691EB75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A45AD0B-3909-4104-B36B-D805F050E2EF}" type="slidenum">
              <a:rPr lang="en-US" altLang="en-US"/>
              <a:pPr/>
              <a:t>26</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96AE9DF3-04FA-38C6-40AA-ED1669A11744}"/>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64515" name="Rectangle 3">
            <a:extLst>
              <a:ext uri="{FF2B5EF4-FFF2-40B4-BE49-F238E27FC236}">
                <a16:creationId xmlns:a16="http://schemas.microsoft.com/office/drawing/2014/main" id="{DEA30964-6503-9B54-2353-9710BF9E450B}"/>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1FB9BB1-AC6B-4504-A4BA-217C0770CD68}" type="datetime1">
              <a:rPr lang="en-US" altLang="en-US" smtClean="0"/>
              <a:pPr/>
              <a:t>7/10/2025</a:t>
            </a:fld>
            <a:endParaRPr lang="en-US" altLang="en-US"/>
          </a:p>
        </p:txBody>
      </p:sp>
      <p:sp>
        <p:nvSpPr>
          <p:cNvPr id="64516" name="Rectangle 4">
            <a:extLst>
              <a:ext uri="{FF2B5EF4-FFF2-40B4-BE49-F238E27FC236}">
                <a16:creationId xmlns:a16="http://schemas.microsoft.com/office/drawing/2014/main" id="{82044371-8810-D98A-C82A-6AF15B6B3BB5}"/>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64517" name="Rectangle 5">
            <a:extLst>
              <a:ext uri="{FF2B5EF4-FFF2-40B4-BE49-F238E27FC236}">
                <a16:creationId xmlns:a16="http://schemas.microsoft.com/office/drawing/2014/main" id="{21D6C1EF-946C-9C72-77E8-0308F3FC42E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B8BF77F-86E9-4CD4-889A-24A64713F702}" type="slidenum">
              <a:rPr lang="en-US" altLang="en-US">
                <a:cs typeface="Arial" panose="020B0604020202020204" pitchFamily="34" charset="0"/>
              </a:rPr>
              <a:pPr>
                <a:spcBef>
                  <a:spcPct val="0"/>
                </a:spcBef>
              </a:pPr>
              <a:t>27</a:t>
            </a:fld>
            <a:endParaRPr lang="en-US" altLang="en-US">
              <a:cs typeface="Arial" panose="020B0604020202020204" pitchFamily="34" charset="0"/>
            </a:endParaRPr>
          </a:p>
        </p:txBody>
      </p:sp>
      <p:sp>
        <p:nvSpPr>
          <p:cNvPr id="64518" name="Rectangle 2">
            <a:extLst>
              <a:ext uri="{FF2B5EF4-FFF2-40B4-BE49-F238E27FC236}">
                <a16:creationId xmlns:a16="http://schemas.microsoft.com/office/drawing/2014/main" id="{3A9BDCA7-0A44-0371-8920-C3C911947D48}"/>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9" name="Rectangle 3">
            <a:extLst>
              <a:ext uri="{FF2B5EF4-FFF2-40B4-BE49-F238E27FC236}">
                <a16:creationId xmlns:a16="http://schemas.microsoft.com/office/drawing/2014/main" id="{04BE7C4D-CCD1-5CCE-6E66-A84D8E75646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AC24669-F948-DD6F-74C8-2395B5CDC496}"/>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66563" name="Rectangle 3">
            <a:extLst>
              <a:ext uri="{FF2B5EF4-FFF2-40B4-BE49-F238E27FC236}">
                <a16:creationId xmlns:a16="http://schemas.microsoft.com/office/drawing/2014/main" id="{7A8C359A-372E-EBFF-B0FA-67FCC70B2C24}"/>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D8FCBF4-5C7B-43AE-974B-F403FA80BFB3}" type="datetime1">
              <a:rPr lang="en-US" altLang="en-US" smtClean="0"/>
              <a:pPr/>
              <a:t>7/10/2025</a:t>
            </a:fld>
            <a:endParaRPr lang="en-US" altLang="en-US"/>
          </a:p>
        </p:txBody>
      </p:sp>
      <p:sp>
        <p:nvSpPr>
          <p:cNvPr id="66564" name="Rectangle 4">
            <a:extLst>
              <a:ext uri="{FF2B5EF4-FFF2-40B4-BE49-F238E27FC236}">
                <a16:creationId xmlns:a16="http://schemas.microsoft.com/office/drawing/2014/main" id="{9B8D4FC4-1B42-A3CE-1948-6F28AD79EA86}"/>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66565" name="Rectangle 5">
            <a:extLst>
              <a:ext uri="{FF2B5EF4-FFF2-40B4-BE49-F238E27FC236}">
                <a16:creationId xmlns:a16="http://schemas.microsoft.com/office/drawing/2014/main" id="{3A71D0EC-A54D-E986-8BA0-D913126069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364C0B9-8F0A-498F-815D-DCE44ACAFB90}" type="slidenum">
              <a:rPr lang="en-US" altLang="en-US">
                <a:cs typeface="Arial" panose="020B0604020202020204" pitchFamily="34" charset="0"/>
              </a:rPr>
              <a:pPr>
                <a:spcBef>
                  <a:spcPct val="0"/>
                </a:spcBef>
              </a:pPr>
              <a:t>28</a:t>
            </a:fld>
            <a:endParaRPr lang="en-US" altLang="en-US">
              <a:cs typeface="Arial" panose="020B0604020202020204" pitchFamily="34" charset="0"/>
            </a:endParaRPr>
          </a:p>
        </p:txBody>
      </p:sp>
      <p:sp>
        <p:nvSpPr>
          <p:cNvPr id="66566" name="Rectangle 2">
            <a:extLst>
              <a:ext uri="{FF2B5EF4-FFF2-40B4-BE49-F238E27FC236}">
                <a16:creationId xmlns:a16="http://schemas.microsoft.com/office/drawing/2014/main" id="{9EFB3544-C8EB-1FBB-9729-130F2494B60B}"/>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7" name="Rectangle 3">
            <a:extLst>
              <a:ext uri="{FF2B5EF4-FFF2-40B4-BE49-F238E27FC236}">
                <a16:creationId xmlns:a16="http://schemas.microsoft.com/office/drawing/2014/main" id="{3097F8FD-B1B3-94FF-A9D1-6AB00CE4E47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829FC987-2A46-BF46-625E-6A3CFBD82949}"/>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68611" name="Rectangle 3">
            <a:extLst>
              <a:ext uri="{FF2B5EF4-FFF2-40B4-BE49-F238E27FC236}">
                <a16:creationId xmlns:a16="http://schemas.microsoft.com/office/drawing/2014/main" id="{7348881B-5D08-ED7F-EE8D-555A1A9211A5}"/>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F1A500B-6B0E-4756-8E48-AD4821EB9E02}" type="datetime1">
              <a:rPr lang="en-US" altLang="en-US" smtClean="0"/>
              <a:pPr/>
              <a:t>7/10/2025</a:t>
            </a:fld>
            <a:endParaRPr lang="en-US" altLang="en-US"/>
          </a:p>
        </p:txBody>
      </p:sp>
      <p:sp>
        <p:nvSpPr>
          <p:cNvPr id="68612" name="Rectangle 4">
            <a:extLst>
              <a:ext uri="{FF2B5EF4-FFF2-40B4-BE49-F238E27FC236}">
                <a16:creationId xmlns:a16="http://schemas.microsoft.com/office/drawing/2014/main" id="{CA54974A-C1BF-C966-35E3-5C51FFD208E1}"/>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68613" name="Rectangle 5">
            <a:extLst>
              <a:ext uri="{FF2B5EF4-FFF2-40B4-BE49-F238E27FC236}">
                <a16:creationId xmlns:a16="http://schemas.microsoft.com/office/drawing/2014/main" id="{F5A253ED-0B8E-5447-1D8A-3673ECA4D5E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FCD2174-DAEB-4EEE-BF65-A18C34A243D4}" type="slidenum">
              <a:rPr lang="en-US" altLang="en-US">
                <a:cs typeface="Arial" panose="020B0604020202020204" pitchFamily="34" charset="0"/>
              </a:rPr>
              <a:pPr>
                <a:spcBef>
                  <a:spcPct val="0"/>
                </a:spcBef>
              </a:pPr>
              <a:t>29</a:t>
            </a:fld>
            <a:endParaRPr lang="en-US" altLang="en-US">
              <a:cs typeface="Arial" panose="020B0604020202020204" pitchFamily="34" charset="0"/>
            </a:endParaRPr>
          </a:p>
        </p:txBody>
      </p:sp>
      <p:sp>
        <p:nvSpPr>
          <p:cNvPr id="68614" name="Rectangle 2">
            <a:extLst>
              <a:ext uri="{FF2B5EF4-FFF2-40B4-BE49-F238E27FC236}">
                <a16:creationId xmlns:a16="http://schemas.microsoft.com/office/drawing/2014/main" id="{4F6F504A-DD4A-11A6-CFE9-D0EE0FCDB9A9}"/>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5" name="Rectangle 3">
            <a:extLst>
              <a:ext uri="{FF2B5EF4-FFF2-40B4-BE49-F238E27FC236}">
                <a16:creationId xmlns:a16="http://schemas.microsoft.com/office/drawing/2014/main" id="{E57B74BB-7299-301D-9EA5-3D965F02F15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4C6C3D2-B007-41E8-86C8-CD0EA9DC0751}"/>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15363" name="Rectangle 3">
            <a:extLst>
              <a:ext uri="{FF2B5EF4-FFF2-40B4-BE49-F238E27FC236}">
                <a16:creationId xmlns:a16="http://schemas.microsoft.com/office/drawing/2014/main" id="{77008EDC-3946-58B0-B902-0D096777B7A1}"/>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12DFBA8-BE5B-4CA5-9E79-0E0C0A07116E}" type="datetime1">
              <a:rPr lang="en-US" altLang="en-US" smtClean="0"/>
              <a:pPr/>
              <a:t>7/10/2025</a:t>
            </a:fld>
            <a:endParaRPr lang="en-US" altLang="en-US"/>
          </a:p>
        </p:txBody>
      </p:sp>
      <p:sp>
        <p:nvSpPr>
          <p:cNvPr id="15364" name="Rectangle 4">
            <a:extLst>
              <a:ext uri="{FF2B5EF4-FFF2-40B4-BE49-F238E27FC236}">
                <a16:creationId xmlns:a16="http://schemas.microsoft.com/office/drawing/2014/main" id="{EC922521-CB71-86FD-257D-E834B638FED3}"/>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15365" name="Rectangle 5">
            <a:extLst>
              <a:ext uri="{FF2B5EF4-FFF2-40B4-BE49-F238E27FC236}">
                <a16:creationId xmlns:a16="http://schemas.microsoft.com/office/drawing/2014/main" id="{21EE485D-7272-C7D6-6E4C-7B5D2138833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4F6F39F-1E7E-4FDC-B82F-2F72C7E72DF4}" type="slidenum">
              <a:rPr lang="en-US" altLang="en-US"/>
              <a:pPr/>
              <a:t>3</a:t>
            </a:fld>
            <a:endParaRPr lang="en-US" altLang="en-US"/>
          </a:p>
        </p:txBody>
      </p:sp>
      <p:sp>
        <p:nvSpPr>
          <p:cNvPr id="15366" name="Rectangle 2">
            <a:extLst>
              <a:ext uri="{FF2B5EF4-FFF2-40B4-BE49-F238E27FC236}">
                <a16:creationId xmlns:a16="http://schemas.microsoft.com/office/drawing/2014/main" id="{F4622C86-905A-7EBD-FB71-E84690ADB937}"/>
              </a:ext>
            </a:extLst>
          </p:cNvPr>
          <p:cNvSpPr>
            <a:spLocks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7" name="Rectangle 3">
            <a:extLst>
              <a:ext uri="{FF2B5EF4-FFF2-40B4-BE49-F238E27FC236}">
                <a16:creationId xmlns:a16="http://schemas.microsoft.com/office/drawing/2014/main" id="{647DD87C-0597-6735-60DC-4D6A0A14A40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273509E4-8F12-2572-8C7B-4FC7457267E7}"/>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70659" name="Rectangle 3">
            <a:extLst>
              <a:ext uri="{FF2B5EF4-FFF2-40B4-BE49-F238E27FC236}">
                <a16:creationId xmlns:a16="http://schemas.microsoft.com/office/drawing/2014/main" id="{4C01CD5C-7049-1AF7-958E-5BF57A9010CA}"/>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4FD2F19-0236-49B1-B573-FF0619862804}" type="datetime1">
              <a:rPr lang="en-US" altLang="en-US" smtClean="0"/>
              <a:pPr/>
              <a:t>7/10/2025</a:t>
            </a:fld>
            <a:endParaRPr lang="en-US" altLang="en-US"/>
          </a:p>
        </p:txBody>
      </p:sp>
      <p:sp>
        <p:nvSpPr>
          <p:cNvPr id="70660" name="Rectangle 4">
            <a:extLst>
              <a:ext uri="{FF2B5EF4-FFF2-40B4-BE49-F238E27FC236}">
                <a16:creationId xmlns:a16="http://schemas.microsoft.com/office/drawing/2014/main" id="{E36751D4-DC6B-DB9C-43D0-A9EE80540233}"/>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70661" name="Rectangle 5">
            <a:extLst>
              <a:ext uri="{FF2B5EF4-FFF2-40B4-BE49-F238E27FC236}">
                <a16:creationId xmlns:a16="http://schemas.microsoft.com/office/drawing/2014/main" id="{DC1F2912-BB83-A8B0-125D-2A0DBB248EC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04FB24A-0053-43E1-AFF0-A2640787C680}" type="slidenum">
              <a:rPr lang="en-US" altLang="en-US">
                <a:cs typeface="Arial" panose="020B0604020202020204" pitchFamily="34" charset="0"/>
              </a:rPr>
              <a:pPr>
                <a:spcBef>
                  <a:spcPct val="0"/>
                </a:spcBef>
              </a:pPr>
              <a:t>30</a:t>
            </a:fld>
            <a:endParaRPr lang="en-US" altLang="en-US">
              <a:cs typeface="Arial" panose="020B0604020202020204" pitchFamily="34" charset="0"/>
            </a:endParaRPr>
          </a:p>
        </p:txBody>
      </p:sp>
      <p:sp>
        <p:nvSpPr>
          <p:cNvPr id="70662" name="Rectangle 2">
            <a:extLst>
              <a:ext uri="{FF2B5EF4-FFF2-40B4-BE49-F238E27FC236}">
                <a16:creationId xmlns:a16="http://schemas.microsoft.com/office/drawing/2014/main" id="{A40F58AE-4867-FFDC-98D2-987283278BD1}"/>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3" name="Rectangle 3">
            <a:extLst>
              <a:ext uri="{FF2B5EF4-FFF2-40B4-BE49-F238E27FC236}">
                <a16:creationId xmlns:a16="http://schemas.microsoft.com/office/drawing/2014/main" id="{7D3D715B-B72B-BF81-145B-3C89D56DC70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DB9A0B52-E7F5-033C-63CE-F8C3A03BBA4F}"/>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72707" name="Rectangle 3">
            <a:extLst>
              <a:ext uri="{FF2B5EF4-FFF2-40B4-BE49-F238E27FC236}">
                <a16:creationId xmlns:a16="http://schemas.microsoft.com/office/drawing/2014/main" id="{435510EA-4948-0FBC-B65F-DA65C68562A7}"/>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F4C37C8-D1EA-41FD-BCB7-E35848770D9B}" type="datetime1">
              <a:rPr lang="en-US" altLang="en-US" smtClean="0"/>
              <a:pPr/>
              <a:t>7/10/2025</a:t>
            </a:fld>
            <a:endParaRPr lang="en-US" altLang="en-US"/>
          </a:p>
        </p:txBody>
      </p:sp>
      <p:sp>
        <p:nvSpPr>
          <p:cNvPr id="72708" name="Rectangle 4">
            <a:extLst>
              <a:ext uri="{FF2B5EF4-FFF2-40B4-BE49-F238E27FC236}">
                <a16:creationId xmlns:a16="http://schemas.microsoft.com/office/drawing/2014/main" id="{0FB8646E-E80C-AE0E-1822-13FE280854B7}"/>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72709" name="Rectangle 5">
            <a:extLst>
              <a:ext uri="{FF2B5EF4-FFF2-40B4-BE49-F238E27FC236}">
                <a16:creationId xmlns:a16="http://schemas.microsoft.com/office/drawing/2014/main" id="{1D757A48-4FE8-692C-2775-5A9B55892BC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92106CA-4263-4535-9FB6-D3EEB9D1B8C7}" type="slidenum">
              <a:rPr lang="en-US" altLang="en-US">
                <a:cs typeface="Arial" panose="020B0604020202020204" pitchFamily="34" charset="0"/>
              </a:rPr>
              <a:pPr>
                <a:spcBef>
                  <a:spcPct val="0"/>
                </a:spcBef>
              </a:pPr>
              <a:t>31</a:t>
            </a:fld>
            <a:endParaRPr lang="en-US" altLang="en-US">
              <a:cs typeface="Arial" panose="020B0604020202020204" pitchFamily="34" charset="0"/>
            </a:endParaRPr>
          </a:p>
        </p:txBody>
      </p:sp>
      <p:sp>
        <p:nvSpPr>
          <p:cNvPr id="72710" name="Rectangle 2">
            <a:extLst>
              <a:ext uri="{FF2B5EF4-FFF2-40B4-BE49-F238E27FC236}">
                <a16:creationId xmlns:a16="http://schemas.microsoft.com/office/drawing/2014/main" id="{929706C7-03AB-A8E3-3FCB-021C3B343F8F}"/>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11" name="Rectangle 3">
            <a:extLst>
              <a:ext uri="{FF2B5EF4-FFF2-40B4-BE49-F238E27FC236}">
                <a16:creationId xmlns:a16="http://schemas.microsoft.com/office/drawing/2014/main" id="{8E5AA48C-D407-9754-7EC7-D31BE66AAED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B5E18BB1-B856-6A86-4134-A124AA0A2D92}"/>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74755" name="Rectangle 3">
            <a:extLst>
              <a:ext uri="{FF2B5EF4-FFF2-40B4-BE49-F238E27FC236}">
                <a16:creationId xmlns:a16="http://schemas.microsoft.com/office/drawing/2014/main" id="{A2252698-B39D-E31B-BF43-730384C6FB48}"/>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3E0CAEA-DE79-4DA6-B06F-9B4B64BE2AFC}" type="datetime1">
              <a:rPr lang="en-US" altLang="en-US" smtClean="0"/>
              <a:pPr/>
              <a:t>7/10/2025</a:t>
            </a:fld>
            <a:endParaRPr lang="en-US" altLang="en-US"/>
          </a:p>
        </p:txBody>
      </p:sp>
      <p:sp>
        <p:nvSpPr>
          <p:cNvPr id="74756" name="Rectangle 4">
            <a:extLst>
              <a:ext uri="{FF2B5EF4-FFF2-40B4-BE49-F238E27FC236}">
                <a16:creationId xmlns:a16="http://schemas.microsoft.com/office/drawing/2014/main" id="{CC7BF1C8-761B-C515-E575-D216FD03169B}"/>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74757" name="Rectangle 5">
            <a:extLst>
              <a:ext uri="{FF2B5EF4-FFF2-40B4-BE49-F238E27FC236}">
                <a16:creationId xmlns:a16="http://schemas.microsoft.com/office/drawing/2014/main" id="{D9619CE6-F30A-0E4C-93FA-4C07883BAC0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BC5937F-685B-4F42-9452-A686720905CE}" type="slidenum">
              <a:rPr lang="en-US" altLang="en-US">
                <a:cs typeface="Arial" panose="020B0604020202020204" pitchFamily="34" charset="0"/>
              </a:rPr>
              <a:pPr>
                <a:spcBef>
                  <a:spcPct val="0"/>
                </a:spcBef>
              </a:pPr>
              <a:t>32</a:t>
            </a:fld>
            <a:endParaRPr lang="en-US" altLang="en-US">
              <a:cs typeface="Arial" panose="020B0604020202020204" pitchFamily="34" charset="0"/>
            </a:endParaRPr>
          </a:p>
        </p:txBody>
      </p:sp>
      <p:sp>
        <p:nvSpPr>
          <p:cNvPr id="74758" name="Rectangle 2">
            <a:extLst>
              <a:ext uri="{FF2B5EF4-FFF2-40B4-BE49-F238E27FC236}">
                <a16:creationId xmlns:a16="http://schemas.microsoft.com/office/drawing/2014/main" id="{3A7D82BC-E299-FD61-1931-7154A4E4809E}"/>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9" name="Rectangle 3">
            <a:extLst>
              <a:ext uri="{FF2B5EF4-FFF2-40B4-BE49-F238E27FC236}">
                <a16:creationId xmlns:a16="http://schemas.microsoft.com/office/drawing/2014/main" id="{5EE59519-1970-9BBE-5D9E-BDF15BBCEF9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2D65783C-1242-DF75-AE02-6F38CB3EEC31}"/>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76803" name="Rectangle 3">
            <a:extLst>
              <a:ext uri="{FF2B5EF4-FFF2-40B4-BE49-F238E27FC236}">
                <a16:creationId xmlns:a16="http://schemas.microsoft.com/office/drawing/2014/main" id="{DE04066F-8011-D1D0-5025-598666F70F85}"/>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38AF659-9BAA-4880-96EE-D771FD3F3566}" type="datetime1">
              <a:rPr lang="en-US" altLang="en-US" smtClean="0"/>
              <a:pPr/>
              <a:t>7/10/2025</a:t>
            </a:fld>
            <a:endParaRPr lang="en-US" altLang="en-US"/>
          </a:p>
        </p:txBody>
      </p:sp>
      <p:sp>
        <p:nvSpPr>
          <p:cNvPr id="76804" name="Rectangle 4">
            <a:extLst>
              <a:ext uri="{FF2B5EF4-FFF2-40B4-BE49-F238E27FC236}">
                <a16:creationId xmlns:a16="http://schemas.microsoft.com/office/drawing/2014/main" id="{BC306178-ACE7-B0E9-F656-41786FB4A62D}"/>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76805" name="Rectangle 5">
            <a:extLst>
              <a:ext uri="{FF2B5EF4-FFF2-40B4-BE49-F238E27FC236}">
                <a16:creationId xmlns:a16="http://schemas.microsoft.com/office/drawing/2014/main" id="{7C2F78F4-FD77-C435-34E5-37D2071492B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C134C05-4500-48DD-AEEA-FC95ED9090D4}" type="slidenum">
              <a:rPr lang="en-US" altLang="en-US">
                <a:cs typeface="Arial" panose="020B0604020202020204" pitchFamily="34" charset="0"/>
              </a:rPr>
              <a:pPr>
                <a:spcBef>
                  <a:spcPct val="0"/>
                </a:spcBef>
              </a:pPr>
              <a:t>33</a:t>
            </a:fld>
            <a:endParaRPr lang="en-US" altLang="en-US">
              <a:cs typeface="Arial" panose="020B0604020202020204" pitchFamily="34" charset="0"/>
            </a:endParaRPr>
          </a:p>
        </p:txBody>
      </p:sp>
      <p:sp>
        <p:nvSpPr>
          <p:cNvPr id="76806" name="Rectangle 2">
            <a:extLst>
              <a:ext uri="{FF2B5EF4-FFF2-40B4-BE49-F238E27FC236}">
                <a16:creationId xmlns:a16="http://schemas.microsoft.com/office/drawing/2014/main" id="{0ECD4FB4-0C51-4150-3BF3-9A42F907952D}"/>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7" name="Rectangle 3">
            <a:extLst>
              <a:ext uri="{FF2B5EF4-FFF2-40B4-BE49-F238E27FC236}">
                <a16:creationId xmlns:a16="http://schemas.microsoft.com/office/drawing/2014/main" id="{29D439E7-97B3-4B9B-AA5B-3F11E9A107D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6112D72-CBEA-48FF-1434-DA5714F36C56}"/>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78851" name="Rectangle 3">
            <a:extLst>
              <a:ext uri="{FF2B5EF4-FFF2-40B4-BE49-F238E27FC236}">
                <a16:creationId xmlns:a16="http://schemas.microsoft.com/office/drawing/2014/main" id="{AB174BEA-ABA3-2F93-FFE0-A257E98ACDFE}"/>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61FE116-848E-4ADB-8621-76FF65C6C4D8}" type="datetime1">
              <a:rPr lang="en-US" altLang="en-US" smtClean="0"/>
              <a:pPr/>
              <a:t>7/10/2025</a:t>
            </a:fld>
            <a:endParaRPr lang="en-US" altLang="en-US"/>
          </a:p>
        </p:txBody>
      </p:sp>
      <p:sp>
        <p:nvSpPr>
          <p:cNvPr id="78852" name="Rectangle 4">
            <a:extLst>
              <a:ext uri="{FF2B5EF4-FFF2-40B4-BE49-F238E27FC236}">
                <a16:creationId xmlns:a16="http://schemas.microsoft.com/office/drawing/2014/main" id="{2CD15229-90C4-353F-E3DC-BFE0EE3EB686}"/>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78853" name="Rectangle 5">
            <a:extLst>
              <a:ext uri="{FF2B5EF4-FFF2-40B4-BE49-F238E27FC236}">
                <a16:creationId xmlns:a16="http://schemas.microsoft.com/office/drawing/2014/main" id="{5C21AC8D-6ADA-DDEC-9AB8-D39FD9596E1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CC13A5A-423A-4C49-A7E6-7619A6AD61E2}" type="slidenum">
              <a:rPr lang="en-US" altLang="en-US">
                <a:cs typeface="Arial" panose="020B0604020202020204" pitchFamily="34" charset="0"/>
              </a:rPr>
              <a:pPr>
                <a:spcBef>
                  <a:spcPct val="0"/>
                </a:spcBef>
              </a:pPr>
              <a:t>34</a:t>
            </a:fld>
            <a:endParaRPr lang="en-US" altLang="en-US">
              <a:cs typeface="Arial" panose="020B0604020202020204" pitchFamily="34" charset="0"/>
            </a:endParaRPr>
          </a:p>
        </p:txBody>
      </p:sp>
      <p:sp>
        <p:nvSpPr>
          <p:cNvPr id="78854" name="Rectangle 2">
            <a:extLst>
              <a:ext uri="{FF2B5EF4-FFF2-40B4-BE49-F238E27FC236}">
                <a16:creationId xmlns:a16="http://schemas.microsoft.com/office/drawing/2014/main" id="{026F8537-CB3E-9FB2-EE92-8BBA80713623}"/>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5" name="Rectangle 3">
            <a:extLst>
              <a:ext uri="{FF2B5EF4-FFF2-40B4-BE49-F238E27FC236}">
                <a16:creationId xmlns:a16="http://schemas.microsoft.com/office/drawing/2014/main" id="{D0364913-9549-5EF7-7E24-9A3426A2776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10546185-19EC-8BA3-4A35-2B0A7C858EA8}"/>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80899" name="Rectangle 3">
            <a:extLst>
              <a:ext uri="{FF2B5EF4-FFF2-40B4-BE49-F238E27FC236}">
                <a16:creationId xmlns:a16="http://schemas.microsoft.com/office/drawing/2014/main" id="{19CAE9EB-BBBA-040C-4DF5-6FCDE65BFC89}"/>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9D13917-1383-42A5-8066-4751F1810DD7}" type="datetime1">
              <a:rPr lang="en-US" altLang="en-US" smtClean="0"/>
              <a:pPr/>
              <a:t>7/10/2025</a:t>
            </a:fld>
            <a:endParaRPr lang="en-US" altLang="en-US"/>
          </a:p>
        </p:txBody>
      </p:sp>
      <p:sp>
        <p:nvSpPr>
          <p:cNvPr id="80900" name="Rectangle 4">
            <a:extLst>
              <a:ext uri="{FF2B5EF4-FFF2-40B4-BE49-F238E27FC236}">
                <a16:creationId xmlns:a16="http://schemas.microsoft.com/office/drawing/2014/main" id="{20A60138-34D6-66AC-0361-A589AF26642F}"/>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80901" name="Rectangle 5">
            <a:extLst>
              <a:ext uri="{FF2B5EF4-FFF2-40B4-BE49-F238E27FC236}">
                <a16:creationId xmlns:a16="http://schemas.microsoft.com/office/drawing/2014/main" id="{AD6BD760-A531-F8B7-F526-DAB921E50DC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DE2B2F1-E6EA-4460-980B-5E8692EDF0B2}" type="slidenum">
              <a:rPr lang="en-US" altLang="en-US">
                <a:cs typeface="Arial" panose="020B0604020202020204" pitchFamily="34" charset="0"/>
              </a:rPr>
              <a:pPr>
                <a:spcBef>
                  <a:spcPct val="0"/>
                </a:spcBef>
              </a:pPr>
              <a:t>35</a:t>
            </a:fld>
            <a:endParaRPr lang="en-US" altLang="en-US">
              <a:cs typeface="Arial" panose="020B0604020202020204" pitchFamily="34" charset="0"/>
            </a:endParaRPr>
          </a:p>
        </p:txBody>
      </p:sp>
      <p:sp>
        <p:nvSpPr>
          <p:cNvPr id="80902" name="Rectangle 2">
            <a:extLst>
              <a:ext uri="{FF2B5EF4-FFF2-40B4-BE49-F238E27FC236}">
                <a16:creationId xmlns:a16="http://schemas.microsoft.com/office/drawing/2014/main" id="{0836AF9F-8DA0-4939-1EA1-0BD90CB5CF10}"/>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3" name="Rectangle 3">
            <a:extLst>
              <a:ext uri="{FF2B5EF4-FFF2-40B4-BE49-F238E27FC236}">
                <a16:creationId xmlns:a16="http://schemas.microsoft.com/office/drawing/2014/main" id="{17B4842B-347E-0F68-6F4C-7E5C48A5403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5650B9D5-305E-C302-475F-D8B7D964D082}"/>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82947" name="Rectangle 3">
            <a:extLst>
              <a:ext uri="{FF2B5EF4-FFF2-40B4-BE49-F238E27FC236}">
                <a16:creationId xmlns:a16="http://schemas.microsoft.com/office/drawing/2014/main" id="{D093A02D-2AE8-DB60-9D24-337BC102EE40}"/>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992FF90-F3AA-49A7-BF6C-4EB5658F32EB}" type="datetime1">
              <a:rPr lang="en-US" altLang="en-US" smtClean="0"/>
              <a:pPr/>
              <a:t>7/10/2025</a:t>
            </a:fld>
            <a:endParaRPr lang="en-US" altLang="en-US"/>
          </a:p>
        </p:txBody>
      </p:sp>
      <p:sp>
        <p:nvSpPr>
          <p:cNvPr id="82948" name="Rectangle 4">
            <a:extLst>
              <a:ext uri="{FF2B5EF4-FFF2-40B4-BE49-F238E27FC236}">
                <a16:creationId xmlns:a16="http://schemas.microsoft.com/office/drawing/2014/main" id="{C89CB94C-3A80-B888-026F-53945EA29EC6}"/>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82949" name="Rectangle 5">
            <a:extLst>
              <a:ext uri="{FF2B5EF4-FFF2-40B4-BE49-F238E27FC236}">
                <a16:creationId xmlns:a16="http://schemas.microsoft.com/office/drawing/2014/main" id="{98F18D93-A57F-5949-6F0B-C3E7C208872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15C4EEC-9DC0-4EE8-BF95-EEADED56CE84}" type="slidenum">
              <a:rPr lang="en-US" altLang="en-US">
                <a:cs typeface="Arial" panose="020B0604020202020204" pitchFamily="34" charset="0"/>
              </a:rPr>
              <a:pPr>
                <a:spcBef>
                  <a:spcPct val="0"/>
                </a:spcBef>
              </a:pPr>
              <a:t>36</a:t>
            </a:fld>
            <a:endParaRPr lang="en-US" altLang="en-US">
              <a:cs typeface="Arial" panose="020B0604020202020204" pitchFamily="34" charset="0"/>
            </a:endParaRPr>
          </a:p>
        </p:txBody>
      </p:sp>
      <p:sp>
        <p:nvSpPr>
          <p:cNvPr id="82950" name="Rectangle 2">
            <a:extLst>
              <a:ext uri="{FF2B5EF4-FFF2-40B4-BE49-F238E27FC236}">
                <a16:creationId xmlns:a16="http://schemas.microsoft.com/office/drawing/2014/main" id="{37A611D1-D918-1A30-F215-DF86C5897EAA}"/>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51" name="Rectangle 3">
            <a:extLst>
              <a:ext uri="{FF2B5EF4-FFF2-40B4-BE49-F238E27FC236}">
                <a16:creationId xmlns:a16="http://schemas.microsoft.com/office/drawing/2014/main" id="{80CE2293-2D5A-BC21-A0E0-DEA6DDCFD51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78E731D4-9499-FD9A-295D-96A0A0259510}"/>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84995" name="Rectangle 3">
            <a:extLst>
              <a:ext uri="{FF2B5EF4-FFF2-40B4-BE49-F238E27FC236}">
                <a16:creationId xmlns:a16="http://schemas.microsoft.com/office/drawing/2014/main" id="{B78AC631-4432-425A-543F-5D623A75D887}"/>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94733B9-E2BE-4087-A814-C59FD1036FD3}" type="datetime1">
              <a:rPr lang="en-US" altLang="en-US" smtClean="0"/>
              <a:pPr/>
              <a:t>7/10/2025</a:t>
            </a:fld>
            <a:endParaRPr lang="en-US" altLang="en-US"/>
          </a:p>
        </p:txBody>
      </p:sp>
      <p:sp>
        <p:nvSpPr>
          <p:cNvPr id="84996" name="Rectangle 4">
            <a:extLst>
              <a:ext uri="{FF2B5EF4-FFF2-40B4-BE49-F238E27FC236}">
                <a16:creationId xmlns:a16="http://schemas.microsoft.com/office/drawing/2014/main" id="{BE53B553-AD29-39BC-CDE8-3F55493A3D41}"/>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84997" name="Rectangle 5">
            <a:extLst>
              <a:ext uri="{FF2B5EF4-FFF2-40B4-BE49-F238E27FC236}">
                <a16:creationId xmlns:a16="http://schemas.microsoft.com/office/drawing/2014/main" id="{3F35431A-E865-14BD-60A2-44B43099D47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BCE0A81-2D43-4CF1-8AF4-A3AA44725AD3}" type="slidenum">
              <a:rPr lang="en-US" altLang="en-US">
                <a:cs typeface="Arial" panose="020B0604020202020204" pitchFamily="34" charset="0"/>
              </a:rPr>
              <a:pPr>
                <a:spcBef>
                  <a:spcPct val="0"/>
                </a:spcBef>
              </a:pPr>
              <a:t>37</a:t>
            </a:fld>
            <a:endParaRPr lang="en-US" altLang="en-US">
              <a:cs typeface="Arial" panose="020B0604020202020204" pitchFamily="34" charset="0"/>
            </a:endParaRPr>
          </a:p>
        </p:txBody>
      </p:sp>
      <p:sp>
        <p:nvSpPr>
          <p:cNvPr id="84998" name="Rectangle 2">
            <a:extLst>
              <a:ext uri="{FF2B5EF4-FFF2-40B4-BE49-F238E27FC236}">
                <a16:creationId xmlns:a16="http://schemas.microsoft.com/office/drawing/2014/main" id="{31D47BF3-A39B-93D2-C466-46923063BF02}"/>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9" name="Rectangle 3">
            <a:extLst>
              <a:ext uri="{FF2B5EF4-FFF2-40B4-BE49-F238E27FC236}">
                <a16:creationId xmlns:a16="http://schemas.microsoft.com/office/drawing/2014/main" id="{517217F4-47BB-C10E-4C41-E1CAF7542D0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E8904F98-EBFD-70FF-2899-7C45446A358C}"/>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87043" name="Rectangle 3">
            <a:extLst>
              <a:ext uri="{FF2B5EF4-FFF2-40B4-BE49-F238E27FC236}">
                <a16:creationId xmlns:a16="http://schemas.microsoft.com/office/drawing/2014/main" id="{CD7FE741-41D8-E99B-53B6-5E90E760C2E1}"/>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79422CC-6999-40B4-A39C-94E40C24132B}" type="datetime1">
              <a:rPr lang="en-US" altLang="en-US" smtClean="0"/>
              <a:pPr/>
              <a:t>7/10/2025</a:t>
            </a:fld>
            <a:endParaRPr lang="en-US" altLang="en-US"/>
          </a:p>
        </p:txBody>
      </p:sp>
      <p:sp>
        <p:nvSpPr>
          <p:cNvPr id="87044" name="Rectangle 4">
            <a:extLst>
              <a:ext uri="{FF2B5EF4-FFF2-40B4-BE49-F238E27FC236}">
                <a16:creationId xmlns:a16="http://schemas.microsoft.com/office/drawing/2014/main" id="{BE99550F-666D-1FCA-A14B-182A32720619}"/>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87045" name="Rectangle 5">
            <a:extLst>
              <a:ext uri="{FF2B5EF4-FFF2-40B4-BE49-F238E27FC236}">
                <a16:creationId xmlns:a16="http://schemas.microsoft.com/office/drawing/2014/main" id="{D4A7547B-FEF1-2023-E035-434060F3794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B23C8E4-0862-4ED3-8F3A-F0F51BF136D7}" type="slidenum">
              <a:rPr lang="en-US" altLang="en-US">
                <a:cs typeface="Arial" panose="020B0604020202020204" pitchFamily="34" charset="0"/>
              </a:rPr>
              <a:pPr>
                <a:spcBef>
                  <a:spcPct val="0"/>
                </a:spcBef>
              </a:pPr>
              <a:t>38</a:t>
            </a:fld>
            <a:endParaRPr lang="en-US" altLang="en-US">
              <a:cs typeface="Arial" panose="020B0604020202020204" pitchFamily="34" charset="0"/>
            </a:endParaRPr>
          </a:p>
        </p:txBody>
      </p:sp>
      <p:sp>
        <p:nvSpPr>
          <p:cNvPr id="87046" name="Rectangle 2">
            <a:extLst>
              <a:ext uri="{FF2B5EF4-FFF2-40B4-BE49-F238E27FC236}">
                <a16:creationId xmlns:a16="http://schemas.microsoft.com/office/drawing/2014/main" id="{CAE41438-1424-3BD6-5F74-4DBAD9EE73F7}"/>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7" name="Rectangle 3">
            <a:extLst>
              <a:ext uri="{FF2B5EF4-FFF2-40B4-BE49-F238E27FC236}">
                <a16:creationId xmlns:a16="http://schemas.microsoft.com/office/drawing/2014/main" id="{A7D8342F-2686-DADE-A89E-53A39F9EB0C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82F569E1-0C78-0CCA-EF38-1307065451A6}"/>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89091" name="Rectangle 3">
            <a:extLst>
              <a:ext uri="{FF2B5EF4-FFF2-40B4-BE49-F238E27FC236}">
                <a16:creationId xmlns:a16="http://schemas.microsoft.com/office/drawing/2014/main" id="{D9AC1CC1-2015-C63A-3208-7E180C37EA8F}"/>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2E6722E-1878-4869-A612-EB74F01AEC0B}" type="datetime1">
              <a:rPr lang="en-US" altLang="en-US" smtClean="0"/>
              <a:pPr/>
              <a:t>7/10/2025</a:t>
            </a:fld>
            <a:endParaRPr lang="en-US" altLang="en-US"/>
          </a:p>
        </p:txBody>
      </p:sp>
      <p:sp>
        <p:nvSpPr>
          <p:cNvPr id="89092" name="Rectangle 4">
            <a:extLst>
              <a:ext uri="{FF2B5EF4-FFF2-40B4-BE49-F238E27FC236}">
                <a16:creationId xmlns:a16="http://schemas.microsoft.com/office/drawing/2014/main" id="{A629228E-2ADD-FC5D-6A27-1518E41E34FC}"/>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89093" name="Rectangle 5">
            <a:extLst>
              <a:ext uri="{FF2B5EF4-FFF2-40B4-BE49-F238E27FC236}">
                <a16:creationId xmlns:a16="http://schemas.microsoft.com/office/drawing/2014/main" id="{305967BC-943A-6CD1-2A21-610FA2A633C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66E2DD1-217A-47CF-98E3-FA4E644FB1CD}" type="slidenum">
              <a:rPr lang="en-US" altLang="en-US">
                <a:cs typeface="Arial" panose="020B0604020202020204" pitchFamily="34" charset="0"/>
              </a:rPr>
              <a:pPr>
                <a:spcBef>
                  <a:spcPct val="0"/>
                </a:spcBef>
              </a:pPr>
              <a:t>39</a:t>
            </a:fld>
            <a:endParaRPr lang="en-US" altLang="en-US">
              <a:cs typeface="Arial" panose="020B0604020202020204" pitchFamily="34" charset="0"/>
            </a:endParaRPr>
          </a:p>
        </p:txBody>
      </p:sp>
      <p:sp>
        <p:nvSpPr>
          <p:cNvPr id="89094" name="Rectangle 2">
            <a:extLst>
              <a:ext uri="{FF2B5EF4-FFF2-40B4-BE49-F238E27FC236}">
                <a16:creationId xmlns:a16="http://schemas.microsoft.com/office/drawing/2014/main" id="{9F200CFA-4052-8078-A7C9-933FD3804AD3}"/>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5" name="Rectangle 3">
            <a:extLst>
              <a:ext uri="{FF2B5EF4-FFF2-40B4-BE49-F238E27FC236}">
                <a16:creationId xmlns:a16="http://schemas.microsoft.com/office/drawing/2014/main" id="{EAFBF39F-D2D3-B0E4-203E-CBFE9A99ACB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211F486-494A-39C4-6C98-674567E756E0}"/>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17411" name="Rectangle 3">
            <a:extLst>
              <a:ext uri="{FF2B5EF4-FFF2-40B4-BE49-F238E27FC236}">
                <a16:creationId xmlns:a16="http://schemas.microsoft.com/office/drawing/2014/main" id="{1253B974-6B39-6D67-6168-56AD1B5F1D9C}"/>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FF92538-1266-471D-A22F-0FC27A19017C}" type="datetime1">
              <a:rPr lang="en-US" altLang="en-US" smtClean="0"/>
              <a:pPr/>
              <a:t>7/10/2025</a:t>
            </a:fld>
            <a:endParaRPr lang="en-US" altLang="en-US"/>
          </a:p>
        </p:txBody>
      </p:sp>
      <p:sp>
        <p:nvSpPr>
          <p:cNvPr id="17412" name="Rectangle 4">
            <a:extLst>
              <a:ext uri="{FF2B5EF4-FFF2-40B4-BE49-F238E27FC236}">
                <a16:creationId xmlns:a16="http://schemas.microsoft.com/office/drawing/2014/main" id="{F8FCE683-BF5D-B71C-BC5D-DFE6EC110638}"/>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17413" name="Rectangle 5">
            <a:extLst>
              <a:ext uri="{FF2B5EF4-FFF2-40B4-BE49-F238E27FC236}">
                <a16:creationId xmlns:a16="http://schemas.microsoft.com/office/drawing/2014/main" id="{BE0293F7-A670-11C0-DBA8-8D1974D01FA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B9C2CFE-41E3-4092-B2D2-A6FF04CF495D}" type="slidenum">
              <a:rPr lang="en-US" altLang="en-US"/>
              <a:pPr/>
              <a:t>4</a:t>
            </a:fld>
            <a:endParaRPr lang="en-US" altLang="en-US"/>
          </a:p>
        </p:txBody>
      </p:sp>
      <p:sp>
        <p:nvSpPr>
          <p:cNvPr id="17414" name="Rectangle 2">
            <a:extLst>
              <a:ext uri="{FF2B5EF4-FFF2-40B4-BE49-F238E27FC236}">
                <a16:creationId xmlns:a16="http://schemas.microsoft.com/office/drawing/2014/main" id="{3A7331BF-8BF1-A70D-F011-89EEEB55635B}"/>
              </a:ext>
            </a:extLst>
          </p:cNvPr>
          <p:cNvSpPr>
            <a:spLocks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5" name="Rectangle 3">
            <a:extLst>
              <a:ext uri="{FF2B5EF4-FFF2-40B4-BE49-F238E27FC236}">
                <a16:creationId xmlns:a16="http://schemas.microsoft.com/office/drawing/2014/main" id="{947CB80F-9733-26EE-D742-C45B708C3F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A02F7A3B-CB5D-D2F0-DFE7-C514AA4D98D0}"/>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91139" name="Rectangle 3">
            <a:extLst>
              <a:ext uri="{FF2B5EF4-FFF2-40B4-BE49-F238E27FC236}">
                <a16:creationId xmlns:a16="http://schemas.microsoft.com/office/drawing/2014/main" id="{ED55AE82-3BEA-8866-89DA-F27DBDBA5E67}"/>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B3D9BDD-76D9-4063-A7EA-830F8B2AEB95}" type="datetime1">
              <a:rPr lang="en-US" altLang="en-US" smtClean="0"/>
              <a:pPr/>
              <a:t>7/10/2025</a:t>
            </a:fld>
            <a:endParaRPr lang="en-US" altLang="en-US"/>
          </a:p>
        </p:txBody>
      </p:sp>
      <p:sp>
        <p:nvSpPr>
          <p:cNvPr id="91140" name="Rectangle 4">
            <a:extLst>
              <a:ext uri="{FF2B5EF4-FFF2-40B4-BE49-F238E27FC236}">
                <a16:creationId xmlns:a16="http://schemas.microsoft.com/office/drawing/2014/main" id="{83DD4A22-8AB4-2008-E685-F8B9056E23CA}"/>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91141" name="Rectangle 5">
            <a:extLst>
              <a:ext uri="{FF2B5EF4-FFF2-40B4-BE49-F238E27FC236}">
                <a16:creationId xmlns:a16="http://schemas.microsoft.com/office/drawing/2014/main" id="{9E82BC2A-9813-5E3F-726F-2588AD1E6E2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F6FA344-4B8A-4A44-9BA5-CE9EC11CB4D1}" type="slidenum">
              <a:rPr lang="en-US" altLang="en-US">
                <a:cs typeface="Arial" panose="020B0604020202020204" pitchFamily="34" charset="0"/>
              </a:rPr>
              <a:pPr>
                <a:spcBef>
                  <a:spcPct val="0"/>
                </a:spcBef>
              </a:pPr>
              <a:t>40</a:t>
            </a:fld>
            <a:endParaRPr lang="en-US" altLang="en-US">
              <a:cs typeface="Arial" panose="020B0604020202020204" pitchFamily="34" charset="0"/>
            </a:endParaRPr>
          </a:p>
        </p:txBody>
      </p:sp>
      <p:sp>
        <p:nvSpPr>
          <p:cNvPr id="91142" name="Rectangle 2">
            <a:extLst>
              <a:ext uri="{FF2B5EF4-FFF2-40B4-BE49-F238E27FC236}">
                <a16:creationId xmlns:a16="http://schemas.microsoft.com/office/drawing/2014/main" id="{1F602775-B40A-8DAB-5581-880B9AE5BF1C}"/>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3" name="Rectangle 3">
            <a:extLst>
              <a:ext uri="{FF2B5EF4-FFF2-40B4-BE49-F238E27FC236}">
                <a16:creationId xmlns:a16="http://schemas.microsoft.com/office/drawing/2014/main" id="{471C3814-FA25-BA1F-EDA5-4395043882E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42BB9FC-E30E-F070-6B1A-FCC691F459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1DD2590E-D062-6670-57E7-26E5941B4C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85750" indent="-285750"/>
            <a:endParaRPr lang="en-US" altLang="en-US"/>
          </a:p>
        </p:txBody>
      </p:sp>
      <p:sp>
        <p:nvSpPr>
          <p:cNvPr id="93188" name="Slide Number Placeholder 3">
            <a:extLst>
              <a:ext uri="{FF2B5EF4-FFF2-40B4-BE49-F238E27FC236}">
                <a16:creationId xmlns:a16="http://schemas.microsoft.com/office/drawing/2014/main" id="{8F58314F-C3E5-4078-AAD3-CEAE86C0A4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20106FD-D4AC-4D63-8626-E09CCDCC666F}" type="slidenum">
              <a:rPr lang="en-US" altLang="en-US"/>
              <a:pPr/>
              <a:t>41</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28956B1-E92C-EA63-2F00-55F024BD0AD7}"/>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19459" name="Rectangle 3">
            <a:extLst>
              <a:ext uri="{FF2B5EF4-FFF2-40B4-BE49-F238E27FC236}">
                <a16:creationId xmlns:a16="http://schemas.microsoft.com/office/drawing/2014/main" id="{EA626865-44EC-C0BA-0891-FBA2053110D6}"/>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539B67E-1B93-411A-9668-6689F3D201D2}" type="datetime1">
              <a:rPr lang="en-US" altLang="en-US" smtClean="0"/>
              <a:pPr/>
              <a:t>7/10/2025</a:t>
            </a:fld>
            <a:endParaRPr lang="en-US" altLang="en-US"/>
          </a:p>
        </p:txBody>
      </p:sp>
      <p:sp>
        <p:nvSpPr>
          <p:cNvPr id="19460" name="Rectangle 4">
            <a:extLst>
              <a:ext uri="{FF2B5EF4-FFF2-40B4-BE49-F238E27FC236}">
                <a16:creationId xmlns:a16="http://schemas.microsoft.com/office/drawing/2014/main" id="{68A7B643-CBB9-F975-07E1-DEDC0E4C2199}"/>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19461" name="Rectangle 5">
            <a:extLst>
              <a:ext uri="{FF2B5EF4-FFF2-40B4-BE49-F238E27FC236}">
                <a16:creationId xmlns:a16="http://schemas.microsoft.com/office/drawing/2014/main" id="{8B467031-196B-5397-4E94-5D6E0DB57E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D606917-CE27-4E8B-A0E7-22CEB009D42C}" type="slidenum">
              <a:rPr lang="en-US" altLang="en-US"/>
              <a:pPr/>
              <a:t>5</a:t>
            </a:fld>
            <a:endParaRPr lang="en-US" altLang="en-US"/>
          </a:p>
        </p:txBody>
      </p:sp>
      <p:sp>
        <p:nvSpPr>
          <p:cNvPr id="19462" name="Rectangle 2">
            <a:extLst>
              <a:ext uri="{FF2B5EF4-FFF2-40B4-BE49-F238E27FC236}">
                <a16:creationId xmlns:a16="http://schemas.microsoft.com/office/drawing/2014/main" id="{C150F6E4-3425-9A51-1E20-33F39099B1BC}"/>
              </a:ext>
            </a:extLst>
          </p:cNvPr>
          <p:cNvSpPr>
            <a:spLocks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3" name="Rectangle 3">
            <a:extLst>
              <a:ext uri="{FF2B5EF4-FFF2-40B4-BE49-F238E27FC236}">
                <a16:creationId xmlns:a16="http://schemas.microsoft.com/office/drawing/2014/main" id="{F74BF628-6F2B-1271-3C4F-5152AE363F1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BCD96E9-DE58-84E9-537B-AFE1BE762DFC}"/>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21507" name="Rectangle 3">
            <a:extLst>
              <a:ext uri="{FF2B5EF4-FFF2-40B4-BE49-F238E27FC236}">
                <a16:creationId xmlns:a16="http://schemas.microsoft.com/office/drawing/2014/main" id="{527F917E-144A-07D0-CCBB-8F6E69E360BA}"/>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06D71F3-873A-4B24-90FF-DC5F05989E76}" type="datetime1">
              <a:rPr lang="en-US" altLang="en-US" smtClean="0"/>
              <a:pPr/>
              <a:t>7/10/2025</a:t>
            </a:fld>
            <a:endParaRPr lang="en-US" altLang="en-US"/>
          </a:p>
        </p:txBody>
      </p:sp>
      <p:sp>
        <p:nvSpPr>
          <p:cNvPr id="21508" name="Rectangle 4">
            <a:extLst>
              <a:ext uri="{FF2B5EF4-FFF2-40B4-BE49-F238E27FC236}">
                <a16:creationId xmlns:a16="http://schemas.microsoft.com/office/drawing/2014/main" id="{FD8A7AFD-71CB-F621-DE19-257F0FAD8F79}"/>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21509" name="Rectangle 5">
            <a:extLst>
              <a:ext uri="{FF2B5EF4-FFF2-40B4-BE49-F238E27FC236}">
                <a16:creationId xmlns:a16="http://schemas.microsoft.com/office/drawing/2014/main" id="{73A681CA-007E-D585-E261-8399E708B96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6772CC4-DCFC-4EE7-A71D-5A6007B76009}" type="slidenum">
              <a:rPr lang="en-US" altLang="en-US"/>
              <a:pPr/>
              <a:t>6</a:t>
            </a:fld>
            <a:endParaRPr lang="en-US" altLang="en-US"/>
          </a:p>
        </p:txBody>
      </p:sp>
      <p:sp>
        <p:nvSpPr>
          <p:cNvPr id="21510" name="Rectangle 2">
            <a:extLst>
              <a:ext uri="{FF2B5EF4-FFF2-40B4-BE49-F238E27FC236}">
                <a16:creationId xmlns:a16="http://schemas.microsoft.com/office/drawing/2014/main" id="{45882E0A-87C2-60CB-A905-6A4C0EF24341}"/>
              </a:ext>
            </a:extLst>
          </p:cNvPr>
          <p:cNvSpPr>
            <a:spLocks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11" name="Rectangle 3">
            <a:extLst>
              <a:ext uri="{FF2B5EF4-FFF2-40B4-BE49-F238E27FC236}">
                <a16:creationId xmlns:a16="http://schemas.microsoft.com/office/drawing/2014/main" id="{AAA614BC-0738-8166-B74A-6D99A7C616B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D4988B9-4F06-DA6B-E00F-C4AB1783D075}"/>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23555" name="Rectangle 3">
            <a:extLst>
              <a:ext uri="{FF2B5EF4-FFF2-40B4-BE49-F238E27FC236}">
                <a16:creationId xmlns:a16="http://schemas.microsoft.com/office/drawing/2014/main" id="{7A20C22A-585A-40A6-34C9-8C183837F4DD}"/>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0F981D6-AB75-4E1B-8FCA-D25DE968BE3B}" type="datetime1">
              <a:rPr lang="en-US" altLang="en-US" smtClean="0"/>
              <a:pPr/>
              <a:t>7/10/2025</a:t>
            </a:fld>
            <a:endParaRPr lang="en-US" altLang="en-US"/>
          </a:p>
        </p:txBody>
      </p:sp>
      <p:sp>
        <p:nvSpPr>
          <p:cNvPr id="23556" name="Rectangle 4">
            <a:extLst>
              <a:ext uri="{FF2B5EF4-FFF2-40B4-BE49-F238E27FC236}">
                <a16:creationId xmlns:a16="http://schemas.microsoft.com/office/drawing/2014/main" id="{4E77A8AB-CC0D-E243-108F-DD566E49C314}"/>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23557" name="Rectangle 5">
            <a:extLst>
              <a:ext uri="{FF2B5EF4-FFF2-40B4-BE49-F238E27FC236}">
                <a16:creationId xmlns:a16="http://schemas.microsoft.com/office/drawing/2014/main" id="{36F26702-A7AD-10B9-D81E-6615692474C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E3908A8-84A3-4092-9E3C-A34D2FD83484}" type="slidenum">
              <a:rPr lang="en-US" altLang="en-US"/>
              <a:pPr/>
              <a:t>7</a:t>
            </a:fld>
            <a:endParaRPr lang="en-US" altLang="en-US"/>
          </a:p>
        </p:txBody>
      </p:sp>
      <p:sp>
        <p:nvSpPr>
          <p:cNvPr id="23558" name="Rectangle 2">
            <a:extLst>
              <a:ext uri="{FF2B5EF4-FFF2-40B4-BE49-F238E27FC236}">
                <a16:creationId xmlns:a16="http://schemas.microsoft.com/office/drawing/2014/main" id="{DD8E7596-9F9E-D213-FDA7-D4B1DC2DD7F7}"/>
              </a:ext>
            </a:extLst>
          </p:cNvPr>
          <p:cNvSpPr>
            <a:spLocks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9" name="Rectangle 3">
            <a:extLst>
              <a:ext uri="{FF2B5EF4-FFF2-40B4-BE49-F238E27FC236}">
                <a16:creationId xmlns:a16="http://schemas.microsoft.com/office/drawing/2014/main" id="{8894AE14-AF55-B1B3-510B-D5FA4DE4917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0F7145D-5F93-BC56-F1E1-97494E7DD94F}"/>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CSE1303 Part A - Summer 2003</a:t>
            </a:r>
          </a:p>
        </p:txBody>
      </p:sp>
      <p:sp>
        <p:nvSpPr>
          <p:cNvPr id="25603" name="Rectangle 3">
            <a:extLst>
              <a:ext uri="{FF2B5EF4-FFF2-40B4-BE49-F238E27FC236}">
                <a16:creationId xmlns:a16="http://schemas.microsoft.com/office/drawing/2014/main" id="{18D2C176-8ED4-2CDA-408B-FCAA655996DA}"/>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A98C1E4-9443-448C-A10D-945721FAAA5D}" type="datetime1">
              <a:rPr lang="en-US" altLang="en-US" smtClean="0"/>
              <a:pPr/>
              <a:t>7/10/2025</a:t>
            </a:fld>
            <a:endParaRPr lang="en-US" altLang="en-US"/>
          </a:p>
        </p:txBody>
      </p:sp>
      <p:sp>
        <p:nvSpPr>
          <p:cNvPr id="25604" name="Rectangle 4">
            <a:extLst>
              <a:ext uri="{FF2B5EF4-FFF2-40B4-BE49-F238E27FC236}">
                <a16:creationId xmlns:a16="http://schemas.microsoft.com/office/drawing/2014/main" id="{BFC264D2-68D4-9E44-D4CE-04CCD9BCFFE8}"/>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Lecture A1</a:t>
            </a:r>
          </a:p>
        </p:txBody>
      </p:sp>
      <p:sp>
        <p:nvSpPr>
          <p:cNvPr id="25605" name="Rectangle 5">
            <a:extLst>
              <a:ext uri="{FF2B5EF4-FFF2-40B4-BE49-F238E27FC236}">
                <a16:creationId xmlns:a16="http://schemas.microsoft.com/office/drawing/2014/main" id="{C1FED483-8095-29A4-4F02-BB60EF79B8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E519C5C-2BAC-4EC2-8D31-B059D190794F}" type="slidenum">
              <a:rPr lang="en-US" altLang="en-US"/>
              <a:pPr/>
              <a:t>8</a:t>
            </a:fld>
            <a:endParaRPr lang="en-US" altLang="en-US"/>
          </a:p>
        </p:txBody>
      </p:sp>
      <p:sp>
        <p:nvSpPr>
          <p:cNvPr id="25606" name="Rectangle 2">
            <a:extLst>
              <a:ext uri="{FF2B5EF4-FFF2-40B4-BE49-F238E27FC236}">
                <a16:creationId xmlns:a16="http://schemas.microsoft.com/office/drawing/2014/main" id="{A98A22DF-6940-F36A-80AE-92E041FC4BAB}"/>
              </a:ext>
            </a:extLst>
          </p:cNvPr>
          <p:cNvSpPr>
            <a:spLocks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7" name="Rectangle 3">
            <a:extLst>
              <a:ext uri="{FF2B5EF4-FFF2-40B4-BE49-F238E27FC236}">
                <a16:creationId xmlns:a16="http://schemas.microsoft.com/office/drawing/2014/main" id="{5D2B7953-1B45-2587-FD20-263D97205AB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AA21D8D7-5B9C-9D45-1AF8-104B8C453C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AD023824-B1A1-C776-D420-CDF0C73C73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7652" name="Slide Number Placeholder 3">
            <a:extLst>
              <a:ext uri="{FF2B5EF4-FFF2-40B4-BE49-F238E27FC236}">
                <a16:creationId xmlns:a16="http://schemas.microsoft.com/office/drawing/2014/main" id="{1B8D7A14-DAFD-466A-4A27-5A49255940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4C3BF9E-2CEE-41EC-93AF-1865181C36F7}" type="slidenum">
              <a:rPr lang="en-US" altLang="en-US"/>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399EF9-7686-61FB-995F-02F679258DF8}"/>
              </a:ext>
            </a:extLst>
          </p:cNvPr>
          <p:cNvSpPr/>
          <p:nvPr/>
        </p:nvSpPr>
        <p:spPr bwMode="white">
          <a:xfrm>
            <a:off x="0" y="5797550"/>
            <a:ext cx="12192000" cy="8620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Rectangle 2">
            <a:extLst>
              <a:ext uri="{FF2B5EF4-FFF2-40B4-BE49-F238E27FC236}">
                <a16:creationId xmlns:a16="http://schemas.microsoft.com/office/drawing/2014/main" id="{E1844EBD-3DE2-4154-C1D5-614A49123374}"/>
              </a:ext>
            </a:extLst>
          </p:cNvPr>
          <p:cNvSpPr/>
          <p:nvPr/>
        </p:nvSpPr>
        <p:spPr>
          <a:xfrm>
            <a:off x="-12700" y="5876925"/>
            <a:ext cx="3000375" cy="69373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Rectangle 3">
            <a:extLst>
              <a:ext uri="{FF2B5EF4-FFF2-40B4-BE49-F238E27FC236}">
                <a16:creationId xmlns:a16="http://schemas.microsoft.com/office/drawing/2014/main" id="{8DA423B7-407D-5E68-5538-753C2328C770}"/>
              </a:ext>
            </a:extLst>
          </p:cNvPr>
          <p:cNvSpPr/>
          <p:nvPr/>
        </p:nvSpPr>
        <p:spPr>
          <a:xfrm>
            <a:off x="3144838" y="5868988"/>
            <a:ext cx="9047162" cy="69373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3149600" y="3921743"/>
            <a:ext cx="8636000" cy="1775883"/>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3149600" y="5874978"/>
            <a:ext cx="8940800" cy="665956"/>
          </a:xfrm>
        </p:spPr>
        <p:txBody>
          <a:bodyPr anchor="ctr">
            <a:normAutofit/>
          </a:bodyPr>
          <a:lstStyle>
            <a:lvl1pPr marL="0" indent="0" algn="l">
              <a:buNone/>
              <a:defRPr sz="2525">
                <a:solidFill>
                  <a:srgbClr val="FFFFFF"/>
                </a:solidFill>
              </a:defRPr>
            </a:lvl1pPr>
            <a:lvl2pPr marL="443971" indent="0" algn="ctr">
              <a:buNone/>
            </a:lvl2pPr>
            <a:lvl3pPr marL="887943" indent="0" algn="ctr">
              <a:buNone/>
            </a:lvl3pPr>
            <a:lvl4pPr marL="1331914" indent="0" algn="ctr">
              <a:buNone/>
            </a:lvl4pPr>
            <a:lvl5pPr marL="1775886" indent="0" algn="ctr">
              <a:buNone/>
            </a:lvl5pPr>
            <a:lvl6pPr marL="2219857" indent="0" algn="ctr">
              <a:buNone/>
            </a:lvl6pPr>
            <a:lvl7pPr marL="2663829" indent="0" algn="ctr">
              <a:buNone/>
            </a:lvl7pPr>
            <a:lvl8pPr marL="3107800" indent="0" algn="ctr">
              <a:buNone/>
            </a:lvl8pPr>
            <a:lvl9pPr marL="3551772" indent="0" algn="ctr">
              <a:buNone/>
            </a:lvl9pPr>
          </a:lstStyle>
          <a:p>
            <a:r>
              <a:rPr lang="en-US"/>
              <a:t>Click to edit Master subtitle style</a:t>
            </a:r>
          </a:p>
        </p:txBody>
      </p:sp>
      <p:sp>
        <p:nvSpPr>
          <p:cNvPr id="5" name="Date Placeholder 27">
            <a:extLst>
              <a:ext uri="{FF2B5EF4-FFF2-40B4-BE49-F238E27FC236}">
                <a16:creationId xmlns:a16="http://schemas.microsoft.com/office/drawing/2014/main" id="{C9250BD1-ED13-58A4-B4C4-51BD33CA5FE7}"/>
              </a:ext>
            </a:extLst>
          </p:cNvPr>
          <p:cNvSpPr>
            <a:spLocks noGrp="1"/>
          </p:cNvSpPr>
          <p:nvPr>
            <p:ph type="dt" sz="half" idx="10"/>
          </p:nvPr>
        </p:nvSpPr>
        <p:spPr>
          <a:xfrm>
            <a:off x="101600" y="5892800"/>
            <a:ext cx="2743200" cy="666750"/>
          </a:xfrm>
        </p:spPr>
        <p:txBody>
          <a:bodyPr>
            <a:noAutofit/>
          </a:bodyPr>
          <a:lstStyle>
            <a:lvl1pPr algn="ctr">
              <a:defRPr sz="1942">
                <a:solidFill>
                  <a:srgbClr val="FFFFFF"/>
                </a:solidFill>
              </a:defRPr>
            </a:lvl1pPr>
          </a:lstStyle>
          <a:p>
            <a:pPr>
              <a:defRPr/>
            </a:pPr>
            <a:fld id="{7E64A8D4-9254-4252-A92B-1B48B1F37FA6}" type="datetime1">
              <a:rPr lang="en-US"/>
              <a:pPr>
                <a:defRPr/>
              </a:pPr>
              <a:t>7/10/2025</a:t>
            </a:fld>
            <a:endParaRPr lang="en-US"/>
          </a:p>
        </p:txBody>
      </p:sp>
      <p:sp>
        <p:nvSpPr>
          <p:cNvPr id="6" name="Footer Placeholder 16">
            <a:extLst>
              <a:ext uri="{FF2B5EF4-FFF2-40B4-BE49-F238E27FC236}">
                <a16:creationId xmlns:a16="http://schemas.microsoft.com/office/drawing/2014/main" id="{BFB3E26A-1617-3D84-5441-0DA17B606C0F}"/>
              </a:ext>
            </a:extLst>
          </p:cNvPr>
          <p:cNvSpPr>
            <a:spLocks noGrp="1"/>
          </p:cNvSpPr>
          <p:nvPr>
            <p:ph type="ftr" sz="quarter" idx="11"/>
          </p:nvPr>
        </p:nvSpPr>
        <p:spPr>
          <a:xfrm>
            <a:off x="2781300" y="230188"/>
            <a:ext cx="7823200" cy="354012"/>
          </a:xfrm>
        </p:spPr>
        <p:txBody>
          <a:bodyPr/>
          <a:lstStyle>
            <a:lvl1pPr algn="r">
              <a:defRPr>
                <a:solidFill>
                  <a:schemeClr val="tx2"/>
                </a:solidFill>
              </a:defRPr>
            </a:lvl1pPr>
          </a:lstStyle>
          <a:p>
            <a:pPr>
              <a:defRPr/>
            </a:pPr>
            <a:endParaRPr lang="en-US"/>
          </a:p>
        </p:txBody>
      </p:sp>
      <p:sp>
        <p:nvSpPr>
          <p:cNvPr id="7" name="Slide Number Placeholder 28">
            <a:extLst>
              <a:ext uri="{FF2B5EF4-FFF2-40B4-BE49-F238E27FC236}">
                <a16:creationId xmlns:a16="http://schemas.microsoft.com/office/drawing/2014/main" id="{C541F5F4-519E-CFA1-B59D-D6EB17616FD4}"/>
              </a:ext>
            </a:extLst>
          </p:cNvPr>
          <p:cNvSpPr>
            <a:spLocks noGrp="1"/>
          </p:cNvSpPr>
          <p:nvPr>
            <p:ph type="sldNum" sz="quarter" idx="12"/>
          </p:nvPr>
        </p:nvSpPr>
        <p:spPr>
          <a:xfrm>
            <a:off x="10668000" y="222250"/>
            <a:ext cx="1117600" cy="369888"/>
          </a:xfrm>
        </p:spPr>
        <p:txBody>
          <a:bodyPr/>
          <a:lstStyle>
            <a:lvl1pPr>
              <a:defRPr>
                <a:solidFill>
                  <a:schemeClr val="tx2"/>
                </a:solidFill>
              </a:defRPr>
            </a:lvl1pPr>
          </a:lstStyle>
          <a:p>
            <a:fld id="{13E31496-54A1-4099-B4E1-535BA9E35C74}" type="slidenum">
              <a:rPr lang="en-US" altLang="en-US"/>
              <a:pPr/>
              <a:t>‹#›</a:t>
            </a:fld>
            <a:endParaRPr lang="en-US" altLang="en-US"/>
          </a:p>
        </p:txBody>
      </p:sp>
    </p:spTree>
    <p:extLst>
      <p:ext uri="{BB962C8B-B14F-4D97-AF65-F5344CB8AC3E}">
        <p14:creationId xmlns:p14="http://schemas.microsoft.com/office/powerpoint/2010/main" val="9482238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2FB5708A-3E1A-A128-A8BD-D7C1A410E046}"/>
              </a:ext>
            </a:extLst>
          </p:cNvPr>
          <p:cNvSpPr>
            <a:spLocks noGrp="1"/>
          </p:cNvSpPr>
          <p:nvPr>
            <p:ph type="dt" sz="half" idx="10"/>
          </p:nvPr>
        </p:nvSpPr>
        <p:spPr/>
        <p:txBody>
          <a:bodyPr/>
          <a:lstStyle>
            <a:lvl1pPr>
              <a:defRPr/>
            </a:lvl1pPr>
          </a:lstStyle>
          <a:p>
            <a:pPr>
              <a:defRPr/>
            </a:pPr>
            <a:fld id="{7B69AED0-1A35-4288-87FF-5C317A018F59}" type="datetime1">
              <a:rPr lang="en-US"/>
              <a:pPr>
                <a:defRPr/>
              </a:pPr>
              <a:t>7/10/2025</a:t>
            </a:fld>
            <a:endParaRPr lang="en-US"/>
          </a:p>
        </p:txBody>
      </p:sp>
      <p:sp>
        <p:nvSpPr>
          <p:cNvPr id="5" name="Footer Placeholder 2">
            <a:extLst>
              <a:ext uri="{FF2B5EF4-FFF2-40B4-BE49-F238E27FC236}">
                <a16:creationId xmlns:a16="http://schemas.microsoft.com/office/drawing/2014/main" id="{DCDCED9B-704B-838D-03F7-DE4E80546D2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BEF0F49B-FCEB-5110-72B9-1FA5E97971DE}"/>
              </a:ext>
            </a:extLst>
          </p:cNvPr>
          <p:cNvSpPr>
            <a:spLocks noGrp="1"/>
          </p:cNvSpPr>
          <p:nvPr>
            <p:ph type="sldNum" sz="quarter" idx="12"/>
          </p:nvPr>
        </p:nvSpPr>
        <p:spPr/>
        <p:txBody>
          <a:bodyPr/>
          <a:lstStyle>
            <a:lvl1pPr>
              <a:defRPr/>
            </a:lvl1pPr>
          </a:lstStyle>
          <a:p>
            <a:fld id="{0D4CDD00-28E3-4988-944C-B9A8807F0410}" type="slidenum">
              <a:rPr lang="en-US" altLang="en-US"/>
              <a:pPr/>
              <a:t>‹#›</a:t>
            </a:fld>
            <a:endParaRPr lang="en-US" altLang="en-US"/>
          </a:p>
        </p:txBody>
      </p:sp>
    </p:spTree>
    <p:extLst>
      <p:ext uri="{BB962C8B-B14F-4D97-AF65-F5344CB8AC3E}">
        <p14:creationId xmlns:p14="http://schemas.microsoft.com/office/powerpoint/2010/main" val="3106350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DBBA97-010C-C8FA-6A94-5317CFC229F7}"/>
              </a:ext>
            </a:extLst>
          </p:cNvPr>
          <p:cNvSpPr/>
          <p:nvPr/>
        </p:nvSpPr>
        <p:spPr bwMode="white">
          <a:xfrm>
            <a:off x="8128000" y="0"/>
            <a:ext cx="427038" cy="6659563"/>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8D2F4527-F4ED-64DD-A13F-458CC45C8ABD}"/>
              </a:ext>
            </a:extLst>
          </p:cNvPr>
          <p:cNvSpPr/>
          <p:nvPr/>
        </p:nvSpPr>
        <p:spPr>
          <a:xfrm>
            <a:off x="8189913" y="592138"/>
            <a:ext cx="304800" cy="6067425"/>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9B55A026-F4E2-F21E-6B75-687F7D0F63C1}"/>
              </a:ext>
            </a:extLst>
          </p:cNvPr>
          <p:cNvSpPr/>
          <p:nvPr/>
        </p:nvSpPr>
        <p:spPr>
          <a:xfrm>
            <a:off x="8189913" y="0"/>
            <a:ext cx="304800" cy="517525"/>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8737600" y="591967"/>
            <a:ext cx="2743200" cy="53569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591961"/>
            <a:ext cx="7416800" cy="53569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896DFA0-9414-BD8E-ED74-76A2E0D99EA0}"/>
              </a:ext>
            </a:extLst>
          </p:cNvPr>
          <p:cNvSpPr>
            <a:spLocks noGrp="1"/>
          </p:cNvSpPr>
          <p:nvPr>
            <p:ph type="dt" sz="half" idx="10"/>
          </p:nvPr>
        </p:nvSpPr>
        <p:spPr>
          <a:xfrm>
            <a:off x="8737600" y="6067425"/>
            <a:ext cx="2946400" cy="354013"/>
          </a:xfrm>
        </p:spPr>
        <p:txBody>
          <a:bodyPr/>
          <a:lstStyle>
            <a:lvl1pPr>
              <a:defRPr/>
            </a:lvl1pPr>
          </a:lstStyle>
          <a:p>
            <a:pPr>
              <a:defRPr/>
            </a:pPr>
            <a:fld id="{FF5F53D1-72A4-40FC-8FF5-6A506C09FDA0}" type="datetime1">
              <a:rPr lang="en-US"/>
              <a:pPr>
                <a:defRPr/>
              </a:pPr>
              <a:t>7/10/2025</a:t>
            </a:fld>
            <a:endParaRPr lang="en-US"/>
          </a:p>
        </p:txBody>
      </p:sp>
      <p:sp>
        <p:nvSpPr>
          <p:cNvPr id="8" name="Footer Placeholder 4">
            <a:extLst>
              <a:ext uri="{FF2B5EF4-FFF2-40B4-BE49-F238E27FC236}">
                <a16:creationId xmlns:a16="http://schemas.microsoft.com/office/drawing/2014/main" id="{A81E0B1B-B229-3D50-FB8B-9C959B29DA94}"/>
              </a:ext>
            </a:extLst>
          </p:cNvPr>
          <p:cNvSpPr>
            <a:spLocks noGrp="1"/>
          </p:cNvSpPr>
          <p:nvPr>
            <p:ph type="ftr" sz="quarter" idx="11"/>
          </p:nvPr>
        </p:nvSpPr>
        <p:spPr>
          <a:xfrm>
            <a:off x="609600" y="6067425"/>
            <a:ext cx="7431088" cy="354013"/>
          </a:xfrm>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A055AAC-7580-6E7B-EF17-C6B75F4E36E3}"/>
              </a:ext>
            </a:extLst>
          </p:cNvPr>
          <p:cNvSpPr>
            <a:spLocks noGrp="1"/>
          </p:cNvSpPr>
          <p:nvPr>
            <p:ph type="sldNum" sz="quarter" idx="12"/>
          </p:nvPr>
        </p:nvSpPr>
        <p:spPr>
          <a:xfrm rot="5400000">
            <a:off x="8082756" y="96044"/>
            <a:ext cx="517525" cy="325438"/>
          </a:xfrm>
        </p:spPr>
        <p:txBody>
          <a:bodyPr/>
          <a:lstStyle>
            <a:lvl1pPr>
              <a:defRPr/>
            </a:lvl1pPr>
          </a:lstStyle>
          <a:p>
            <a:fld id="{377F8637-472E-43B9-8A97-547967F25A72}" type="slidenum">
              <a:rPr lang="en-US" altLang="en-US"/>
              <a:pPr/>
              <a:t>‹#›</a:t>
            </a:fld>
            <a:endParaRPr lang="en-US" altLang="en-US"/>
          </a:p>
        </p:txBody>
      </p:sp>
    </p:spTree>
    <p:extLst>
      <p:ext uri="{BB962C8B-B14F-4D97-AF65-F5344CB8AC3E}">
        <p14:creationId xmlns:p14="http://schemas.microsoft.com/office/powerpoint/2010/main" val="118237920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1986"/>
            <a:ext cx="10871200" cy="961937"/>
          </a:xfrm>
        </p:spPr>
        <p:txBody>
          <a:bodyPr/>
          <a:lstStyle/>
          <a:p>
            <a:r>
              <a:rPr lang="en-US"/>
              <a:t>Click to edit Master title style</a:t>
            </a:r>
          </a:p>
        </p:txBody>
      </p:sp>
      <p:sp>
        <p:nvSpPr>
          <p:cNvPr id="8" name="Content Placeholder 7"/>
          <p:cNvSpPr>
            <a:spLocks noGrp="1"/>
          </p:cNvSpPr>
          <p:nvPr>
            <p:ph sz="quarter" idx="1"/>
          </p:nvPr>
        </p:nvSpPr>
        <p:spPr>
          <a:xfrm>
            <a:off x="816864" y="1553898"/>
            <a:ext cx="10871200" cy="4365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663924F3-CD95-8401-5FAA-9CF446D5A32F}"/>
              </a:ext>
            </a:extLst>
          </p:cNvPr>
          <p:cNvSpPr>
            <a:spLocks noGrp="1"/>
          </p:cNvSpPr>
          <p:nvPr>
            <p:ph type="dt" sz="half" idx="10"/>
          </p:nvPr>
        </p:nvSpPr>
        <p:spPr/>
        <p:txBody>
          <a:bodyPr/>
          <a:lstStyle>
            <a:lvl1pPr>
              <a:defRPr/>
            </a:lvl1pPr>
          </a:lstStyle>
          <a:p>
            <a:pPr>
              <a:defRPr/>
            </a:pPr>
            <a:fld id="{E3B521C1-FCD2-4FE7-8D30-86FB3927F6C1}" type="datetime1">
              <a:rPr lang="en-US"/>
              <a:pPr>
                <a:defRPr/>
              </a:pPr>
              <a:t>7/10/2025</a:t>
            </a:fld>
            <a:endParaRPr lang="en-US"/>
          </a:p>
        </p:txBody>
      </p:sp>
      <p:sp>
        <p:nvSpPr>
          <p:cNvPr id="4" name="Footer Placeholder 2">
            <a:extLst>
              <a:ext uri="{FF2B5EF4-FFF2-40B4-BE49-F238E27FC236}">
                <a16:creationId xmlns:a16="http://schemas.microsoft.com/office/drawing/2014/main" id="{8CA2989D-2643-4DE5-179D-72A2316878A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7546B395-D95C-4BF6-E448-06FF8E31B198}"/>
              </a:ext>
            </a:extLst>
          </p:cNvPr>
          <p:cNvSpPr>
            <a:spLocks noGrp="1"/>
          </p:cNvSpPr>
          <p:nvPr>
            <p:ph type="sldNum" sz="quarter" idx="12"/>
          </p:nvPr>
        </p:nvSpPr>
        <p:spPr/>
        <p:txBody>
          <a:bodyPr/>
          <a:lstStyle>
            <a:lvl1pPr>
              <a:defRPr/>
            </a:lvl1pPr>
          </a:lstStyle>
          <a:p>
            <a:fld id="{BCB1EBDF-8A99-4ADA-8ADF-94FBD6299FE3}" type="slidenum">
              <a:rPr lang="en-US" altLang="en-US"/>
              <a:pPr/>
              <a:t>‹#›</a:t>
            </a:fld>
            <a:endParaRPr lang="en-US" altLang="en-US"/>
          </a:p>
        </p:txBody>
      </p:sp>
    </p:spTree>
    <p:extLst>
      <p:ext uri="{BB962C8B-B14F-4D97-AF65-F5344CB8AC3E}">
        <p14:creationId xmlns:p14="http://schemas.microsoft.com/office/powerpoint/2010/main" val="415297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57C10A-E9EB-85F6-FD77-008D59635CDC}"/>
              </a:ext>
            </a:extLst>
          </p:cNvPr>
          <p:cNvSpPr/>
          <p:nvPr/>
        </p:nvSpPr>
        <p:spPr bwMode="white">
          <a:xfrm>
            <a:off x="0" y="1481138"/>
            <a:ext cx="12192000" cy="110966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502F1C06-4CB5-8328-429E-4E903A4BADAA}"/>
              </a:ext>
            </a:extLst>
          </p:cNvPr>
          <p:cNvSpPr/>
          <p:nvPr/>
        </p:nvSpPr>
        <p:spPr>
          <a:xfrm>
            <a:off x="0" y="1552575"/>
            <a:ext cx="1727200" cy="963613"/>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F2D927CF-27B0-1392-9184-F106E8948631}"/>
              </a:ext>
            </a:extLst>
          </p:cNvPr>
          <p:cNvSpPr/>
          <p:nvPr/>
        </p:nvSpPr>
        <p:spPr>
          <a:xfrm>
            <a:off x="1828800" y="1552575"/>
            <a:ext cx="10363200" cy="963613"/>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1828803" y="2663826"/>
            <a:ext cx="9497484" cy="1624810"/>
          </a:xfrm>
        </p:spPr>
        <p:txBody>
          <a:bodyPr/>
          <a:lstStyle>
            <a:lvl1pPr marL="0" indent="0">
              <a:buNone/>
              <a:defRPr sz="2719">
                <a:solidFill>
                  <a:schemeClr val="tx2"/>
                </a:solidFill>
              </a:defRPr>
            </a:lvl1pPr>
            <a:lvl2pPr>
              <a:buNone/>
              <a:defRPr sz="1747">
                <a:solidFill>
                  <a:schemeClr val="tx1">
                    <a:tint val="75000"/>
                  </a:schemeClr>
                </a:solidFill>
              </a:defRPr>
            </a:lvl2pPr>
            <a:lvl3pPr>
              <a:buNone/>
              <a:defRPr sz="1554">
                <a:solidFill>
                  <a:schemeClr val="tx1">
                    <a:tint val="75000"/>
                  </a:schemeClr>
                </a:solidFill>
              </a:defRPr>
            </a:lvl3pPr>
            <a:lvl4pPr>
              <a:buNone/>
              <a:defRPr sz="1360">
                <a:solidFill>
                  <a:schemeClr val="tx1">
                    <a:tint val="75000"/>
                  </a:schemeClr>
                </a:solidFill>
              </a:defRPr>
            </a:lvl4pPr>
            <a:lvl5pPr>
              <a:buNone/>
              <a:defRPr sz="136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828800" y="1553898"/>
            <a:ext cx="10160000" cy="961937"/>
          </a:xfrm>
        </p:spPr>
        <p:txBody>
          <a:bodyPr/>
          <a:lstStyle>
            <a:lvl1pPr algn="l">
              <a:buNone/>
              <a:defRPr sz="4273" b="0" cap="none">
                <a:solidFill>
                  <a:srgbClr val="FFFFFF"/>
                </a:solidFill>
              </a:defRPr>
            </a:lvl1pPr>
          </a:lstStyle>
          <a:p>
            <a:r>
              <a:rPr lang="en-US"/>
              <a:t>Click to edit Master title style</a:t>
            </a:r>
          </a:p>
        </p:txBody>
      </p:sp>
      <p:sp>
        <p:nvSpPr>
          <p:cNvPr id="7" name="Date Placeholder 11">
            <a:extLst>
              <a:ext uri="{FF2B5EF4-FFF2-40B4-BE49-F238E27FC236}">
                <a16:creationId xmlns:a16="http://schemas.microsoft.com/office/drawing/2014/main" id="{F96A360D-7887-04C0-1848-E807D382DB90}"/>
              </a:ext>
            </a:extLst>
          </p:cNvPr>
          <p:cNvSpPr>
            <a:spLocks noGrp="1"/>
          </p:cNvSpPr>
          <p:nvPr>
            <p:ph type="dt" sz="half" idx="10"/>
          </p:nvPr>
        </p:nvSpPr>
        <p:spPr/>
        <p:txBody>
          <a:bodyPr/>
          <a:lstStyle>
            <a:lvl1pPr>
              <a:defRPr/>
            </a:lvl1pPr>
          </a:lstStyle>
          <a:p>
            <a:pPr>
              <a:defRPr/>
            </a:pPr>
            <a:fld id="{8EBCB49D-4CB3-4301-8E11-99EA382760E4}" type="datetime1">
              <a:rPr lang="en-US"/>
              <a:pPr>
                <a:defRPr/>
              </a:pPr>
              <a:t>7/10/2025</a:t>
            </a:fld>
            <a:endParaRPr lang="en-US"/>
          </a:p>
        </p:txBody>
      </p:sp>
      <p:sp>
        <p:nvSpPr>
          <p:cNvPr id="8" name="Slide Number Placeholder 12">
            <a:extLst>
              <a:ext uri="{FF2B5EF4-FFF2-40B4-BE49-F238E27FC236}">
                <a16:creationId xmlns:a16="http://schemas.microsoft.com/office/drawing/2014/main" id="{DA823FD5-CAE3-86BC-96A1-EE99744A1BDA}"/>
              </a:ext>
            </a:extLst>
          </p:cNvPr>
          <p:cNvSpPr>
            <a:spLocks noGrp="1"/>
          </p:cNvSpPr>
          <p:nvPr>
            <p:ph type="sldNum" sz="quarter" idx="11"/>
          </p:nvPr>
        </p:nvSpPr>
        <p:spPr>
          <a:xfrm>
            <a:off x="0" y="1701800"/>
            <a:ext cx="1727200" cy="681038"/>
          </a:xfrm>
        </p:spPr>
        <p:txBody>
          <a:bodyPr>
            <a:noAutofit/>
          </a:bodyPr>
          <a:lstStyle>
            <a:lvl1pPr>
              <a:defRPr sz="2300"/>
            </a:lvl1pPr>
          </a:lstStyle>
          <a:p>
            <a:fld id="{A0C651B5-CEA6-4579-9DA4-3DAE6DBBE3BC}" type="slidenum">
              <a:rPr lang="en-US" altLang="en-US"/>
              <a:pPr/>
              <a:t>‹#›</a:t>
            </a:fld>
            <a:endParaRPr lang="en-US" altLang="en-US"/>
          </a:p>
        </p:txBody>
      </p:sp>
      <p:sp>
        <p:nvSpPr>
          <p:cNvPr id="9" name="Footer Placeholder 13">
            <a:extLst>
              <a:ext uri="{FF2B5EF4-FFF2-40B4-BE49-F238E27FC236}">
                <a16:creationId xmlns:a16="http://schemas.microsoft.com/office/drawing/2014/main" id="{3CA061A5-AB38-3483-F927-191AB2462971}"/>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53402892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812800" y="1543573"/>
            <a:ext cx="5181600" cy="4439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9868" y="1543573"/>
            <a:ext cx="5181600" cy="4439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7">
            <a:extLst>
              <a:ext uri="{FF2B5EF4-FFF2-40B4-BE49-F238E27FC236}">
                <a16:creationId xmlns:a16="http://schemas.microsoft.com/office/drawing/2014/main" id="{835BA9A2-F7FA-E374-AF2C-CA8ABA8ACB19}"/>
              </a:ext>
            </a:extLst>
          </p:cNvPr>
          <p:cNvSpPr>
            <a:spLocks noGrp="1"/>
          </p:cNvSpPr>
          <p:nvPr>
            <p:ph type="dt" sz="half" idx="10"/>
          </p:nvPr>
        </p:nvSpPr>
        <p:spPr/>
        <p:txBody>
          <a:bodyPr rtlCol="0"/>
          <a:lstStyle>
            <a:lvl1pPr>
              <a:defRPr/>
            </a:lvl1pPr>
          </a:lstStyle>
          <a:p>
            <a:pPr>
              <a:defRPr/>
            </a:pPr>
            <a:fld id="{FFABC6FD-76B1-4FC5-B521-6BB5CC556ECE}" type="datetime1">
              <a:rPr lang="en-US"/>
              <a:pPr>
                <a:defRPr/>
              </a:pPr>
              <a:t>7/10/2025</a:t>
            </a:fld>
            <a:endParaRPr lang="en-US"/>
          </a:p>
        </p:txBody>
      </p:sp>
      <p:sp>
        <p:nvSpPr>
          <p:cNvPr id="4" name="Slide Number Placeholder 9">
            <a:extLst>
              <a:ext uri="{FF2B5EF4-FFF2-40B4-BE49-F238E27FC236}">
                <a16:creationId xmlns:a16="http://schemas.microsoft.com/office/drawing/2014/main" id="{BE12635F-12C4-1B8C-172F-9B147034B368}"/>
              </a:ext>
            </a:extLst>
          </p:cNvPr>
          <p:cNvSpPr>
            <a:spLocks noGrp="1"/>
          </p:cNvSpPr>
          <p:nvPr>
            <p:ph type="sldNum" sz="quarter" idx="11"/>
          </p:nvPr>
        </p:nvSpPr>
        <p:spPr/>
        <p:txBody>
          <a:bodyPr/>
          <a:lstStyle>
            <a:lvl1pPr>
              <a:defRPr/>
            </a:lvl1pPr>
          </a:lstStyle>
          <a:p>
            <a:fld id="{E8EFD91D-A115-4297-B114-5B2FEEBFB2DE}" type="slidenum">
              <a:rPr lang="en-US" altLang="en-US"/>
              <a:pPr/>
              <a:t>‹#›</a:t>
            </a:fld>
            <a:endParaRPr lang="en-US" altLang="en-US"/>
          </a:p>
        </p:txBody>
      </p:sp>
      <p:sp>
        <p:nvSpPr>
          <p:cNvPr id="5" name="Footer Placeholder 11">
            <a:extLst>
              <a:ext uri="{FF2B5EF4-FFF2-40B4-BE49-F238E27FC236}">
                <a16:creationId xmlns:a16="http://schemas.microsoft.com/office/drawing/2014/main" id="{38C75E20-B466-5AAB-C269-CB20AEE00ABC}"/>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468184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65150"/>
            <a:ext cx="10871200" cy="844778"/>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812800" y="2367845"/>
            <a:ext cx="5181600" cy="34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400800" y="2367845"/>
            <a:ext cx="5181600" cy="34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800" y="1701889"/>
            <a:ext cx="5181600" cy="621559"/>
          </a:xfrm>
          <a:solidFill>
            <a:schemeClr val="accent2"/>
          </a:solidFill>
        </p:spPr>
        <p:txBody>
          <a:bodyPr rtlCol="0" anchor="ctr"/>
          <a:lstStyle>
            <a:lvl1pPr marL="0" indent="0">
              <a:buFontTx/>
              <a:buNone/>
              <a:defRPr sz="1942"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400800" y="1701889"/>
            <a:ext cx="5181600" cy="621559"/>
          </a:xfrm>
          <a:solidFill>
            <a:schemeClr val="accent4"/>
          </a:solidFill>
        </p:spPr>
        <p:txBody>
          <a:bodyPr rtlCol="0" anchor="ctr"/>
          <a:lstStyle>
            <a:lvl1pPr marL="0" indent="0">
              <a:buFontTx/>
              <a:buNone/>
              <a:defRPr sz="1942" b="1">
                <a:solidFill>
                  <a:srgbClr val="FFFFFF"/>
                </a:solidFill>
              </a:defRPr>
            </a:lvl1pPr>
          </a:lstStyle>
          <a:p>
            <a:pPr lvl="0"/>
            <a:r>
              <a:rPr lang="en-US"/>
              <a:t>Click to edit Master text styles</a:t>
            </a:r>
          </a:p>
        </p:txBody>
      </p:sp>
      <p:sp>
        <p:nvSpPr>
          <p:cNvPr id="3" name="Date Placeholder 9">
            <a:extLst>
              <a:ext uri="{FF2B5EF4-FFF2-40B4-BE49-F238E27FC236}">
                <a16:creationId xmlns:a16="http://schemas.microsoft.com/office/drawing/2014/main" id="{4BF19662-4411-F187-673C-5203B9A357A6}"/>
              </a:ext>
            </a:extLst>
          </p:cNvPr>
          <p:cNvSpPr>
            <a:spLocks noGrp="1"/>
          </p:cNvSpPr>
          <p:nvPr>
            <p:ph type="dt" sz="half" idx="10"/>
          </p:nvPr>
        </p:nvSpPr>
        <p:spPr/>
        <p:txBody>
          <a:bodyPr rtlCol="0"/>
          <a:lstStyle>
            <a:lvl1pPr>
              <a:defRPr/>
            </a:lvl1pPr>
          </a:lstStyle>
          <a:p>
            <a:pPr>
              <a:defRPr/>
            </a:pPr>
            <a:fld id="{E4C5704E-0E1E-499A-BEFF-E3BF8756163A}" type="datetime1">
              <a:rPr lang="en-US"/>
              <a:pPr>
                <a:defRPr/>
              </a:pPr>
              <a:t>7/10/2025</a:t>
            </a:fld>
            <a:endParaRPr lang="en-US"/>
          </a:p>
        </p:txBody>
      </p:sp>
      <p:sp>
        <p:nvSpPr>
          <p:cNvPr id="4" name="Slide Number Placeholder 11">
            <a:extLst>
              <a:ext uri="{FF2B5EF4-FFF2-40B4-BE49-F238E27FC236}">
                <a16:creationId xmlns:a16="http://schemas.microsoft.com/office/drawing/2014/main" id="{3AF86CA9-F754-CC9F-9BEF-9E3DC679E5A7}"/>
              </a:ext>
            </a:extLst>
          </p:cNvPr>
          <p:cNvSpPr>
            <a:spLocks noGrp="1"/>
          </p:cNvSpPr>
          <p:nvPr>
            <p:ph type="sldNum" sz="quarter" idx="11"/>
          </p:nvPr>
        </p:nvSpPr>
        <p:spPr/>
        <p:txBody>
          <a:bodyPr/>
          <a:lstStyle>
            <a:lvl1pPr>
              <a:defRPr/>
            </a:lvl1pPr>
          </a:lstStyle>
          <a:p>
            <a:fld id="{004796DC-2FF0-4861-88DC-8DC74C836814}" type="slidenum">
              <a:rPr lang="en-US" altLang="en-US"/>
              <a:pPr/>
              <a:t>‹#›</a:t>
            </a:fld>
            <a:endParaRPr lang="en-US" altLang="en-US"/>
          </a:p>
        </p:txBody>
      </p:sp>
      <p:sp>
        <p:nvSpPr>
          <p:cNvPr id="5" name="Footer Placeholder 13">
            <a:extLst>
              <a:ext uri="{FF2B5EF4-FFF2-40B4-BE49-F238E27FC236}">
                <a16:creationId xmlns:a16="http://schemas.microsoft.com/office/drawing/2014/main" id="{4A7D96BC-D035-C448-8264-6C0087A1D238}"/>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92121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69FEDE0F-933B-8ADC-0DDE-24F38E586000}"/>
              </a:ext>
            </a:extLst>
          </p:cNvPr>
          <p:cNvSpPr>
            <a:spLocks noGrp="1"/>
          </p:cNvSpPr>
          <p:nvPr>
            <p:ph type="dt" sz="half" idx="10"/>
          </p:nvPr>
        </p:nvSpPr>
        <p:spPr/>
        <p:txBody>
          <a:bodyPr/>
          <a:lstStyle>
            <a:lvl1pPr>
              <a:defRPr/>
            </a:lvl1pPr>
          </a:lstStyle>
          <a:p>
            <a:pPr>
              <a:defRPr/>
            </a:pPr>
            <a:fld id="{DCDA0C56-FBA6-4814-B332-597F55859A7B}" type="datetime1">
              <a:rPr lang="en-US"/>
              <a:pPr>
                <a:defRPr/>
              </a:pPr>
              <a:t>7/10/2025</a:t>
            </a:fld>
            <a:endParaRPr lang="en-US"/>
          </a:p>
        </p:txBody>
      </p:sp>
      <p:sp>
        <p:nvSpPr>
          <p:cNvPr id="4" name="Footer Placeholder 2">
            <a:extLst>
              <a:ext uri="{FF2B5EF4-FFF2-40B4-BE49-F238E27FC236}">
                <a16:creationId xmlns:a16="http://schemas.microsoft.com/office/drawing/2014/main" id="{42BF586D-A5B3-8682-6ED2-5EFF83AD1C8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3F4178FD-4E05-B6B7-C4B9-10DBCCBF745D}"/>
              </a:ext>
            </a:extLst>
          </p:cNvPr>
          <p:cNvSpPr>
            <a:spLocks noGrp="1"/>
          </p:cNvSpPr>
          <p:nvPr>
            <p:ph type="sldNum" sz="quarter" idx="12"/>
          </p:nvPr>
        </p:nvSpPr>
        <p:spPr/>
        <p:txBody>
          <a:bodyPr/>
          <a:lstStyle>
            <a:lvl1pPr>
              <a:defRPr/>
            </a:lvl1pPr>
          </a:lstStyle>
          <a:p>
            <a:fld id="{5FB94B6D-682C-4248-9EFB-BEACF37DD5E6}" type="slidenum">
              <a:rPr lang="en-US" altLang="en-US"/>
              <a:pPr/>
              <a:t>‹#›</a:t>
            </a:fld>
            <a:endParaRPr lang="en-US" altLang="en-US"/>
          </a:p>
        </p:txBody>
      </p:sp>
    </p:spTree>
    <p:extLst>
      <p:ext uri="{BB962C8B-B14F-4D97-AF65-F5344CB8AC3E}">
        <p14:creationId xmlns:p14="http://schemas.microsoft.com/office/powerpoint/2010/main" val="281710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7CDCD1-0D25-47A2-AE74-939C747EFB10}"/>
              </a:ext>
            </a:extLst>
          </p:cNvPr>
          <p:cNvSpPr>
            <a:spLocks noGrp="1"/>
          </p:cNvSpPr>
          <p:nvPr>
            <p:ph type="dt" sz="half" idx="10"/>
          </p:nvPr>
        </p:nvSpPr>
        <p:spPr/>
        <p:txBody>
          <a:bodyPr/>
          <a:lstStyle>
            <a:lvl1pPr>
              <a:defRPr/>
            </a:lvl1pPr>
          </a:lstStyle>
          <a:p>
            <a:pPr>
              <a:defRPr/>
            </a:pPr>
            <a:fld id="{7B06952E-F203-4B96-A877-30C524DF50D2}" type="datetime1">
              <a:rPr lang="en-US"/>
              <a:pPr>
                <a:defRPr/>
              </a:pPr>
              <a:t>7/10/2025</a:t>
            </a:fld>
            <a:endParaRPr lang="en-US"/>
          </a:p>
        </p:txBody>
      </p:sp>
      <p:sp>
        <p:nvSpPr>
          <p:cNvPr id="3" name="Footer Placeholder 2">
            <a:extLst>
              <a:ext uri="{FF2B5EF4-FFF2-40B4-BE49-F238E27FC236}">
                <a16:creationId xmlns:a16="http://schemas.microsoft.com/office/drawing/2014/main" id="{172F3FB4-4B01-E439-A239-B131CEA7AB30}"/>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162C0B1F-B0F9-B32A-ABBF-2E08DD585B7F}"/>
              </a:ext>
            </a:extLst>
          </p:cNvPr>
          <p:cNvSpPr>
            <a:spLocks noGrp="1"/>
          </p:cNvSpPr>
          <p:nvPr>
            <p:ph type="sldNum" sz="quarter" idx="12"/>
          </p:nvPr>
        </p:nvSpPr>
        <p:spPr>
          <a:xfrm>
            <a:off x="0" y="6067425"/>
            <a:ext cx="711200" cy="369888"/>
          </a:xfrm>
        </p:spPr>
        <p:txBody>
          <a:bodyPr/>
          <a:lstStyle>
            <a:lvl1pPr>
              <a:defRPr>
                <a:solidFill>
                  <a:schemeClr val="tx2"/>
                </a:solidFill>
              </a:defRPr>
            </a:lvl1pPr>
          </a:lstStyle>
          <a:p>
            <a:fld id="{1903FA76-AA19-4CD6-89D1-590C9371C645}" type="slidenum">
              <a:rPr lang="en-US" altLang="en-US"/>
              <a:pPr/>
              <a:t>‹#›</a:t>
            </a:fld>
            <a:endParaRPr lang="en-US" altLang="en-US"/>
          </a:p>
        </p:txBody>
      </p:sp>
    </p:spTree>
    <p:extLst>
      <p:ext uri="{BB962C8B-B14F-4D97-AF65-F5344CB8AC3E}">
        <p14:creationId xmlns:p14="http://schemas.microsoft.com/office/powerpoint/2010/main" val="684019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65150"/>
            <a:ext cx="10769600" cy="844778"/>
          </a:xfrm>
        </p:spPr>
        <p:txBody>
          <a:bodyPr/>
          <a:lstStyle>
            <a:lvl1pPr algn="l">
              <a:buNone/>
              <a:defRPr sz="4273" b="0"/>
            </a:lvl1pPr>
          </a:lstStyle>
          <a:p>
            <a:r>
              <a:rPr lang="en-US"/>
              <a:t>Click to edit Master title style</a:t>
            </a:r>
          </a:p>
        </p:txBody>
      </p:sp>
      <p:sp>
        <p:nvSpPr>
          <p:cNvPr id="3" name="Text Placeholder 2"/>
          <p:cNvSpPr>
            <a:spLocks noGrp="1"/>
          </p:cNvSpPr>
          <p:nvPr>
            <p:ph type="body" idx="2"/>
          </p:nvPr>
        </p:nvSpPr>
        <p:spPr>
          <a:xfrm>
            <a:off x="812800" y="1701889"/>
            <a:ext cx="2133600" cy="4217723"/>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972"/>
              </a:spcAft>
              <a:buNone/>
              <a:defRPr sz="1747"/>
            </a:lvl1pPr>
            <a:lvl2pPr>
              <a:buNone/>
              <a:defRPr sz="1165"/>
            </a:lvl2pPr>
            <a:lvl3pPr>
              <a:buNone/>
              <a:defRPr sz="972"/>
            </a:lvl3pPr>
            <a:lvl4pPr>
              <a:buNone/>
              <a:defRPr sz="874"/>
            </a:lvl4pPr>
            <a:lvl5pPr>
              <a:buNone/>
              <a:defRPr sz="874"/>
            </a:lvl5pPr>
          </a:lstStyle>
          <a:p>
            <a:pPr lvl="0"/>
            <a:r>
              <a:rPr lang="en-US"/>
              <a:t>Click to edit Master text styles</a:t>
            </a:r>
          </a:p>
        </p:txBody>
      </p:sp>
      <p:sp>
        <p:nvSpPr>
          <p:cNvPr id="9" name="Content Placeholder 8"/>
          <p:cNvSpPr>
            <a:spLocks noGrp="1"/>
          </p:cNvSpPr>
          <p:nvPr>
            <p:ph sz="quarter" idx="1"/>
          </p:nvPr>
        </p:nvSpPr>
        <p:spPr>
          <a:xfrm>
            <a:off x="3149600" y="1701888"/>
            <a:ext cx="8534400" cy="42917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4BEBF5D7-9DBD-62EB-4BD2-BCD94D2C5599}"/>
              </a:ext>
            </a:extLst>
          </p:cNvPr>
          <p:cNvSpPr>
            <a:spLocks noGrp="1"/>
          </p:cNvSpPr>
          <p:nvPr>
            <p:ph type="dt" sz="half" idx="10"/>
          </p:nvPr>
        </p:nvSpPr>
        <p:spPr/>
        <p:txBody>
          <a:bodyPr/>
          <a:lstStyle>
            <a:lvl1pPr>
              <a:defRPr/>
            </a:lvl1pPr>
          </a:lstStyle>
          <a:p>
            <a:pPr>
              <a:defRPr/>
            </a:pPr>
            <a:fld id="{4BAFDE3D-E981-4A2C-9A54-0BCD47A73B79}" type="datetime1">
              <a:rPr lang="en-US"/>
              <a:pPr>
                <a:defRPr/>
              </a:pPr>
              <a:t>7/10/2025</a:t>
            </a:fld>
            <a:endParaRPr lang="en-US"/>
          </a:p>
        </p:txBody>
      </p:sp>
      <p:sp>
        <p:nvSpPr>
          <p:cNvPr id="5" name="Footer Placeholder 2">
            <a:extLst>
              <a:ext uri="{FF2B5EF4-FFF2-40B4-BE49-F238E27FC236}">
                <a16:creationId xmlns:a16="http://schemas.microsoft.com/office/drawing/2014/main" id="{BC4AF31C-3D58-6263-1908-A0D8E4640C1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01898398-D6AA-4FA4-E59B-695C261B5915}"/>
              </a:ext>
            </a:extLst>
          </p:cNvPr>
          <p:cNvSpPr>
            <a:spLocks noGrp="1"/>
          </p:cNvSpPr>
          <p:nvPr>
            <p:ph type="sldNum" sz="quarter" idx="12"/>
          </p:nvPr>
        </p:nvSpPr>
        <p:spPr/>
        <p:txBody>
          <a:bodyPr/>
          <a:lstStyle>
            <a:lvl1pPr>
              <a:defRPr/>
            </a:lvl1pPr>
          </a:lstStyle>
          <a:p>
            <a:fld id="{33FA3406-17CE-4CAC-9111-C4DC4E08EB2B}" type="slidenum">
              <a:rPr lang="en-US" altLang="en-US"/>
              <a:pPr/>
              <a:t>‹#›</a:t>
            </a:fld>
            <a:endParaRPr lang="en-US" altLang="en-US"/>
          </a:p>
        </p:txBody>
      </p:sp>
    </p:spTree>
    <p:extLst>
      <p:ext uri="{BB962C8B-B14F-4D97-AF65-F5344CB8AC3E}">
        <p14:creationId xmlns:p14="http://schemas.microsoft.com/office/powerpoint/2010/main" val="238158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ED34893-8279-15CE-2660-81796374DC45}"/>
              </a:ext>
            </a:extLst>
          </p:cNvPr>
          <p:cNvSpPr/>
          <p:nvPr/>
        </p:nvSpPr>
        <p:spPr bwMode="white">
          <a:xfrm>
            <a:off x="-12700" y="4440238"/>
            <a:ext cx="12192000" cy="8604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0AB27EBD-076B-EECB-5846-229567837F54}"/>
              </a:ext>
            </a:extLst>
          </p:cNvPr>
          <p:cNvSpPr/>
          <p:nvPr/>
        </p:nvSpPr>
        <p:spPr>
          <a:xfrm>
            <a:off x="-12700" y="4529138"/>
            <a:ext cx="1951038" cy="6921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4D022B50-0559-1EAF-9B7E-6B2559B04307}"/>
              </a:ext>
            </a:extLst>
          </p:cNvPr>
          <p:cNvSpPr/>
          <p:nvPr/>
        </p:nvSpPr>
        <p:spPr>
          <a:xfrm>
            <a:off x="2060575" y="4521200"/>
            <a:ext cx="10131425" cy="690563"/>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1D0E1ED0-BAD3-667C-8775-7925594FF1DC}"/>
              </a:ext>
            </a:extLst>
          </p:cNvPr>
          <p:cNvSpPr/>
          <p:nvPr/>
        </p:nvSpPr>
        <p:spPr bwMode="white">
          <a:xfrm>
            <a:off x="1930400" y="0"/>
            <a:ext cx="133350" cy="666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Text Placeholder 3"/>
          <p:cNvSpPr>
            <a:spLocks noGrp="1"/>
          </p:cNvSpPr>
          <p:nvPr>
            <p:ph type="body" sz="half" idx="2"/>
          </p:nvPr>
        </p:nvSpPr>
        <p:spPr>
          <a:xfrm>
            <a:off x="2133600" y="5327650"/>
            <a:ext cx="9753600" cy="665956"/>
          </a:xfrm>
        </p:spPr>
        <p:txBody>
          <a:bodyPr/>
          <a:lstStyle>
            <a:lvl1pPr marL="0" indent="0">
              <a:buFontTx/>
              <a:buNone/>
              <a:defRPr sz="1651"/>
            </a:lvl1pPr>
            <a:lvl2pPr>
              <a:buFontTx/>
              <a:buNone/>
              <a:defRPr sz="1165"/>
            </a:lvl2pPr>
            <a:lvl3pPr>
              <a:buFontTx/>
              <a:buNone/>
              <a:defRPr sz="972"/>
            </a:lvl3pPr>
            <a:lvl4pPr>
              <a:buFontTx/>
              <a:buNone/>
              <a:defRPr sz="874"/>
            </a:lvl4pPr>
            <a:lvl5pPr>
              <a:buFontTx/>
              <a:buNone/>
              <a:defRPr sz="874"/>
            </a:lvl5pPr>
          </a:lstStyle>
          <a:p>
            <a:pPr lvl="0"/>
            <a:r>
              <a:rPr lang="en-US"/>
              <a:t>Click to edit Master text styles</a:t>
            </a:r>
          </a:p>
        </p:txBody>
      </p:sp>
      <p:sp>
        <p:nvSpPr>
          <p:cNvPr id="2" name="Title 1"/>
          <p:cNvSpPr>
            <a:spLocks noGrp="1"/>
          </p:cNvSpPr>
          <p:nvPr>
            <p:ph type="title"/>
          </p:nvPr>
        </p:nvSpPr>
        <p:spPr>
          <a:xfrm>
            <a:off x="2133600" y="4513704"/>
            <a:ext cx="9753600" cy="665956"/>
          </a:xfrm>
        </p:spPr>
        <p:txBody>
          <a:bodyPr/>
          <a:lstStyle>
            <a:lvl1pPr algn="l">
              <a:buNone/>
              <a:defRPr sz="2719"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768" y="0"/>
            <a:ext cx="10111232" cy="4436748"/>
          </a:xfrm>
          <a:solidFill>
            <a:schemeClr val="accent1">
              <a:tint val="40000"/>
            </a:schemeClr>
          </a:solidFill>
          <a:ln>
            <a:noFill/>
          </a:ln>
        </p:spPr>
        <p:txBody>
          <a:bodyPr>
            <a:normAutofit/>
          </a:bodyPr>
          <a:lstStyle>
            <a:lvl1pPr marL="0" indent="0">
              <a:buNone/>
              <a:defRPr sz="3107"/>
            </a:lvl1pPr>
          </a:lstStyle>
          <a:p>
            <a:pPr lvl="0"/>
            <a:r>
              <a:rPr lang="en-US" noProof="0"/>
              <a:t>Click icon to add picture</a:t>
            </a:r>
            <a:endParaRPr lang="en-US" noProof="0" dirty="0"/>
          </a:p>
        </p:txBody>
      </p:sp>
      <p:sp>
        <p:nvSpPr>
          <p:cNvPr id="9" name="Date Placeholder 11">
            <a:extLst>
              <a:ext uri="{FF2B5EF4-FFF2-40B4-BE49-F238E27FC236}">
                <a16:creationId xmlns:a16="http://schemas.microsoft.com/office/drawing/2014/main" id="{84090D97-3F49-6CD7-D79B-67C2CDA76369}"/>
              </a:ext>
            </a:extLst>
          </p:cNvPr>
          <p:cNvSpPr>
            <a:spLocks noGrp="1"/>
          </p:cNvSpPr>
          <p:nvPr>
            <p:ph type="dt" sz="half" idx="10"/>
          </p:nvPr>
        </p:nvSpPr>
        <p:spPr>
          <a:xfrm>
            <a:off x="8331200" y="6067425"/>
            <a:ext cx="3556000" cy="354013"/>
          </a:xfrm>
        </p:spPr>
        <p:txBody>
          <a:bodyPr rtlCol="0"/>
          <a:lstStyle>
            <a:lvl1pPr>
              <a:defRPr/>
            </a:lvl1pPr>
          </a:lstStyle>
          <a:p>
            <a:pPr>
              <a:defRPr/>
            </a:pPr>
            <a:fld id="{ABE317FB-6322-4FE3-A35F-81B04D739DDB}" type="datetime1">
              <a:rPr lang="en-US"/>
              <a:pPr>
                <a:defRPr/>
              </a:pPr>
              <a:t>7/10/2025</a:t>
            </a:fld>
            <a:endParaRPr lang="en-US"/>
          </a:p>
        </p:txBody>
      </p:sp>
      <p:sp>
        <p:nvSpPr>
          <p:cNvPr id="10" name="Slide Number Placeholder 12">
            <a:extLst>
              <a:ext uri="{FF2B5EF4-FFF2-40B4-BE49-F238E27FC236}">
                <a16:creationId xmlns:a16="http://schemas.microsoft.com/office/drawing/2014/main" id="{C093B1FA-8C1C-2EB1-D594-6C31D73460B5}"/>
              </a:ext>
            </a:extLst>
          </p:cNvPr>
          <p:cNvSpPr>
            <a:spLocks noGrp="1"/>
          </p:cNvSpPr>
          <p:nvPr>
            <p:ph type="sldNum" sz="quarter" idx="11"/>
          </p:nvPr>
        </p:nvSpPr>
        <p:spPr>
          <a:xfrm>
            <a:off x="0" y="4532313"/>
            <a:ext cx="1930400" cy="642937"/>
          </a:xfrm>
        </p:spPr>
        <p:txBody>
          <a:bodyPr/>
          <a:lstStyle>
            <a:lvl1pPr>
              <a:defRPr sz="2700"/>
            </a:lvl1pPr>
          </a:lstStyle>
          <a:p>
            <a:fld id="{2FE43D1A-9047-431E-8421-857908521376}" type="slidenum">
              <a:rPr lang="en-US" altLang="en-US"/>
              <a:pPr/>
              <a:t>‹#›</a:t>
            </a:fld>
            <a:endParaRPr lang="en-US" altLang="en-US"/>
          </a:p>
        </p:txBody>
      </p:sp>
      <p:sp>
        <p:nvSpPr>
          <p:cNvPr id="11" name="Footer Placeholder 13">
            <a:extLst>
              <a:ext uri="{FF2B5EF4-FFF2-40B4-BE49-F238E27FC236}">
                <a16:creationId xmlns:a16="http://schemas.microsoft.com/office/drawing/2014/main" id="{E5705F19-6F2C-5A39-D230-2A5883494C4F}"/>
              </a:ext>
            </a:extLst>
          </p:cNvPr>
          <p:cNvSpPr>
            <a:spLocks noGrp="1"/>
          </p:cNvSpPr>
          <p:nvPr>
            <p:ph type="ftr" sz="quarter" idx="12"/>
          </p:nvPr>
        </p:nvSpPr>
        <p:spPr>
          <a:xfrm>
            <a:off x="2133600" y="6067425"/>
            <a:ext cx="6096000" cy="354013"/>
          </a:xfrm>
        </p:spPr>
        <p:txBody>
          <a:bodyPr rtlCol="0"/>
          <a:lstStyle>
            <a:lvl1pPr>
              <a:defRPr/>
            </a:lvl1pPr>
          </a:lstStyle>
          <a:p>
            <a:pPr>
              <a:defRPr/>
            </a:pPr>
            <a:endParaRPr lang="en-US"/>
          </a:p>
        </p:txBody>
      </p:sp>
    </p:spTree>
    <p:extLst>
      <p:ext uri="{BB962C8B-B14F-4D97-AF65-F5344CB8AC3E}">
        <p14:creationId xmlns:p14="http://schemas.microsoft.com/office/powerpoint/2010/main" val="69806623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B7A85BCC-4B9D-5AEC-DB15-307496950DE3}"/>
              </a:ext>
            </a:extLst>
          </p:cNvPr>
          <p:cNvSpPr>
            <a:spLocks noGrp="1"/>
          </p:cNvSpPr>
          <p:nvPr>
            <p:ph type="title"/>
          </p:nvPr>
        </p:nvSpPr>
        <p:spPr bwMode="auto">
          <a:xfrm>
            <a:off x="812800" y="222250"/>
            <a:ext cx="108712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A7228910-0507-A472-6B3D-E1D077F90FF5}"/>
              </a:ext>
            </a:extLst>
          </p:cNvPr>
          <p:cNvSpPr>
            <a:spLocks noGrp="1"/>
          </p:cNvSpPr>
          <p:nvPr>
            <p:ph type="body" idx="1"/>
          </p:nvPr>
        </p:nvSpPr>
        <p:spPr bwMode="auto">
          <a:xfrm>
            <a:off x="817563" y="1552575"/>
            <a:ext cx="10871200" cy="43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DE7562CC-B91B-06C6-2687-457F4DAA9A28}"/>
              </a:ext>
            </a:extLst>
          </p:cNvPr>
          <p:cNvSpPr>
            <a:spLocks noGrp="1"/>
          </p:cNvSpPr>
          <p:nvPr>
            <p:ph type="dt" sz="half" idx="2"/>
          </p:nvPr>
        </p:nvSpPr>
        <p:spPr>
          <a:xfrm>
            <a:off x="8128000" y="6067425"/>
            <a:ext cx="3556000" cy="354013"/>
          </a:xfrm>
          <a:prstGeom prst="rect">
            <a:avLst/>
          </a:prstGeom>
        </p:spPr>
        <p:txBody>
          <a:bodyPr vert="horz" anchor="ctr" anchorCtr="0"/>
          <a:lstStyle>
            <a:lvl1pPr algn="l" eaLnBrk="1" latinLnBrk="0" hangingPunct="1">
              <a:defRPr kumimoji="0" sz="1360">
                <a:solidFill>
                  <a:schemeClr val="tx2"/>
                </a:solidFill>
              </a:defRPr>
            </a:lvl1pPr>
          </a:lstStyle>
          <a:p>
            <a:pPr>
              <a:defRPr/>
            </a:pPr>
            <a:fld id="{A6F9D274-15EE-450D-B89E-B65E9B9B2214}" type="datetime1">
              <a:rPr lang="en-US"/>
              <a:pPr>
                <a:defRPr/>
              </a:pPr>
              <a:t>7/10/2025</a:t>
            </a:fld>
            <a:endParaRPr lang="en-US"/>
          </a:p>
        </p:txBody>
      </p:sp>
      <p:sp>
        <p:nvSpPr>
          <p:cNvPr id="3" name="Footer Placeholder 2">
            <a:extLst>
              <a:ext uri="{FF2B5EF4-FFF2-40B4-BE49-F238E27FC236}">
                <a16:creationId xmlns:a16="http://schemas.microsoft.com/office/drawing/2014/main" id="{9CDAAB95-2002-C093-9AD6-DCAB5956763E}"/>
              </a:ext>
            </a:extLst>
          </p:cNvPr>
          <p:cNvSpPr>
            <a:spLocks noGrp="1"/>
          </p:cNvSpPr>
          <p:nvPr>
            <p:ph type="ftr" sz="quarter" idx="3"/>
          </p:nvPr>
        </p:nvSpPr>
        <p:spPr>
          <a:xfrm>
            <a:off x="812800" y="6067425"/>
            <a:ext cx="7227888" cy="354013"/>
          </a:xfrm>
          <a:prstGeom prst="rect">
            <a:avLst/>
          </a:prstGeom>
        </p:spPr>
        <p:txBody>
          <a:bodyPr vert="horz" anchor="ctr"/>
          <a:lstStyle>
            <a:lvl1pPr algn="r" eaLnBrk="1" latinLnBrk="0" hangingPunct="1">
              <a:defRPr kumimoji="0" sz="1360">
                <a:solidFill>
                  <a:schemeClr val="tx2"/>
                </a:solidFill>
              </a:defRPr>
            </a:lvl1pPr>
          </a:lstStyle>
          <a:p>
            <a:pPr>
              <a:defRPr/>
            </a:pPr>
            <a:endParaRPr lang="en-US"/>
          </a:p>
        </p:txBody>
      </p:sp>
      <p:sp>
        <p:nvSpPr>
          <p:cNvPr id="7" name="Rectangle 6">
            <a:extLst>
              <a:ext uri="{FF2B5EF4-FFF2-40B4-BE49-F238E27FC236}">
                <a16:creationId xmlns:a16="http://schemas.microsoft.com/office/drawing/2014/main" id="{B3900CBB-C1AA-BA0B-3C96-87EA5D933CE0}"/>
              </a:ext>
            </a:extLst>
          </p:cNvPr>
          <p:cNvSpPr/>
          <p:nvPr/>
        </p:nvSpPr>
        <p:spPr bwMode="white">
          <a:xfrm>
            <a:off x="0" y="1198563"/>
            <a:ext cx="12192000" cy="3111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40911A04-61A7-EB53-E0B1-BB2E7F9FF784}"/>
              </a:ext>
            </a:extLst>
          </p:cNvPr>
          <p:cNvSpPr/>
          <p:nvPr/>
        </p:nvSpPr>
        <p:spPr>
          <a:xfrm>
            <a:off x="0" y="1243013"/>
            <a:ext cx="711200" cy="2222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Rectangle 8">
            <a:extLst>
              <a:ext uri="{FF2B5EF4-FFF2-40B4-BE49-F238E27FC236}">
                <a16:creationId xmlns:a16="http://schemas.microsoft.com/office/drawing/2014/main" id="{69BA7F54-CE9B-123C-EA88-D1A568974D2B}"/>
              </a:ext>
            </a:extLst>
          </p:cNvPr>
          <p:cNvSpPr/>
          <p:nvPr/>
        </p:nvSpPr>
        <p:spPr>
          <a:xfrm>
            <a:off x="787400" y="1243013"/>
            <a:ext cx="11404600" cy="2222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Slide Number Placeholder 22">
            <a:extLst>
              <a:ext uri="{FF2B5EF4-FFF2-40B4-BE49-F238E27FC236}">
                <a16:creationId xmlns:a16="http://schemas.microsoft.com/office/drawing/2014/main" id="{ECA6E52D-BC6E-1707-326A-BFE40F5CA0C7}"/>
              </a:ext>
            </a:extLst>
          </p:cNvPr>
          <p:cNvSpPr>
            <a:spLocks noGrp="1"/>
          </p:cNvSpPr>
          <p:nvPr>
            <p:ph type="sldNum" sz="quarter" idx="4"/>
          </p:nvPr>
        </p:nvSpPr>
        <p:spPr>
          <a:xfrm>
            <a:off x="0" y="1235075"/>
            <a:ext cx="711200" cy="23812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300" b="1">
                <a:solidFill>
                  <a:srgbClr val="FFFFFF"/>
                </a:solidFill>
              </a:defRPr>
            </a:lvl1pPr>
          </a:lstStyle>
          <a:p>
            <a:fld id="{2694A572-5369-4FFC-B07D-9EF240ED192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6983" r:id="rId1"/>
    <p:sldLayoutId id="2147486979" r:id="rId2"/>
    <p:sldLayoutId id="2147486984" r:id="rId3"/>
    <p:sldLayoutId id="2147486985" r:id="rId4"/>
    <p:sldLayoutId id="2147486986" r:id="rId5"/>
    <p:sldLayoutId id="2147486980" r:id="rId6"/>
    <p:sldLayoutId id="2147486987" r:id="rId7"/>
    <p:sldLayoutId id="2147486981" r:id="rId8"/>
    <p:sldLayoutId id="2147486988" r:id="rId9"/>
    <p:sldLayoutId id="2147486982" r:id="rId10"/>
    <p:sldLayoutId id="2147486989" r:id="rId11"/>
  </p:sldLayoutIdLst>
  <p:hf hdr="0" ftr="0" dt="0"/>
  <p:txStyles>
    <p:titleStyle>
      <a:lvl1pPr algn="l" rtl="0" eaLnBrk="0" fontAlgn="base" hangingPunct="0">
        <a:spcBef>
          <a:spcPct val="0"/>
        </a:spcBef>
        <a:spcAft>
          <a:spcPct val="0"/>
        </a:spcAft>
        <a:defRPr sz="4100" kern="1200">
          <a:solidFill>
            <a:schemeClr val="tx2"/>
          </a:solidFill>
          <a:latin typeface="+mj-lt"/>
          <a:ea typeface="+mj-ea"/>
          <a:cs typeface="+mj-cs"/>
        </a:defRPr>
      </a:lvl1pPr>
      <a:lvl2pPr algn="l" rtl="0" eaLnBrk="0" fontAlgn="base" hangingPunct="0">
        <a:spcBef>
          <a:spcPct val="0"/>
        </a:spcBef>
        <a:spcAft>
          <a:spcPct val="0"/>
        </a:spcAft>
        <a:defRPr sz="4100">
          <a:solidFill>
            <a:schemeClr val="tx2"/>
          </a:solidFill>
          <a:latin typeface="Tw Cen MT" pitchFamily="34" charset="0"/>
        </a:defRPr>
      </a:lvl2pPr>
      <a:lvl3pPr algn="l" rtl="0" eaLnBrk="0" fontAlgn="base" hangingPunct="0">
        <a:spcBef>
          <a:spcPct val="0"/>
        </a:spcBef>
        <a:spcAft>
          <a:spcPct val="0"/>
        </a:spcAft>
        <a:defRPr sz="4100">
          <a:solidFill>
            <a:schemeClr val="tx2"/>
          </a:solidFill>
          <a:latin typeface="Tw Cen MT" pitchFamily="34" charset="0"/>
        </a:defRPr>
      </a:lvl3pPr>
      <a:lvl4pPr algn="l" rtl="0" eaLnBrk="0" fontAlgn="base" hangingPunct="0">
        <a:spcBef>
          <a:spcPct val="0"/>
        </a:spcBef>
        <a:spcAft>
          <a:spcPct val="0"/>
        </a:spcAft>
        <a:defRPr sz="4100">
          <a:solidFill>
            <a:schemeClr val="tx2"/>
          </a:solidFill>
          <a:latin typeface="Tw Cen MT" pitchFamily="34" charset="0"/>
        </a:defRPr>
      </a:lvl4pPr>
      <a:lvl5pPr algn="l" rtl="0" eaLnBrk="0" fontAlgn="base" hangingPunct="0">
        <a:spcBef>
          <a:spcPct val="0"/>
        </a:spcBef>
        <a:spcAft>
          <a:spcPct val="0"/>
        </a:spcAft>
        <a:defRPr sz="4100">
          <a:solidFill>
            <a:schemeClr val="tx2"/>
          </a:solidFill>
          <a:latin typeface="Tw Cen MT" pitchFamily="34" charset="0"/>
        </a:defRPr>
      </a:lvl5pPr>
      <a:lvl6pPr marL="443971" algn="l" rtl="0" fontAlgn="base">
        <a:spcBef>
          <a:spcPct val="0"/>
        </a:spcBef>
        <a:spcAft>
          <a:spcPct val="0"/>
        </a:spcAft>
        <a:defRPr sz="4273">
          <a:solidFill>
            <a:schemeClr val="tx2"/>
          </a:solidFill>
          <a:latin typeface="Tw Cen MT" pitchFamily="34" charset="0"/>
        </a:defRPr>
      </a:lvl6pPr>
      <a:lvl7pPr marL="887943" algn="l" rtl="0" fontAlgn="base">
        <a:spcBef>
          <a:spcPct val="0"/>
        </a:spcBef>
        <a:spcAft>
          <a:spcPct val="0"/>
        </a:spcAft>
        <a:defRPr sz="4273">
          <a:solidFill>
            <a:schemeClr val="tx2"/>
          </a:solidFill>
          <a:latin typeface="Tw Cen MT" pitchFamily="34" charset="0"/>
        </a:defRPr>
      </a:lvl7pPr>
      <a:lvl8pPr marL="1331914" algn="l" rtl="0" fontAlgn="base">
        <a:spcBef>
          <a:spcPct val="0"/>
        </a:spcBef>
        <a:spcAft>
          <a:spcPct val="0"/>
        </a:spcAft>
        <a:defRPr sz="4273">
          <a:solidFill>
            <a:schemeClr val="tx2"/>
          </a:solidFill>
          <a:latin typeface="Tw Cen MT" pitchFamily="34" charset="0"/>
        </a:defRPr>
      </a:lvl8pPr>
      <a:lvl9pPr marL="1775886" algn="l" rtl="0" fontAlgn="base">
        <a:spcBef>
          <a:spcPct val="0"/>
        </a:spcBef>
        <a:spcAft>
          <a:spcPct val="0"/>
        </a:spcAft>
        <a:defRPr sz="4273">
          <a:solidFill>
            <a:schemeClr val="tx2"/>
          </a:solidFill>
          <a:latin typeface="Tw Cen MT" pitchFamily="34" charset="0"/>
        </a:defRPr>
      </a:lvl9pPr>
    </p:titleStyle>
    <p:bodyStyle>
      <a:lvl1pPr marL="307975" indent="-307975" algn="l" rtl="0" eaLnBrk="0" fontAlgn="base" hangingPunct="0">
        <a:spcBef>
          <a:spcPts val="675"/>
        </a:spcBef>
        <a:spcAft>
          <a:spcPct val="0"/>
        </a:spcAft>
        <a:buClr>
          <a:schemeClr val="accent2"/>
        </a:buClr>
        <a:buSzPct val="60000"/>
        <a:buFont typeface="Wingdings" panose="05000000000000000000" pitchFamily="2" charset="2"/>
        <a:buChar char=""/>
        <a:defRPr sz="2700" kern="1200">
          <a:solidFill>
            <a:schemeClr val="tx1"/>
          </a:solidFill>
          <a:latin typeface="+mn-lt"/>
          <a:ea typeface="+mn-ea"/>
          <a:cs typeface="+mn-cs"/>
        </a:defRPr>
      </a:lvl1pPr>
      <a:lvl2pPr marL="619125" indent="-263525" algn="l" rtl="0" eaLnBrk="0" fontAlgn="base" hangingPunct="0">
        <a:spcBef>
          <a:spcPts val="538"/>
        </a:spcBef>
        <a:spcAft>
          <a:spcPct val="0"/>
        </a:spcAft>
        <a:buClr>
          <a:schemeClr val="accent1"/>
        </a:buClr>
        <a:buSzPct val="70000"/>
        <a:buFont typeface="Wingdings 2" panose="05020102010507070707" pitchFamily="18" charset="2"/>
        <a:buChar char=""/>
        <a:defRPr sz="2400" kern="1200">
          <a:solidFill>
            <a:schemeClr val="tx1"/>
          </a:solidFill>
          <a:latin typeface="+mn-lt"/>
          <a:ea typeface="+mn-ea"/>
          <a:cs typeface="+mn-cs"/>
        </a:defRPr>
      </a:lvl2pPr>
      <a:lvl3pPr marL="885825" indent="-220663" algn="l" rtl="0" eaLnBrk="0" fontAlgn="base" hangingPunct="0">
        <a:spcBef>
          <a:spcPts val="488"/>
        </a:spcBef>
        <a:spcAft>
          <a:spcPct val="0"/>
        </a:spcAft>
        <a:buClr>
          <a:schemeClr val="accent2"/>
        </a:buClr>
        <a:buSzPct val="75000"/>
        <a:buFont typeface="Wingdings" panose="05000000000000000000" pitchFamily="2" charset="2"/>
        <a:buChar char=""/>
        <a:defRPr sz="2100" kern="1200">
          <a:solidFill>
            <a:schemeClr val="tx1"/>
          </a:solidFill>
          <a:latin typeface="+mn-lt"/>
          <a:ea typeface="+mn-ea"/>
          <a:cs typeface="+mn-cs"/>
        </a:defRPr>
      </a:lvl3pPr>
      <a:lvl4pPr marL="1330325" indent="-220663" algn="l" rtl="0" eaLnBrk="0" fontAlgn="base" hangingPunct="0">
        <a:spcBef>
          <a:spcPts val="388"/>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774825" indent="-220663" algn="l" rtl="0" eaLnBrk="0" fontAlgn="base" hangingPunct="0">
        <a:spcBef>
          <a:spcPts val="388"/>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042269" indent="-221986" algn="l" rtl="0" eaLnBrk="1" latinLnBrk="0" hangingPunct="1">
        <a:spcBef>
          <a:spcPct val="20000"/>
        </a:spcBef>
        <a:buClr>
          <a:schemeClr val="accent1"/>
        </a:buClr>
        <a:buFont typeface="Wingdings"/>
        <a:buChar char="§"/>
        <a:defRPr kumimoji="0" sz="1747" kern="1200" baseline="0">
          <a:solidFill>
            <a:schemeClr val="tx1"/>
          </a:solidFill>
          <a:latin typeface="+mn-lt"/>
          <a:ea typeface="+mn-ea"/>
          <a:cs typeface="+mn-cs"/>
        </a:defRPr>
      </a:lvl6pPr>
      <a:lvl7pPr marL="2308651" indent="-221986" algn="l" rtl="0" eaLnBrk="1" latinLnBrk="0" hangingPunct="1">
        <a:spcBef>
          <a:spcPct val="20000"/>
        </a:spcBef>
        <a:buClr>
          <a:schemeClr val="accent2"/>
        </a:buClr>
        <a:buFont typeface="Wingdings"/>
        <a:buChar char="§"/>
        <a:defRPr kumimoji="0" sz="1747" kern="1200" baseline="0">
          <a:solidFill>
            <a:schemeClr val="tx1"/>
          </a:solidFill>
          <a:latin typeface="+mn-lt"/>
          <a:ea typeface="+mn-ea"/>
          <a:cs typeface="+mn-cs"/>
        </a:defRPr>
      </a:lvl7pPr>
      <a:lvl8pPr marL="2575035" indent="-221986" algn="l" rtl="0" eaLnBrk="1" latinLnBrk="0" hangingPunct="1">
        <a:spcBef>
          <a:spcPct val="20000"/>
        </a:spcBef>
        <a:buClr>
          <a:schemeClr val="accent3"/>
        </a:buClr>
        <a:buFont typeface="Wingdings"/>
        <a:buChar char="§"/>
        <a:defRPr kumimoji="0" sz="1747" kern="1200" baseline="0">
          <a:solidFill>
            <a:schemeClr val="tx1"/>
          </a:solidFill>
          <a:latin typeface="+mn-lt"/>
          <a:ea typeface="+mn-ea"/>
          <a:cs typeface="+mn-cs"/>
        </a:defRPr>
      </a:lvl8pPr>
      <a:lvl9pPr marL="2841418" indent="-221986" algn="l" rtl="0" eaLnBrk="1" latinLnBrk="0" hangingPunct="1">
        <a:spcBef>
          <a:spcPct val="20000"/>
        </a:spcBef>
        <a:buClr>
          <a:schemeClr val="accent4"/>
        </a:buClr>
        <a:buFont typeface="Wingdings"/>
        <a:buChar char="§"/>
        <a:defRPr kumimoji="0" sz="1747"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43971" algn="l" rtl="0" eaLnBrk="1" latinLnBrk="0" hangingPunct="1">
        <a:defRPr kumimoji="0" kern="1200">
          <a:solidFill>
            <a:schemeClr val="tx1"/>
          </a:solidFill>
          <a:latin typeface="+mn-lt"/>
          <a:ea typeface="+mn-ea"/>
          <a:cs typeface="+mn-cs"/>
        </a:defRPr>
      </a:lvl2pPr>
      <a:lvl3pPr marL="887943" algn="l" rtl="0" eaLnBrk="1" latinLnBrk="0" hangingPunct="1">
        <a:defRPr kumimoji="0" kern="1200">
          <a:solidFill>
            <a:schemeClr val="tx1"/>
          </a:solidFill>
          <a:latin typeface="+mn-lt"/>
          <a:ea typeface="+mn-ea"/>
          <a:cs typeface="+mn-cs"/>
        </a:defRPr>
      </a:lvl3pPr>
      <a:lvl4pPr marL="1331914" algn="l" rtl="0" eaLnBrk="1" latinLnBrk="0" hangingPunct="1">
        <a:defRPr kumimoji="0" kern="1200">
          <a:solidFill>
            <a:schemeClr val="tx1"/>
          </a:solidFill>
          <a:latin typeface="+mn-lt"/>
          <a:ea typeface="+mn-ea"/>
          <a:cs typeface="+mn-cs"/>
        </a:defRPr>
      </a:lvl4pPr>
      <a:lvl5pPr marL="1775886" algn="l" rtl="0" eaLnBrk="1" latinLnBrk="0" hangingPunct="1">
        <a:defRPr kumimoji="0" kern="1200">
          <a:solidFill>
            <a:schemeClr val="tx1"/>
          </a:solidFill>
          <a:latin typeface="+mn-lt"/>
          <a:ea typeface="+mn-ea"/>
          <a:cs typeface="+mn-cs"/>
        </a:defRPr>
      </a:lvl5pPr>
      <a:lvl6pPr marL="2219857" algn="l" rtl="0" eaLnBrk="1" latinLnBrk="0" hangingPunct="1">
        <a:defRPr kumimoji="0" kern="1200">
          <a:solidFill>
            <a:schemeClr val="tx1"/>
          </a:solidFill>
          <a:latin typeface="+mn-lt"/>
          <a:ea typeface="+mn-ea"/>
          <a:cs typeface="+mn-cs"/>
        </a:defRPr>
      </a:lvl6pPr>
      <a:lvl7pPr marL="2663829" algn="l" rtl="0" eaLnBrk="1" latinLnBrk="0" hangingPunct="1">
        <a:defRPr kumimoji="0" kern="1200">
          <a:solidFill>
            <a:schemeClr val="tx1"/>
          </a:solidFill>
          <a:latin typeface="+mn-lt"/>
          <a:ea typeface="+mn-ea"/>
          <a:cs typeface="+mn-cs"/>
        </a:defRPr>
      </a:lvl7pPr>
      <a:lvl8pPr marL="3107800" algn="l" rtl="0" eaLnBrk="1" latinLnBrk="0" hangingPunct="1">
        <a:defRPr kumimoji="0" kern="1200">
          <a:solidFill>
            <a:schemeClr val="tx1"/>
          </a:solidFill>
          <a:latin typeface="+mn-lt"/>
          <a:ea typeface="+mn-ea"/>
          <a:cs typeface="+mn-cs"/>
        </a:defRPr>
      </a:lvl8pPr>
      <a:lvl9pPr marL="355177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geeksforgeeks.org/selection-sort/"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scaler.com/topics/c-data-structures/" TargetMode="External"/><Relationship Id="rId7" Type="http://schemas.openxmlformats.org/officeDocument/2006/relationships/hyperlink" Target="https://www.shiksha.com/online-courses/articles/quicksort-algorithm-with-code/" TargetMode="External"/><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hyperlink" Target="https://www.geeksforgeeks.org/" TargetMode="External"/><Relationship Id="rId5" Type="http://schemas.openxmlformats.org/officeDocument/2006/relationships/hyperlink" Target="https://www.javatpoint.com/merge-sort" TargetMode="External"/><Relationship Id="rId4" Type="http://schemas.openxmlformats.org/officeDocument/2006/relationships/hyperlink" Target="https://www.javatpoint.com/primitive-vs-non-primitive-data-structure"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id="{12515154-12E0-FB74-A7E7-2F3A6529152C}"/>
              </a:ext>
            </a:extLst>
          </p:cNvPr>
          <p:cNvSpPr>
            <a:spLocks noGrp="1"/>
          </p:cNvSpPr>
          <p:nvPr>
            <p:ph sz="quarter" idx="1"/>
          </p:nvPr>
        </p:nvSpPr>
        <p:spPr>
          <a:xfrm>
            <a:off x="398463" y="1500188"/>
            <a:ext cx="11552237" cy="4621212"/>
          </a:xfrm>
        </p:spPr>
        <p:txBody>
          <a:bodyPr/>
          <a:lstStyle/>
          <a:p>
            <a:pPr marL="309855" indent="-309855" algn="ctr">
              <a:spcBef>
                <a:spcPts val="680"/>
              </a:spcBef>
              <a:buFont typeface="Wingdings" panose="05000000000000000000" pitchFamily="2" charset="2"/>
              <a:buNone/>
              <a:defRPr/>
            </a:pPr>
            <a:endParaRPr lang="en-US" sz="4000" b="1" dirty="0">
              <a:latin typeface="Times New Roman" panose="02020603050405020304" pitchFamily="18" charset="0"/>
              <a:cs typeface="Times New Roman" panose="02020603050405020304" pitchFamily="18" charset="0"/>
            </a:endParaRPr>
          </a:p>
          <a:p>
            <a:pPr marL="309855" indent="-309855" algn="ctr">
              <a:spcBef>
                <a:spcPts val="680"/>
              </a:spcBef>
              <a:buFont typeface="Wingdings" panose="05000000000000000000" pitchFamily="2" charset="2"/>
              <a:buNone/>
              <a:defRPr/>
            </a:pPr>
            <a:r>
              <a:rPr lang="en-US" sz="4000" b="1" dirty="0">
                <a:latin typeface="Times New Roman" panose="02020603050405020304" pitchFamily="18" charset="0"/>
                <a:cs typeface="Times New Roman" panose="02020603050405020304" pitchFamily="18" charset="0"/>
              </a:rPr>
              <a:t>Chapter – 6</a:t>
            </a:r>
          </a:p>
          <a:p>
            <a:pPr marL="0" indent="0" algn="ctr">
              <a:spcBef>
                <a:spcPts val="680"/>
              </a:spcBef>
              <a:buFont typeface="Wingdings" panose="05000000000000000000" pitchFamily="2" charset="2"/>
              <a:buNone/>
              <a:defRPr/>
            </a:pPr>
            <a:r>
              <a:rPr lang="en-US" sz="5400" b="1" dirty="0">
                <a:latin typeface="Calibri" pitchFamily="34" charset="0"/>
                <a:cs typeface="Arial" pitchFamily="34" charset="0"/>
              </a:rPr>
              <a:t>   Transform and Conquer</a:t>
            </a:r>
            <a:endParaRPr lang="en-US" sz="4400" dirty="0">
              <a:solidFill>
                <a:srgbClr val="00B050"/>
              </a:solidFill>
              <a:latin typeface="Calibri" pitchFamily="34" charset="0"/>
              <a:cs typeface="Arial" pitchFamily="34" charset="0"/>
            </a:endParaRPr>
          </a:p>
        </p:txBody>
      </p:sp>
      <p:sp>
        <p:nvSpPr>
          <p:cNvPr id="10243" name="Rectangle 1">
            <a:extLst>
              <a:ext uri="{FF2B5EF4-FFF2-40B4-BE49-F238E27FC236}">
                <a16:creationId xmlns:a16="http://schemas.microsoft.com/office/drawing/2014/main" id="{D1564046-7696-FFFD-5658-B526E10F3DF6}"/>
              </a:ext>
            </a:extLst>
          </p:cNvPr>
          <p:cNvSpPr>
            <a:spLocks noChangeArrowheads="1"/>
          </p:cNvSpPr>
          <p:nvPr/>
        </p:nvSpPr>
        <p:spPr bwMode="auto">
          <a:xfrm>
            <a:off x="5783263" y="5797550"/>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buFontTx/>
              <a:buChar char="-"/>
            </a:pPr>
            <a:r>
              <a:rPr lang="en-US" altLang="en-US"/>
              <a:t>By  Dr. Shashikumar G. Totad</a:t>
            </a:r>
          </a:p>
        </p:txBody>
      </p:sp>
      <p:sp>
        <p:nvSpPr>
          <p:cNvPr id="10244" name="Slide Number Placeholder 1">
            <a:extLst>
              <a:ext uri="{FF2B5EF4-FFF2-40B4-BE49-F238E27FC236}">
                <a16:creationId xmlns:a16="http://schemas.microsoft.com/office/drawing/2014/main" id="{3F46C3D4-9E75-90DF-F54A-129D44A3979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C8A6D270-E7E5-42EE-9C9D-2F55BA50661B}" type="slidenum">
              <a:rPr lang="en-US" altLang="en-US" sz="1200">
                <a:solidFill>
                  <a:srgbClr val="FFFFFF"/>
                </a:solidFill>
              </a:rPr>
              <a:pPr>
                <a:lnSpc>
                  <a:spcPct val="80000"/>
                </a:lnSpc>
              </a:pPr>
              <a:t>1</a:t>
            </a:fld>
            <a:endParaRPr lang="en-US" altLang="en-US" sz="1200">
              <a:solidFill>
                <a:srgbClr val="FFFFFF"/>
              </a:solidFill>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5C0B1589-4B09-C464-C7A5-4AFEE9982E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F6B11A01-AF28-4FDE-83C5-223906D0E1D0}" type="slidenum">
              <a:rPr lang="en-US" altLang="en-US" sz="1100">
                <a:solidFill>
                  <a:srgbClr val="FFFFFF"/>
                </a:solidFill>
              </a:rPr>
              <a:pPr>
                <a:lnSpc>
                  <a:spcPct val="80000"/>
                </a:lnSpc>
              </a:pPr>
              <a:t>10</a:t>
            </a:fld>
            <a:endParaRPr lang="en-US" altLang="en-US" sz="1100">
              <a:solidFill>
                <a:srgbClr val="FFFFFF"/>
              </a:solidFill>
            </a:endParaRPr>
          </a:p>
        </p:txBody>
      </p:sp>
      <p:sp>
        <p:nvSpPr>
          <p:cNvPr id="14341" name="Rectangle 9">
            <a:extLst>
              <a:ext uri="{FF2B5EF4-FFF2-40B4-BE49-F238E27FC236}">
                <a16:creationId xmlns:a16="http://schemas.microsoft.com/office/drawing/2014/main" id="{5BC05FAE-6582-B2CB-719C-BD165BA33755}"/>
              </a:ext>
            </a:extLst>
          </p:cNvPr>
          <p:cNvSpPr>
            <a:spLocks noChangeArrowheads="1"/>
          </p:cNvSpPr>
          <p:nvPr/>
        </p:nvSpPr>
        <p:spPr bwMode="auto">
          <a:xfrm>
            <a:off x="257175" y="1963738"/>
            <a:ext cx="12017375" cy="440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280988" indent="-280988">
              <a:buSzPct val="80000"/>
              <a:buFont typeface="Wingdings" panose="05000000000000000000" pitchFamily="2" charset="2"/>
              <a:buChar char="q"/>
              <a:defRPr/>
            </a:pPr>
            <a:r>
              <a:rPr lang="en-US" altLang="en-US" sz="2000" dirty="0"/>
              <a:t>A binary search tree is a </a:t>
            </a:r>
            <a:r>
              <a:rPr lang="en-US" altLang="en-US" sz="2000"/>
              <a:t>binary tree whose </a:t>
            </a:r>
            <a:r>
              <a:rPr lang="en-US" altLang="en-US" sz="2000" dirty="0"/>
              <a:t>nodes contain elements of a set of orderable items, one element per node, so that all elements in the left subtree are smaller than the element in the subtree’s root, and all the elements in the right subtree are greater than it. </a:t>
            </a:r>
          </a:p>
          <a:p>
            <a:pPr marL="280988" indent="-280988">
              <a:buSzPct val="80000"/>
              <a:buFont typeface="Wingdings" panose="05000000000000000000" pitchFamily="2" charset="2"/>
              <a:buChar char="q"/>
              <a:defRPr/>
            </a:pPr>
            <a:endParaRPr lang="en-US" altLang="en-US" sz="2000" dirty="0"/>
          </a:p>
          <a:p>
            <a:pPr marL="280988" indent="-280988">
              <a:buSzPct val="80000"/>
              <a:buFont typeface="Wingdings" panose="05000000000000000000" pitchFamily="2" charset="2"/>
              <a:buChar char="q"/>
              <a:defRPr/>
            </a:pPr>
            <a:r>
              <a:rPr lang="en-US" altLang="en-US" sz="2000" dirty="0"/>
              <a:t>Note that this transformation from a set to a binary search tree is an example of the representation-change</a:t>
            </a:r>
          </a:p>
          <a:p>
            <a:pPr>
              <a:buSzPct val="80000"/>
              <a:defRPr/>
            </a:pPr>
            <a:r>
              <a:rPr lang="en-US" altLang="en-US" sz="2000" dirty="0"/>
              <a:t>     technique. </a:t>
            </a:r>
          </a:p>
          <a:p>
            <a:pPr>
              <a:buSzPct val="80000"/>
              <a:defRPr/>
            </a:pPr>
            <a:endParaRPr lang="en-US" altLang="en-US" sz="2000" dirty="0"/>
          </a:p>
          <a:p>
            <a:pPr marL="280988" indent="-280988">
              <a:buSzPct val="80000"/>
              <a:buFont typeface="Wingdings" panose="05000000000000000000" pitchFamily="2" charset="2"/>
              <a:buChar char="q"/>
              <a:defRPr/>
            </a:pPr>
            <a:r>
              <a:rPr lang="en-US" altLang="en-US" sz="2000" dirty="0"/>
              <a:t>Unbalanced binary search tree is transformed into a balanced one. </a:t>
            </a:r>
          </a:p>
          <a:p>
            <a:pPr marL="280988" indent="-280988">
              <a:buSzPct val="80000"/>
              <a:buFont typeface="Wingdings" panose="05000000000000000000" pitchFamily="2" charset="2"/>
              <a:buChar char="q"/>
              <a:defRPr/>
            </a:pPr>
            <a:endParaRPr lang="en-US" altLang="en-US" sz="2000" dirty="0"/>
          </a:p>
          <a:p>
            <a:pPr marL="342900" indent="-342900">
              <a:buSzPct val="80000"/>
              <a:buFont typeface="Wingdings" panose="05000000000000000000" pitchFamily="2" charset="2"/>
              <a:buChar char="q"/>
              <a:defRPr/>
            </a:pPr>
            <a:r>
              <a:rPr lang="en-US" altLang="en-US" sz="2000" dirty="0"/>
              <a:t>Because of this, such trees are called self-balancing. </a:t>
            </a:r>
          </a:p>
          <a:p>
            <a:pPr marL="342900" indent="-342900">
              <a:buSzPct val="80000"/>
              <a:buFont typeface="Wingdings" panose="05000000000000000000" pitchFamily="2" charset="2"/>
              <a:buChar char="q"/>
              <a:defRPr/>
            </a:pPr>
            <a:endParaRPr lang="en-US" altLang="en-US" sz="2000" dirty="0"/>
          </a:p>
          <a:p>
            <a:pPr marL="342900" indent="-342900">
              <a:lnSpc>
                <a:spcPct val="150000"/>
              </a:lnSpc>
              <a:buSzPct val="80000"/>
              <a:buFont typeface="Wingdings" panose="05000000000000000000" pitchFamily="2" charset="2"/>
              <a:buChar char="q"/>
              <a:defRPr/>
            </a:pPr>
            <a:r>
              <a:rPr lang="en-US" altLang="en-US" sz="2000" b="1" dirty="0"/>
              <a:t>An AVL tree</a:t>
            </a:r>
            <a:r>
              <a:rPr lang="en-US" altLang="en-US" sz="2000" dirty="0"/>
              <a:t>, a Balanced Search Tree, requires the difference between the heights of the left and right subtrees of every node never exceed 1.</a:t>
            </a:r>
          </a:p>
        </p:txBody>
      </p:sp>
      <p:sp>
        <p:nvSpPr>
          <p:cNvPr id="28676" name="Rectangle 1">
            <a:extLst>
              <a:ext uri="{FF2B5EF4-FFF2-40B4-BE49-F238E27FC236}">
                <a16:creationId xmlns:a16="http://schemas.microsoft.com/office/drawing/2014/main" id="{9D77FEC5-B0C2-CBEB-7B06-FBC3940E0B3A}"/>
              </a:ext>
            </a:extLst>
          </p:cNvPr>
          <p:cNvSpPr>
            <a:spLocks noChangeArrowheads="1"/>
          </p:cNvSpPr>
          <p:nvPr/>
        </p:nvSpPr>
        <p:spPr bwMode="auto">
          <a:xfrm>
            <a:off x="711200" y="534988"/>
            <a:ext cx="4368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2. Balanced Search Trees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40679ABC-185B-705B-4C86-70BC274335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44C6D83E-9735-4FA7-B9AD-B56625DE4B19}"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11</a:t>
            </a:fld>
            <a:endParaRPr lang="en-US" altLang="en-US" sz="1100">
              <a:solidFill>
                <a:srgbClr val="FFFFFF"/>
              </a:solidFill>
              <a:latin typeface="Calibri" panose="020F0502020204030204" pitchFamily="34" charset="0"/>
              <a:cs typeface="Arial" panose="020B0604020202020204" pitchFamily="34" charset="0"/>
            </a:endParaRPr>
          </a:p>
        </p:txBody>
      </p:sp>
      <p:sp>
        <p:nvSpPr>
          <p:cNvPr id="58371" name="Rectangle 2">
            <a:extLst>
              <a:ext uri="{FF2B5EF4-FFF2-40B4-BE49-F238E27FC236}">
                <a16:creationId xmlns:a16="http://schemas.microsoft.com/office/drawing/2014/main" id="{4C48A21D-6245-2DF3-CFE3-1436B78A5E4F}"/>
              </a:ext>
            </a:extLst>
          </p:cNvPr>
          <p:cNvSpPr>
            <a:spLocks noGrp="1" noChangeArrowheads="1"/>
          </p:cNvSpPr>
          <p:nvPr>
            <p:ph type="title"/>
          </p:nvPr>
        </p:nvSpPr>
        <p:spPr>
          <a:xfrm>
            <a:off x="817563" y="222250"/>
            <a:ext cx="10871200" cy="962025"/>
          </a:xfrm>
        </p:spPr>
        <p:txBody>
          <a:bodyPr/>
          <a:lstStyle/>
          <a:p>
            <a:pPr marL="342900" indent="-342900">
              <a:defRPr/>
            </a:pPr>
            <a:r>
              <a:rPr lang="en-US" altLang="en-US" sz="3200" b="1" dirty="0">
                <a:solidFill>
                  <a:srgbClr val="0070C0"/>
                </a:solidFill>
                <a:latin typeface="Calibri" panose="020F0502020204030204" pitchFamily="34" charset="0"/>
                <a:ea typeface="+mn-ea"/>
                <a:cs typeface="+mn-cs"/>
              </a:rPr>
              <a:t>2. Balanced Search Trees . . .</a:t>
            </a:r>
          </a:p>
        </p:txBody>
      </p:sp>
      <p:sp>
        <p:nvSpPr>
          <p:cNvPr id="30724" name="Rectangle 4">
            <a:extLst>
              <a:ext uri="{FF2B5EF4-FFF2-40B4-BE49-F238E27FC236}">
                <a16:creationId xmlns:a16="http://schemas.microsoft.com/office/drawing/2014/main" id="{6CEFB789-675D-3D4E-0419-FD9A7D9BB03D}"/>
              </a:ext>
            </a:extLst>
          </p:cNvPr>
          <p:cNvSpPr>
            <a:spLocks noChangeArrowheads="1"/>
          </p:cNvSpPr>
          <p:nvPr/>
        </p:nvSpPr>
        <p:spPr bwMode="auto">
          <a:xfrm>
            <a:off x="388938" y="1474788"/>
            <a:ext cx="11553825"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6125" indent="-288925">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203325" indent="-288925">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200" b="1">
                <a:latin typeface="Calibri" panose="020F0502020204030204" pitchFamily="34" charset="0"/>
                <a:cs typeface="Arial" panose="020B0604020202020204" pitchFamily="34" charset="0"/>
              </a:rPr>
              <a:t> Operations on an AVL Tree:</a:t>
            </a:r>
          </a:p>
          <a:p>
            <a:pPr lvl="1" eaLnBrk="1" hangingPunct="1">
              <a:spcBef>
                <a:spcPct val="0"/>
              </a:spcBef>
              <a:buClrTx/>
              <a:buSzTx/>
              <a:buFont typeface="Courier New" panose="02070309020205020404" pitchFamily="49" charset="0"/>
              <a:buChar char="o"/>
            </a:pPr>
            <a:r>
              <a:rPr lang="en-US" altLang="en-US" sz="2200">
                <a:latin typeface="Calibri" panose="020F0502020204030204" pitchFamily="34" charset="0"/>
                <a:cs typeface="Arial" panose="020B0604020202020204" pitchFamily="34" charset="0"/>
              </a:rPr>
              <a:t>Insertion</a:t>
            </a:r>
          </a:p>
          <a:p>
            <a:pPr lvl="1" eaLnBrk="1" hangingPunct="1">
              <a:spcBef>
                <a:spcPct val="0"/>
              </a:spcBef>
              <a:buClrTx/>
              <a:buSzTx/>
              <a:buFont typeface="Courier New" panose="02070309020205020404" pitchFamily="49" charset="0"/>
              <a:buChar char="o"/>
            </a:pPr>
            <a:r>
              <a:rPr lang="en-US" altLang="en-US" sz="2200">
                <a:latin typeface="Calibri" panose="020F0502020204030204" pitchFamily="34" charset="0"/>
                <a:cs typeface="Arial" panose="020B0604020202020204" pitchFamily="34" charset="0"/>
              </a:rPr>
              <a:t>Deletion</a:t>
            </a:r>
          </a:p>
          <a:p>
            <a:pPr lvl="1" eaLnBrk="1" hangingPunct="1">
              <a:spcBef>
                <a:spcPct val="0"/>
              </a:spcBef>
              <a:buClrTx/>
              <a:buSzTx/>
              <a:buFont typeface="Courier New" panose="02070309020205020404" pitchFamily="49" charset="0"/>
              <a:buChar char="o"/>
            </a:pPr>
            <a:r>
              <a:rPr lang="en-US" altLang="en-US" sz="2200">
                <a:latin typeface="Calibri" panose="020F0502020204030204" pitchFamily="34" charset="0"/>
                <a:cs typeface="Arial" panose="020B0604020202020204" pitchFamily="34" charset="0"/>
              </a:rPr>
              <a:t>Searching [similar to performing a search in BST]</a:t>
            </a:r>
          </a:p>
          <a:p>
            <a:pPr eaLnBrk="1" hangingPunct="1">
              <a:spcBef>
                <a:spcPct val="0"/>
              </a:spcBef>
              <a:buClrTx/>
              <a:buSzPct val="80000"/>
              <a:buFont typeface="Wingdings" panose="05000000000000000000" pitchFamily="2" charset="2"/>
              <a:buChar char="q"/>
            </a:pPr>
            <a:endParaRPr lang="en-US" altLang="en-US" sz="2200" b="1">
              <a:latin typeface="Calibri" panose="020F0502020204030204" pitchFamily="34" charset="0"/>
              <a:cs typeface="Arial" panose="020B0604020202020204" pitchFamily="34" charset="0"/>
            </a:endParaRPr>
          </a:p>
          <a:p>
            <a:pPr eaLnBrk="1" hangingPunct="1">
              <a:spcBef>
                <a:spcPct val="0"/>
              </a:spcBef>
              <a:buClrTx/>
              <a:buSzPct val="80000"/>
              <a:buFont typeface="Wingdings" panose="05000000000000000000" pitchFamily="2" charset="2"/>
              <a:buChar char="q"/>
            </a:pPr>
            <a:r>
              <a:rPr lang="en-US" altLang="en-US" sz="2200" b="1">
                <a:latin typeface="Calibri" panose="020F0502020204030204" pitchFamily="34" charset="0"/>
                <a:cs typeface="Arial" panose="020B0604020202020204" pitchFamily="34" charset="0"/>
              </a:rPr>
              <a:t> Rotating the subtrees in an AVL Tree:</a:t>
            </a:r>
          </a:p>
          <a:p>
            <a:pPr lvl="1" eaLnBrk="1" hangingPunct="1">
              <a:spcBef>
                <a:spcPct val="0"/>
              </a:spcBef>
              <a:buClrTx/>
              <a:buSzTx/>
              <a:buFont typeface="Courier New" panose="02070309020205020404" pitchFamily="49" charset="0"/>
              <a:buChar char="o"/>
            </a:pPr>
            <a:r>
              <a:rPr lang="en-US" altLang="en-US" sz="2200">
                <a:latin typeface="Calibri" panose="020F0502020204030204" pitchFamily="34" charset="0"/>
                <a:cs typeface="Arial" panose="020B0604020202020204" pitchFamily="34" charset="0"/>
              </a:rPr>
              <a:t>An AVL tree might get imbalanced as a result of an insert or a delete operation.</a:t>
            </a:r>
          </a:p>
          <a:p>
            <a:pPr lvl="1" eaLnBrk="1" hangingPunct="1">
              <a:spcBef>
                <a:spcPct val="0"/>
              </a:spcBef>
              <a:buClrTx/>
              <a:buSzTx/>
              <a:buFont typeface="Courier New" panose="02070309020205020404" pitchFamily="49" charset="0"/>
              <a:buChar char="o"/>
            </a:pPr>
            <a:r>
              <a:rPr lang="en-US" altLang="en-US" sz="2200">
                <a:latin typeface="Calibri" panose="020F0502020204030204" pitchFamily="34" charset="0"/>
                <a:cs typeface="Arial" panose="020B0604020202020204" pitchFamily="34" charset="0"/>
              </a:rPr>
              <a:t>It is required to </a:t>
            </a:r>
            <a:r>
              <a:rPr lang="en-US" altLang="en-US" sz="2200" b="1" i="1">
                <a:latin typeface="Calibri" panose="020F0502020204030204" pitchFamily="34" charset="0"/>
                <a:cs typeface="Arial" panose="020B0604020202020204" pitchFamily="34" charset="0"/>
              </a:rPr>
              <a:t>rotate </a:t>
            </a:r>
            <a:r>
              <a:rPr lang="en-US" altLang="en-US" sz="2200">
                <a:latin typeface="Calibri" panose="020F0502020204030204" pitchFamily="34" charset="0"/>
                <a:cs typeface="Arial" panose="020B0604020202020204" pitchFamily="34" charset="0"/>
              </a:rPr>
              <a:t>an AVL tree in one of the following four ways to keep itself balanced:</a:t>
            </a:r>
          </a:p>
          <a:p>
            <a:pPr lvl="2" eaLnBrk="1" hangingPunct="1">
              <a:spcBef>
                <a:spcPct val="0"/>
              </a:spcBef>
              <a:buClrTx/>
              <a:buSzTx/>
              <a:buFont typeface="Wingdings" panose="05000000000000000000" pitchFamily="2" charset="2"/>
              <a:buChar char="§"/>
            </a:pPr>
            <a:r>
              <a:rPr lang="en-US" altLang="en-US" sz="2200">
                <a:latin typeface="Calibri" panose="020F0502020204030204" pitchFamily="34" charset="0"/>
                <a:cs typeface="Arial" panose="020B0604020202020204" pitchFamily="34" charset="0"/>
              </a:rPr>
              <a:t>Left Rotation</a:t>
            </a:r>
          </a:p>
          <a:p>
            <a:pPr lvl="2" eaLnBrk="1" hangingPunct="1">
              <a:spcBef>
                <a:spcPct val="0"/>
              </a:spcBef>
              <a:buClrTx/>
              <a:buSzTx/>
              <a:buFont typeface="Wingdings" panose="05000000000000000000" pitchFamily="2" charset="2"/>
              <a:buChar char="§"/>
            </a:pPr>
            <a:r>
              <a:rPr lang="en-US" altLang="en-US" sz="2200">
                <a:latin typeface="Calibri" panose="020F0502020204030204" pitchFamily="34" charset="0"/>
                <a:cs typeface="Arial" panose="020B0604020202020204" pitchFamily="34" charset="0"/>
              </a:rPr>
              <a:t>Right Rotation</a:t>
            </a:r>
          </a:p>
          <a:p>
            <a:pPr lvl="2" eaLnBrk="1" hangingPunct="1">
              <a:spcBef>
                <a:spcPct val="0"/>
              </a:spcBef>
              <a:buClrTx/>
              <a:buSzTx/>
              <a:buFont typeface="Wingdings" panose="05000000000000000000" pitchFamily="2" charset="2"/>
              <a:buChar char="§"/>
            </a:pPr>
            <a:r>
              <a:rPr lang="en-US" altLang="en-US" sz="2200">
                <a:latin typeface="Calibri" panose="020F0502020204030204" pitchFamily="34" charset="0"/>
                <a:cs typeface="Arial" panose="020B0604020202020204" pitchFamily="34" charset="0"/>
              </a:rPr>
              <a:t>Left-Right Rotation</a:t>
            </a:r>
          </a:p>
          <a:p>
            <a:pPr lvl="2" eaLnBrk="1" hangingPunct="1">
              <a:spcBef>
                <a:spcPct val="0"/>
              </a:spcBef>
              <a:buClrTx/>
              <a:buSzTx/>
              <a:buFont typeface="Wingdings" panose="05000000000000000000" pitchFamily="2" charset="2"/>
              <a:buChar char="§"/>
            </a:pPr>
            <a:r>
              <a:rPr lang="en-US" altLang="en-US" sz="2200">
                <a:latin typeface="Calibri" panose="020F0502020204030204" pitchFamily="34" charset="0"/>
                <a:cs typeface="Arial" panose="020B0604020202020204" pitchFamily="34" charset="0"/>
              </a:rPr>
              <a:t>Right-Left Rotation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6CC845B9-7A95-77D6-E839-BE6B511B881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4D15D4E3-50C1-41DF-ACB9-A68C94FE9CF1}"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12</a:t>
            </a:fld>
            <a:endParaRPr lang="en-US" altLang="en-US" sz="1100">
              <a:solidFill>
                <a:srgbClr val="FFFFFF"/>
              </a:solidFill>
              <a:latin typeface="Calibri" panose="020F0502020204030204" pitchFamily="34" charset="0"/>
              <a:cs typeface="Arial" panose="020B0604020202020204" pitchFamily="34" charset="0"/>
            </a:endParaRPr>
          </a:p>
        </p:txBody>
      </p:sp>
      <p:sp>
        <p:nvSpPr>
          <p:cNvPr id="32771" name="Rectangle 2">
            <a:extLst>
              <a:ext uri="{FF2B5EF4-FFF2-40B4-BE49-F238E27FC236}">
                <a16:creationId xmlns:a16="http://schemas.microsoft.com/office/drawing/2014/main" id="{AD540716-D0FD-CA3D-AF79-88D8535386A7}"/>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2. Balanced Search Trees  . . .</a:t>
            </a:r>
            <a:endParaRPr lang="en-US" altLang="en-US" sz="3200" b="1">
              <a:latin typeface="Times New Roman" panose="02020603050405020304" pitchFamily="18" charset="0"/>
              <a:ea typeface="Calibri" panose="020F0502020204030204" pitchFamily="34" charset="0"/>
              <a:cs typeface="Times New Roman" panose="02020603050405020304" pitchFamily="18" charset="0"/>
            </a:endParaRPr>
          </a:p>
        </p:txBody>
      </p:sp>
      <p:sp>
        <p:nvSpPr>
          <p:cNvPr id="32772" name="Rectangle 4">
            <a:extLst>
              <a:ext uri="{FF2B5EF4-FFF2-40B4-BE49-F238E27FC236}">
                <a16:creationId xmlns:a16="http://schemas.microsoft.com/office/drawing/2014/main" id="{C8BE5AEE-FD07-95E5-57FC-8D7E8D69769F}"/>
              </a:ext>
            </a:extLst>
          </p:cNvPr>
          <p:cNvSpPr>
            <a:spLocks noChangeArrowheads="1"/>
          </p:cNvSpPr>
          <p:nvPr/>
        </p:nvSpPr>
        <p:spPr bwMode="auto">
          <a:xfrm>
            <a:off x="388938" y="1474788"/>
            <a:ext cx="11553825"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688975" indent="-231775">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309688" indent="-4572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1766888" indent="-4572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224088" indent="-4572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681288" indent="-4572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138488" indent="-4572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595688" indent="-4572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200" b="1">
                <a:latin typeface="Calibri" panose="020F0502020204030204" pitchFamily="34" charset="0"/>
                <a:cs typeface="Arial" panose="020B0604020202020204" pitchFamily="34" charset="0"/>
              </a:rPr>
              <a:t> Insert Operation in an AVL Tree</a:t>
            </a:r>
          </a:p>
          <a:p>
            <a:pPr lvl="1" eaLnBrk="1" hangingPunct="1">
              <a:spcBef>
                <a:spcPct val="0"/>
              </a:spcBef>
              <a:buClrTx/>
              <a:buSzTx/>
              <a:buFont typeface="Courier New" panose="02070309020205020404" pitchFamily="49" charset="0"/>
              <a:buChar char="o"/>
            </a:pPr>
            <a:r>
              <a:rPr lang="en-US" altLang="en-US" sz="2200">
                <a:latin typeface="Calibri" panose="020F0502020204030204" pitchFamily="34" charset="0"/>
                <a:cs typeface="Arial" panose="020B0604020202020204" pitchFamily="34" charset="0"/>
              </a:rPr>
              <a:t>Let the node to be inserted  be </a:t>
            </a:r>
            <a:r>
              <a:rPr lang="en-US" altLang="en-US" sz="2200" b="1">
                <a:latin typeface="Calibri" panose="020F0502020204030204" pitchFamily="34" charset="0"/>
                <a:cs typeface="Arial" panose="020B0604020202020204" pitchFamily="34" charset="0"/>
              </a:rPr>
              <a:t>w</a:t>
            </a:r>
            <a:r>
              <a:rPr lang="en-US" altLang="en-US" sz="2200">
                <a:latin typeface="Calibri" panose="020F0502020204030204" pitchFamily="34" charset="0"/>
                <a:cs typeface="Arial" panose="020B0604020202020204" pitchFamily="34" charset="0"/>
              </a:rPr>
              <a:t> </a:t>
            </a:r>
          </a:p>
          <a:p>
            <a:pPr lvl="2" eaLnBrk="1" hangingPunct="1">
              <a:spcBef>
                <a:spcPct val="0"/>
              </a:spcBef>
              <a:buClrTx/>
              <a:buSzTx/>
              <a:buFont typeface="Tw Cen MT" panose="020B0602020104020603" pitchFamily="34" charset="0"/>
              <a:buAutoNum type="arabicPeriod"/>
            </a:pPr>
            <a:r>
              <a:rPr lang="en-US" altLang="en-US" sz="2200">
                <a:latin typeface="Calibri" panose="020F0502020204030204" pitchFamily="34" charset="0"/>
                <a:cs typeface="Arial" panose="020B0604020202020204" pitchFamily="34" charset="0"/>
              </a:rPr>
              <a:t>Perform standard</a:t>
            </a:r>
            <a:r>
              <a:rPr lang="en-US" altLang="en-US" sz="2200" b="1">
                <a:latin typeface="Calibri" panose="020F0502020204030204" pitchFamily="34" charset="0"/>
                <a:cs typeface="Arial" panose="020B0604020202020204" pitchFamily="34" charset="0"/>
              </a:rPr>
              <a:t> BST</a:t>
            </a:r>
            <a:r>
              <a:rPr lang="en-US" altLang="en-US" sz="2200">
                <a:latin typeface="Calibri" panose="020F0502020204030204" pitchFamily="34" charset="0"/>
                <a:cs typeface="Arial" panose="020B0604020202020204" pitchFamily="34" charset="0"/>
              </a:rPr>
              <a:t> insert for </a:t>
            </a:r>
            <a:r>
              <a:rPr lang="en-US" altLang="en-US" sz="2200" b="1">
                <a:latin typeface="Calibri" panose="020F0502020204030204" pitchFamily="34" charset="0"/>
                <a:cs typeface="Arial" panose="020B0604020202020204" pitchFamily="34" charset="0"/>
              </a:rPr>
              <a:t>w</a:t>
            </a:r>
            <a:r>
              <a:rPr lang="en-US" altLang="en-US" sz="2200">
                <a:latin typeface="Calibri" panose="020F0502020204030204" pitchFamily="34" charset="0"/>
                <a:cs typeface="Arial" panose="020B0604020202020204" pitchFamily="34" charset="0"/>
              </a:rPr>
              <a:t>. </a:t>
            </a:r>
          </a:p>
          <a:p>
            <a:pPr lvl="2" eaLnBrk="1" hangingPunct="1">
              <a:spcBef>
                <a:spcPct val="0"/>
              </a:spcBef>
              <a:buClrTx/>
              <a:buSzTx/>
              <a:buFont typeface="Tw Cen MT" panose="020B0602020104020603" pitchFamily="34" charset="0"/>
              <a:buAutoNum type="arabicPeriod"/>
            </a:pPr>
            <a:r>
              <a:rPr lang="en-US" altLang="en-US" sz="2200">
                <a:latin typeface="Calibri" panose="020F0502020204030204" pitchFamily="34" charset="0"/>
                <a:cs typeface="Arial" panose="020B0604020202020204" pitchFamily="34" charset="0"/>
              </a:rPr>
              <a:t>Starting from </a:t>
            </a:r>
            <a:r>
              <a:rPr lang="en-US" altLang="en-US" sz="2200" b="1">
                <a:latin typeface="Calibri" panose="020F0502020204030204" pitchFamily="34" charset="0"/>
                <a:cs typeface="Arial" panose="020B0604020202020204" pitchFamily="34" charset="0"/>
              </a:rPr>
              <a:t>w</a:t>
            </a:r>
            <a:r>
              <a:rPr lang="en-US" altLang="en-US" sz="2200">
                <a:latin typeface="Calibri" panose="020F0502020204030204" pitchFamily="34" charset="0"/>
                <a:cs typeface="Arial" panose="020B0604020202020204" pitchFamily="34" charset="0"/>
              </a:rPr>
              <a:t>, travel up and find the first </a:t>
            </a:r>
            <a:r>
              <a:rPr lang="en-US" altLang="en-US" sz="2200" b="1">
                <a:latin typeface="Calibri" panose="020F0502020204030204" pitchFamily="34" charset="0"/>
                <a:cs typeface="Arial" panose="020B0604020202020204" pitchFamily="34" charset="0"/>
              </a:rPr>
              <a:t>unbalanced node</a:t>
            </a:r>
            <a:r>
              <a:rPr lang="en-US" altLang="en-US" sz="2200">
                <a:latin typeface="Calibri" panose="020F0502020204030204" pitchFamily="34" charset="0"/>
                <a:cs typeface="Arial" panose="020B0604020202020204" pitchFamily="34" charset="0"/>
              </a:rPr>
              <a:t>. Let </a:t>
            </a:r>
            <a:r>
              <a:rPr lang="en-US" altLang="en-US" sz="2200" b="1">
                <a:latin typeface="Calibri" panose="020F0502020204030204" pitchFamily="34" charset="0"/>
                <a:cs typeface="Arial" panose="020B0604020202020204" pitchFamily="34" charset="0"/>
              </a:rPr>
              <a:t>z</a:t>
            </a:r>
            <a:r>
              <a:rPr lang="en-US" altLang="en-US" sz="2200">
                <a:latin typeface="Calibri" panose="020F0502020204030204" pitchFamily="34" charset="0"/>
                <a:cs typeface="Arial" panose="020B0604020202020204" pitchFamily="34" charset="0"/>
              </a:rPr>
              <a:t> be the first unbalanced node, </a:t>
            </a:r>
            <a:r>
              <a:rPr lang="en-US" altLang="en-US" sz="2200" b="1">
                <a:latin typeface="Calibri" panose="020F0502020204030204" pitchFamily="34" charset="0"/>
                <a:cs typeface="Arial" panose="020B0604020202020204" pitchFamily="34" charset="0"/>
              </a:rPr>
              <a:t>y </a:t>
            </a:r>
            <a:r>
              <a:rPr lang="en-US" altLang="en-US" sz="2200">
                <a:latin typeface="Calibri" panose="020F0502020204030204" pitchFamily="34" charset="0"/>
                <a:cs typeface="Arial" panose="020B0604020202020204" pitchFamily="34" charset="0"/>
              </a:rPr>
              <a:t>be the </a:t>
            </a:r>
            <a:r>
              <a:rPr lang="en-US" altLang="en-US" sz="2200" b="1">
                <a:latin typeface="Calibri" panose="020F0502020204030204" pitchFamily="34" charset="0"/>
                <a:cs typeface="Arial" panose="020B0604020202020204" pitchFamily="34" charset="0"/>
              </a:rPr>
              <a:t>child</a:t>
            </a:r>
            <a:r>
              <a:rPr lang="en-US" altLang="en-US" sz="2200">
                <a:latin typeface="Calibri" panose="020F0502020204030204" pitchFamily="34" charset="0"/>
                <a:cs typeface="Arial" panose="020B0604020202020204" pitchFamily="34" charset="0"/>
              </a:rPr>
              <a:t> of </a:t>
            </a:r>
            <a:r>
              <a:rPr lang="en-US" altLang="en-US" sz="2200" b="1">
                <a:latin typeface="Calibri" panose="020F0502020204030204" pitchFamily="34" charset="0"/>
                <a:cs typeface="Arial" panose="020B0604020202020204" pitchFamily="34" charset="0"/>
              </a:rPr>
              <a:t>z</a:t>
            </a:r>
            <a:r>
              <a:rPr lang="en-US" altLang="en-US" sz="2200">
                <a:latin typeface="Calibri" panose="020F0502020204030204" pitchFamily="34" charset="0"/>
                <a:cs typeface="Arial" panose="020B0604020202020204" pitchFamily="34" charset="0"/>
              </a:rPr>
              <a:t> that comes on the path from </a:t>
            </a:r>
            <a:r>
              <a:rPr lang="en-US" altLang="en-US" sz="2200" b="1">
                <a:latin typeface="Calibri" panose="020F0502020204030204" pitchFamily="34" charset="0"/>
                <a:cs typeface="Arial" panose="020B0604020202020204" pitchFamily="34" charset="0"/>
              </a:rPr>
              <a:t>w</a:t>
            </a:r>
            <a:r>
              <a:rPr lang="en-US" altLang="en-US" sz="2200">
                <a:latin typeface="Calibri" panose="020F0502020204030204" pitchFamily="34" charset="0"/>
                <a:cs typeface="Arial" panose="020B0604020202020204" pitchFamily="34" charset="0"/>
              </a:rPr>
              <a:t> to </a:t>
            </a:r>
            <a:r>
              <a:rPr lang="en-US" altLang="en-US" sz="2200" b="1">
                <a:latin typeface="Calibri" panose="020F0502020204030204" pitchFamily="34" charset="0"/>
                <a:cs typeface="Arial" panose="020B0604020202020204" pitchFamily="34" charset="0"/>
              </a:rPr>
              <a:t>z</a:t>
            </a:r>
            <a:r>
              <a:rPr lang="en-US" altLang="en-US" sz="2200">
                <a:latin typeface="Calibri" panose="020F0502020204030204" pitchFamily="34" charset="0"/>
                <a:cs typeface="Arial" panose="020B0604020202020204" pitchFamily="34" charset="0"/>
              </a:rPr>
              <a:t> and </a:t>
            </a:r>
            <a:r>
              <a:rPr lang="en-US" altLang="en-US" sz="2200" b="1">
                <a:latin typeface="Calibri" panose="020F0502020204030204" pitchFamily="34" charset="0"/>
                <a:cs typeface="Arial" panose="020B0604020202020204" pitchFamily="34" charset="0"/>
              </a:rPr>
              <a:t>x</a:t>
            </a:r>
            <a:r>
              <a:rPr lang="en-US" altLang="en-US" sz="2200">
                <a:latin typeface="Calibri" panose="020F0502020204030204" pitchFamily="34" charset="0"/>
                <a:cs typeface="Arial" panose="020B0604020202020204" pitchFamily="34" charset="0"/>
              </a:rPr>
              <a:t> be the </a:t>
            </a:r>
            <a:r>
              <a:rPr lang="en-US" altLang="en-US" sz="2200" b="1">
                <a:latin typeface="Calibri" panose="020F0502020204030204" pitchFamily="34" charset="0"/>
                <a:cs typeface="Arial" panose="020B0604020202020204" pitchFamily="34" charset="0"/>
              </a:rPr>
              <a:t>grandchild </a:t>
            </a:r>
            <a:r>
              <a:rPr lang="en-US" altLang="en-US" sz="2200">
                <a:latin typeface="Calibri" panose="020F0502020204030204" pitchFamily="34" charset="0"/>
                <a:cs typeface="Arial" panose="020B0604020202020204" pitchFamily="34" charset="0"/>
              </a:rPr>
              <a:t>of </a:t>
            </a:r>
            <a:r>
              <a:rPr lang="en-US" altLang="en-US" sz="2200" b="1">
                <a:latin typeface="Calibri" panose="020F0502020204030204" pitchFamily="34" charset="0"/>
                <a:cs typeface="Arial" panose="020B0604020202020204" pitchFamily="34" charset="0"/>
              </a:rPr>
              <a:t>z</a:t>
            </a:r>
            <a:r>
              <a:rPr lang="en-US" altLang="en-US" sz="2200">
                <a:latin typeface="Calibri" panose="020F0502020204030204" pitchFamily="34" charset="0"/>
                <a:cs typeface="Arial" panose="020B0604020202020204" pitchFamily="34" charset="0"/>
              </a:rPr>
              <a:t> that comes on the path from </a:t>
            </a:r>
            <a:r>
              <a:rPr lang="en-US" altLang="en-US" sz="2200" b="1">
                <a:latin typeface="Calibri" panose="020F0502020204030204" pitchFamily="34" charset="0"/>
                <a:cs typeface="Arial" panose="020B0604020202020204" pitchFamily="34" charset="0"/>
              </a:rPr>
              <a:t>w </a:t>
            </a:r>
            <a:r>
              <a:rPr lang="en-US" altLang="en-US" sz="2200">
                <a:latin typeface="Calibri" panose="020F0502020204030204" pitchFamily="34" charset="0"/>
                <a:cs typeface="Arial" panose="020B0604020202020204" pitchFamily="34" charset="0"/>
              </a:rPr>
              <a:t>to </a:t>
            </a:r>
            <a:r>
              <a:rPr lang="en-US" altLang="en-US" sz="2200" b="1">
                <a:latin typeface="Calibri" panose="020F0502020204030204" pitchFamily="34" charset="0"/>
                <a:cs typeface="Arial" panose="020B0604020202020204" pitchFamily="34" charset="0"/>
              </a:rPr>
              <a:t>z</a:t>
            </a:r>
            <a:r>
              <a:rPr lang="en-US" altLang="en-US" sz="2200">
                <a:latin typeface="Calibri" panose="020F0502020204030204" pitchFamily="34" charset="0"/>
                <a:cs typeface="Arial" panose="020B0604020202020204" pitchFamily="34" charset="0"/>
              </a:rPr>
              <a:t>. </a:t>
            </a:r>
          </a:p>
          <a:p>
            <a:pPr lvl="2" eaLnBrk="1" hangingPunct="1">
              <a:spcBef>
                <a:spcPct val="0"/>
              </a:spcBef>
              <a:buClrTx/>
              <a:buSzTx/>
              <a:buFont typeface="Tw Cen MT" panose="020B0602020104020603" pitchFamily="34" charset="0"/>
              <a:buAutoNum type="arabicPeriod"/>
            </a:pPr>
            <a:r>
              <a:rPr lang="en-US" altLang="en-US" sz="2200">
                <a:latin typeface="Calibri" panose="020F0502020204030204" pitchFamily="34" charset="0"/>
                <a:cs typeface="Arial" panose="020B0604020202020204" pitchFamily="34" charset="0"/>
              </a:rPr>
              <a:t>Re-balance the tree by performing appropriate rotations on the subtree rooted with</a:t>
            </a:r>
            <a:r>
              <a:rPr lang="en-US" altLang="en-US" sz="2200" b="1">
                <a:latin typeface="Calibri" panose="020F0502020204030204" pitchFamily="34" charset="0"/>
                <a:cs typeface="Arial" panose="020B0604020202020204" pitchFamily="34" charset="0"/>
              </a:rPr>
              <a:t> z.</a:t>
            </a:r>
            <a:r>
              <a:rPr lang="en-US" altLang="en-US" sz="2200">
                <a:latin typeface="Calibri" panose="020F0502020204030204" pitchFamily="34" charset="0"/>
                <a:cs typeface="Arial" panose="020B0604020202020204" pitchFamily="34" charset="0"/>
              </a:rPr>
              <a:t> There can be 4 possible cases that need to be handled as </a:t>
            </a:r>
            <a:r>
              <a:rPr lang="en-US" altLang="en-US" sz="2200" b="1">
                <a:latin typeface="Calibri" panose="020F0502020204030204" pitchFamily="34" charset="0"/>
                <a:cs typeface="Arial" panose="020B0604020202020204" pitchFamily="34" charset="0"/>
              </a:rPr>
              <a:t>x, y</a:t>
            </a:r>
            <a:r>
              <a:rPr lang="en-US" altLang="en-US" sz="2200">
                <a:latin typeface="Calibri" panose="020F0502020204030204" pitchFamily="34" charset="0"/>
                <a:cs typeface="Arial" panose="020B0604020202020204" pitchFamily="34" charset="0"/>
              </a:rPr>
              <a:t> and </a:t>
            </a:r>
            <a:r>
              <a:rPr lang="en-US" altLang="en-US" sz="2200" b="1">
                <a:latin typeface="Calibri" panose="020F0502020204030204" pitchFamily="34" charset="0"/>
                <a:cs typeface="Arial" panose="020B0604020202020204" pitchFamily="34" charset="0"/>
              </a:rPr>
              <a:t>z</a:t>
            </a:r>
            <a:r>
              <a:rPr lang="en-US" altLang="en-US" sz="2200">
                <a:latin typeface="Calibri" panose="020F0502020204030204" pitchFamily="34" charset="0"/>
                <a:cs typeface="Arial" panose="020B0604020202020204" pitchFamily="34" charset="0"/>
              </a:rPr>
              <a:t> can be arranged in 4 ways.</a:t>
            </a:r>
          </a:p>
          <a:p>
            <a:pPr lvl="2" eaLnBrk="1" hangingPunct="1">
              <a:spcBef>
                <a:spcPct val="0"/>
              </a:spcBef>
              <a:buClrTx/>
              <a:buSzTx/>
              <a:buFont typeface="Tw Cen MT" panose="020B0602020104020603" pitchFamily="34" charset="0"/>
              <a:buAutoNum type="arabicPeriod"/>
            </a:pPr>
            <a:r>
              <a:rPr lang="en-US" altLang="en-US" sz="2200">
                <a:latin typeface="Calibri" panose="020F0502020204030204" pitchFamily="34" charset="0"/>
                <a:cs typeface="Arial" panose="020B0604020202020204" pitchFamily="34" charset="0"/>
              </a:rPr>
              <a:t>Following are the possible 4 arrangements: </a:t>
            </a:r>
          </a:p>
          <a:p>
            <a:pPr lvl="4" eaLnBrk="1" hangingPunct="1">
              <a:spcBef>
                <a:spcPct val="0"/>
              </a:spcBef>
              <a:buClrTx/>
              <a:buSzTx/>
              <a:buFont typeface="Tw Cen MT" panose="020B0602020104020603" pitchFamily="34" charset="0"/>
              <a:buAutoNum type="alphaLcParenR"/>
            </a:pPr>
            <a:r>
              <a:rPr lang="en-US" altLang="en-US" sz="2200">
                <a:latin typeface="Calibri" panose="020F0502020204030204" pitchFamily="34" charset="0"/>
                <a:cs typeface="Arial" panose="020B0604020202020204" pitchFamily="34" charset="0"/>
              </a:rPr>
              <a:t>y is the left child of z and x is the left child of y (Left Left Case) </a:t>
            </a:r>
          </a:p>
          <a:p>
            <a:pPr lvl="4" eaLnBrk="1" hangingPunct="1">
              <a:spcBef>
                <a:spcPct val="0"/>
              </a:spcBef>
              <a:buClrTx/>
              <a:buSzTx/>
              <a:buFont typeface="Tw Cen MT" panose="020B0602020104020603" pitchFamily="34" charset="0"/>
              <a:buAutoNum type="alphaLcParenR"/>
            </a:pPr>
            <a:r>
              <a:rPr lang="en-US" altLang="en-US" sz="2200">
                <a:latin typeface="Calibri" panose="020F0502020204030204" pitchFamily="34" charset="0"/>
                <a:cs typeface="Arial" panose="020B0604020202020204" pitchFamily="34" charset="0"/>
              </a:rPr>
              <a:t>y is the left child of z and x is the right child of y (Left Right Case) </a:t>
            </a:r>
          </a:p>
          <a:p>
            <a:pPr lvl="4" eaLnBrk="1" hangingPunct="1">
              <a:spcBef>
                <a:spcPct val="0"/>
              </a:spcBef>
              <a:buClrTx/>
              <a:buSzTx/>
              <a:buFont typeface="Tw Cen MT" panose="020B0602020104020603" pitchFamily="34" charset="0"/>
              <a:buAutoNum type="alphaLcParenR"/>
            </a:pPr>
            <a:r>
              <a:rPr lang="en-US" altLang="en-US" sz="2200">
                <a:latin typeface="Calibri" panose="020F0502020204030204" pitchFamily="34" charset="0"/>
                <a:cs typeface="Arial" panose="020B0604020202020204" pitchFamily="34" charset="0"/>
              </a:rPr>
              <a:t>y is the right child of z and x is the right child of y (Right Right Case) </a:t>
            </a:r>
          </a:p>
          <a:p>
            <a:pPr lvl="4" eaLnBrk="1" hangingPunct="1">
              <a:spcBef>
                <a:spcPct val="0"/>
              </a:spcBef>
              <a:buClrTx/>
              <a:buSzTx/>
              <a:buFont typeface="Tw Cen MT" panose="020B0602020104020603" pitchFamily="34" charset="0"/>
              <a:buAutoNum type="alphaLcParenR"/>
            </a:pPr>
            <a:r>
              <a:rPr lang="en-US" altLang="en-US" sz="2200">
                <a:latin typeface="Calibri" panose="020F0502020204030204" pitchFamily="34" charset="0"/>
                <a:cs typeface="Arial" panose="020B0604020202020204" pitchFamily="34" charset="0"/>
              </a:rPr>
              <a:t>y is the right child of z and x is the left child of y (Right Left Case)</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553C420C-89AA-AA79-DFE8-C93C4E0511C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C99FAD27-CAFF-4CB7-ABCD-95A112C19F03}"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13</a:t>
            </a:fld>
            <a:endParaRPr lang="en-US" altLang="en-US" sz="1100">
              <a:solidFill>
                <a:srgbClr val="FFFFFF"/>
              </a:solidFill>
              <a:latin typeface="Calibri" panose="020F0502020204030204" pitchFamily="34" charset="0"/>
              <a:cs typeface="Arial" panose="020B0604020202020204" pitchFamily="34" charset="0"/>
            </a:endParaRPr>
          </a:p>
        </p:txBody>
      </p:sp>
      <p:sp>
        <p:nvSpPr>
          <p:cNvPr id="34819" name="Rectangle 2">
            <a:extLst>
              <a:ext uri="{FF2B5EF4-FFF2-40B4-BE49-F238E27FC236}">
                <a16:creationId xmlns:a16="http://schemas.microsoft.com/office/drawing/2014/main" id="{C168830B-94F0-7D6F-9207-627E4900EAE4}"/>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2. Balanced Search Trees . . .</a:t>
            </a:r>
            <a:endParaRPr lang="en-US" altLang="en-US" sz="3200" b="1">
              <a:latin typeface="Times New Roman" panose="02020603050405020304" pitchFamily="18" charset="0"/>
              <a:ea typeface="Calibri" panose="020F0502020204030204" pitchFamily="34" charset="0"/>
              <a:cs typeface="Times New Roman" panose="02020603050405020304" pitchFamily="18" charset="0"/>
            </a:endParaRPr>
          </a:p>
        </p:txBody>
      </p:sp>
      <p:sp>
        <p:nvSpPr>
          <p:cNvPr id="34820" name="Rectangle 4">
            <a:extLst>
              <a:ext uri="{FF2B5EF4-FFF2-40B4-BE49-F238E27FC236}">
                <a16:creationId xmlns:a16="http://schemas.microsoft.com/office/drawing/2014/main" id="{DE2F6F9C-705F-15BB-051F-D2418E3C82C2}"/>
              </a:ext>
            </a:extLst>
          </p:cNvPr>
          <p:cNvSpPr>
            <a:spLocks noChangeArrowheads="1"/>
          </p:cNvSpPr>
          <p:nvPr/>
        </p:nvSpPr>
        <p:spPr bwMode="auto">
          <a:xfrm>
            <a:off x="388938" y="1474788"/>
            <a:ext cx="115538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6125" indent="-288925">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200" b="1">
                <a:latin typeface="Calibri" panose="020F0502020204030204" pitchFamily="34" charset="0"/>
                <a:cs typeface="Arial" panose="020B0604020202020204" pitchFamily="34" charset="0"/>
              </a:rPr>
              <a:t> Rotating the subtrees in an AVL Tree . . .</a:t>
            </a:r>
          </a:p>
          <a:p>
            <a:pPr lvl="1" eaLnBrk="1" hangingPunct="1">
              <a:spcBef>
                <a:spcPct val="0"/>
              </a:spcBef>
              <a:buClrTx/>
              <a:buSzTx/>
              <a:buFont typeface="Wingdings" panose="05000000000000000000" pitchFamily="2" charset="2"/>
              <a:buChar char="§"/>
            </a:pPr>
            <a:r>
              <a:rPr lang="en-US" altLang="en-US" sz="2200" b="1">
                <a:latin typeface="Calibri" panose="020F0502020204030204" pitchFamily="34" charset="0"/>
                <a:cs typeface="Arial" panose="020B0604020202020204" pitchFamily="34" charset="0"/>
              </a:rPr>
              <a:t>Left Rotation : </a:t>
            </a:r>
            <a:r>
              <a:rPr lang="en-US" altLang="en-US" sz="2200">
                <a:latin typeface="Calibri" panose="020F0502020204030204" pitchFamily="34" charset="0"/>
                <a:cs typeface="Arial" panose="020B0604020202020204" pitchFamily="34" charset="0"/>
              </a:rPr>
              <a:t>When a node is added into the right subtree of the right subtree, if the tree gets out of balance, we do a single left rotation.</a:t>
            </a:r>
          </a:p>
        </p:txBody>
      </p:sp>
      <p:pic>
        <p:nvPicPr>
          <p:cNvPr id="34821" name="Picture 2">
            <a:extLst>
              <a:ext uri="{FF2B5EF4-FFF2-40B4-BE49-F238E27FC236}">
                <a16:creationId xmlns:a16="http://schemas.microsoft.com/office/drawing/2014/main" id="{6D06AF91-41DC-C3ED-93AC-10C091A62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3136900"/>
            <a:ext cx="7970837"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DAD086FA-5610-F742-06BF-7DDB4E23925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218C7D14-7B2D-420E-909A-E33153E77D69}"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14</a:t>
            </a:fld>
            <a:endParaRPr lang="en-US" altLang="en-US" sz="1100">
              <a:solidFill>
                <a:srgbClr val="FFFFFF"/>
              </a:solidFill>
              <a:latin typeface="Calibri" panose="020F0502020204030204" pitchFamily="34" charset="0"/>
              <a:cs typeface="Arial" panose="020B0604020202020204" pitchFamily="34" charset="0"/>
            </a:endParaRPr>
          </a:p>
        </p:txBody>
      </p:sp>
      <p:sp>
        <p:nvSpPr>
          <p:cNvPr id="36867" name="Rectangle 2">
            <a:extLst>
              <a:ext uri="{FF2B5EF4-FFF2-40B4-BE49-F238E27FC236}">
                <a16:creationId xmlns:a16="http://schemas.microsoft.com/office/drawing/2014/main" id="{265C010B-03CD-1F4A-CC23-CCAC84E38B98}"/>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2. Balanced Search Trees . . .</a:t>
            </a:r>
            <a:endParaRPr lang="en-US" altLang="en-US" sz="3200" b="1">
              <a:latin typeface="Times New Roman" panose="02020603050405020304" pitchFamily="18" charset="0"/>
              <a:ea typeface="Calibri" panose="020F0502020204030204" pitchFamily="34" charset="0"/>
              <a:cs typeface="Times New Roman" panose="02020603050405020304" pitchFamily="18" charset="0"/>
            </a:endParaRPr>
          </a:p>
        </p:txBody>
      </p:sp>
      <p:sp>
        <p:nvSpPr>
          <p:cNvPr id="36868" name="Rectangle 4">
            <a:extLst>
              <a:ext uri="{FF2B5EF4-FFF2-40B4-BE49-F238E27FC236}">
                <a16:creationId xmlns:a16="http://schemas.microsoft.com/office/drawing/2014/main" id="{B6FC2BAC-8051-3AD8-0B93-C464CB00C087}"/>
              </a:ext>
            </a:extLst>
          </p:cNvPr>
          <p:cNvSpPr>
            <a:spLocks noChangeArrowheads="1"/>
          </p:cNvSpPr>
          <p:nvPr/>
        </p:nvSpPr>
        <p:spPr bwMode="auto">
          <a:xfrm>
            <a:off x="388938" y="1474788"/>
            <a:ext cx="115538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6125" indent="-288925">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200" b="1">
                <a:latin typeface="Calibri" panose="020F0502020204030204" pitchFamily="34" charset="0"/>
                <a:cs typeface="Arial" panose="020B0604020202020204" pitchFamily="34" charset="0"/>
              </a:rPr>
              <a:t> Rotating the subtrees in an AVL Tree . . .</a:t>
            </a:r>
          </a:p>
          <a:p>
            <a:pPr lvl="1" eaLnBrk="1" hangingPunct="1">
              <a:spcBef>
                <a:spcPct val="0"/>
              </a:spcBef>
              <a:buClrTx/>
              <a:buSzTx/>
              <a:buFont typeface="Wingdings" panose="05000000000000000000" pitchFamily="2" charset="2"/>
              <a:buChar char="§"/>
            </a:pPr>
            <a:r>
              <a:rPr lang="en-US" altLang="en-US" sz="2200" b="1">
                <a:latin typeface="Calibri" panose="020F0502020204030204" pitchFamily="34" charset="0"/>
                <a:cs typeface="Arial" panose="020B0604020202020204" pitchFamily="34" charset="0"/>
              </a:rPr>
              <a:t>Right Rotation : </a:t>
            </a:r>
            <a:r>
              <a:rPr lang="en-US" altLang="en-US" sz="2200">
                <a:latin typeface="Calibri" panose="020F0502020204030204" pitchFamily="34" charset="0"/>
                <a:cs typeface="Arial" panose="020B0604020202020204" pitchFamily="34" charset="0"/>
              </a:rPr>
              <a:t>If a node is added to the left subtree of the left subtree, the AVL tree may get out of balance, we do a single right rotation.</a:t>
            </a:r>
          </a:p>
        </p:txBody>
      </p:sp>
      <p:pic>
        <p:nvPicPr>
          <p:cNvPr id="36869" name="Picture 3">
            <a:extLst>
              <a:ext uri="{FF2B5EF4-FFF2-40B4-BE49-F238E27FC236}">
                <a16:creationId xmlns:a16="http://schemas.microsoft.com/office/drawing/2014/main" id="{5F44D8EA-A610-5F6B-8CBB-476369BA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988" y="3046413"/>
            <a:ext cx="858202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B5C5773A-3E92-F9EA-8394-23EB0309AA8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98CCFFED-F9D2-45B0-9EB3-EB6B45268223}"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15</a:t>
            </a:fld>
            <a:endParaRPr lang="en-US" altLang="en-US" sz="1100">
              <a:solidFill>
                <a:srgbClr val="FFFFFF"/>
              </a:solidFill>
              <a:latin typeface="Calibri" panose="020F0502020204030204" pitchFamily="34" charset="0"/>
              <a:cs typeface="Arial" panose="020B0604020202020204" pitchFamily="34" charset="0"/>
            </a:endParaRPr>
          </a:p>
        </p:txBody>
      </p:sp>
      <p:sp>
        <p:nvSpPr>
          <p:cNvPr id="38915" name="Rectangle 2">
            <a:extLst>
              <a:ext uri="{FF2B5EF4-FFF2-40B4-BE49-F238E27FC236}">
                <a16:creationId xmlns:a16="http://schemas.microsoft.com/office/drawing/2014/main" id="{6B3E4466-076E-57EE-E53F-D29BF5690EA8}"/>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2. Balanced Search Trees . . .</a:t>
            </a:r>
            <a:endParaRPr lang="en-US" altLang="en-US" sz="3200" b="1">
              <a:latin typeface="Times New Roman" panose="02020603050405020304" pitchFamily="18" charset="0"/>
              <a:ea typeface="Calibri" panose="020F0502020204030204" pitchFamily="34" charset="0"/>
              <a:cs typeface="Times New Roman" panose="02020603050405020304" pitchFamily="18" charset="0"/>
            </a:endParaRPr>
          </a:p>
        </p:txBody>
      </p:sp>
      <p:sp>
        <p:nvSpPr>
          <p:cNvPr id="38916" name="Rectangle 4">
            <a:extLst>
              <a:ext uri="{FF2B5EF4-FFF2-40B4-BE49-F238E27FC236}">
                <a16:creationId xmlns:a16="http://schemas.microsoft.com/office/drawing/2014/main" id="{96FDFB78-D1A7-9A48-CD8D-CCDD03D7C5E9}"/>
              </a:ext>
            </a:extLst>
          </p:cNvPr>
          <p:cNvSpPr>
            <a:spLocks noChangeArrowheads="1"/>
          </p:cNvSpPr>
          <p:nvPr/>
        </p:nvSpPr>
        <p:spPr bwMode="auto">
          <a:xfrm>
            <a:off x="388938" y="1474788"/>
            <a:ext cx="115538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6125" indent="-288925">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200" b="1">
                <a:latin typeface="Calibri" panose="020F0502020204030204" pitchFamily="34" charset="0"/>
                <a:cs typeface="Arial" panose="020B0604020202020204" pitchFamily="34" charset="0"/>
              </a:rPr>
              <a:t> Rotating the subtrees in an AVL Tree . . .</a:t>
            </a:r>
          </a:p>
          <a:p>
            <a:pPr lvl="1" eaLnBrk="1" hangingPunct="1">
              <a:spcBef>
                <a:spcPct val="0"/>
              </a:spcBef>
              <a:buClrTx/>
              <a:buSzTx/>
              <a:buFont typeface="Wingdings" panose="05000000000000000000" pitchFamily="2" charset="2"/>
              <a:buChar char="§"/>
            </a:pPr>
            <a:r>
              <a:rPr lang="en-US" altLang="en-US" sz="2200" b="1">
                <a:latin typeface="Calibri" panose="020F0502020204030204" pitchFamily="34" charset="0"/>
                <a:cs typeface="Arial" panose="020B0604020202020204" pitchFamily="34" charset="0"/>
              </a:rPr>
              <a:t>Left- Right Rotation : </a:t>
            </a:r>
            <a:r>
              <a:rPr lang="en-US" altLang="en-US" sz="2200">
                <a:latin typeface="Calibri" panose="020F0502020204030204" pitchFamily="34" charset="0"/>
                <a:cs typeface="Arial" panose="020B0604020202020204" pitchFamily="34" charset="0"/>
              </a:rPr>
              <a:t>A left-right rotation is a combination in which first left rotation takes place after that right rotation executes.</a:t>
            </a:r>
          </a:p>
        </p:txBody>
      </p:sp>
      <p:pic>
        <p:nvPicPr>
          <p:cNvPr id="38917" name="Picture 2">
            <a:extLst>
              <a:ext uri="{FF2B5EF4-FFF2-40B4-BE49-F238E27FC236}">
                <a16:creationId xmlns:a16="http://schemas.microsoft.com/office/drawing/2014/main" id="{A4FAC4CB-0819-9A16-2719-82EB794F5A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613" y="3067050"/>
            <a:ext cx="9612312"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50FF94B1-E9A3-3855-0C29-DD9EE5E88C5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E27C09F1-C275-4EA3-A6B1-EBA6BFF94114}"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16</a:t>
            </a:fld>
            <a:endParaRPr lang="en-US" altLang="en-US" sz="1100">
              <a:solidFill>
                <a:srgbClr val="FFFFFF"/>
              </a:solidFill>
              <a:latin typeface="Calibri" panose="020F0502020204030204" pitchFamily="34" charset="0"/>
              <a:cs typeface="Arial" panose="020B0604020202020204" pitchFamily="34" charset="0"/>
            </a:endParaRPr>
          </a:p>
        </p:txBody>
      </p:sp>
      <p:sp>
        <p:nvSpPr>
          <p:cNvPr id="40963" name="Rectangle 2">
            <a:extLst>
              <a:ext uri="{FF2B5EF4-FFF2-40B4-BE49-F238E27FC236}">
                <a16:creationId xmlns:a16="http://schemas.microsoft.com/office/drawing/2014/main" id="{5977B345-C66C-4D3F-EF49-C21911A3F3CB}"/>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2. Balanced Search Trees . . .</a:t>
            </a:r>
            <a:endParaRPr lang="en-US" altLang="en-US" sz="3200" b="1">
              <a:latin typeface="Times New Roman" panose="02020603050405020304" pitchFamily="18" charset="0"/>
              <a:ea typeface="Calibri" panose="020F0502020204030204" pitchFamily="34" charset="0"/>
              <a:cs typeface="Times New Roman" panose="02020603050405020304" pitchFamily="18" charset="0"/>
            </a:endParaRPr>
          </a:p>
        </p:txBody>
      </p:sp>
      <p:sp>
        <p:nvSpPr>
          <p:cNvPr id="40964" name="Rectangle 4">
            <a:extLst>
              <a:ext uri="{FF2B5EF4-FFF2-40B4-BE49-F238E27FC236}">
                <a16:creationId xmlns:a16="http://schemas.microsoft.com/office/drawing/2014/main" id="{003014BA-1F1D-2335-1375-1E8DB06E89A4}"/>
              </a:ext>
            </a:extLst>
          </p:cNvPr>
          <p:cNvSpPr>
            <a:spLocks noChangeArrowheads="1"/>
          </p:cNvSpPr>
          <p:nvPr/>
        </p:nvSpPr>
        <p:spPr bwMode="auto">
          <a:xfrm>
            <a:off x="388938" y="1474788"/>
            <a:ext cx="115538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6125" indent="-288925">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200" b="1">
                <a:latin typeface="Calibri" panose="020F0502020204030204" pitchFamily="34" charset="0"/>
                <a:cs typeface="Arial" panose="020B0604020202020204" pitchFamily="34" charset="0"/>
              </a:rPr>
              <a:t> Rotating the subtrees in an AVL Tree . . .</a:t>
            </a:r>
          </a:p>
          <a:p>
            <a:pPr lvl="1" eaLnBrk="1" hangingPunct="1">
              <a:spcBef>
                <a:spcPct val="0"/>
              </a:spcBef>
              <a:buClrTx/>
              <a:buSzTx/>
              <a:buFont typeface="Wingdings" panose="05000000000000000000" pitchFamily="2" charset="2"/>
              <a:buChar char="§"/>
            </a:pPr>
            <a:r>
              <a:rPr lang="en-US" altLang="en-US" sz="2200" b="1">
                <a:latin typeface="Calibri" panose="020F0502020204030204" pitchFamily="34" charset="0"/>
                <a:cs typeface="Arial" panose="020B0604020202020204" pitchFamily="34" charset="0"/>
              </a:rPr>
              <a:t>Right - Left Rotation : </a:t>
            </a:r>
            <a:r>
              <a:rPr lang="en-US" altLang="en-US" sz="2200">
                <a:latin typeface="Calibri" panose="020F0502020204030204" pitchFamily="34" charset="0"/>
                <a:cs typeface="Arial" panose="020B0604020202020204" pitchFamily="34" charset="0"/>
              </a:rPr>
              <a:t>A right-left rotation is a combination in which first right rotation takes place after that left rotation executes.</a:t>
            </a:r>
          </a:p>
        </p:txBody>
      </p:sp>
      <p:pic>
        <p:nvPicPr>
          <p:cNvPr id="40965" name="Picture 2">
            <a:extLst>
              <a:ext uri="{FF2B5EF4-FFF2-40B4-BE49-F238E27FC236}">
                <a16:creationId xmlns:a16="http://schemas.microsoft.com/office/drawing/2014/main" id="{FFB8A2C2-9D36-C033-F7E8-059A95FC97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5788" y="3235325"/>
            <a:ext cx="939165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ED0C3E19-447E-876B-CB64-459BD29FBE5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90EF72C4-E471-43E4-812A-CE8933148C20}"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17</a:t>
            </a:fld>
            <a:endParaRPr lang="en-US" altLang="en-US" sz="1100">
              <a:solidFill>
                <a:srgbClr val="FFFFFF"/>
              </a:solidFill>
              <a:latin typeface="Calibri" panose="020F0502020204030204" pitchFamily="34" charset="0"/>
              <a:cs typeface="Arial" panose="020B0604020202020204" pitchFamily="34" charset="0"/>
            </a:endParaRPr>
          </a:p>
        </p:txBody>
      </p:sp>
      <p:sp>
        <p:nvSpPr>
          <p:cNvPr id="43011" name="Rectangle 2">
            <a:extLst>
              <a:ext uri="{FF2B5EF4-FFF2-40B4-BE49-F238E27FC236}">
                <a16:creationId xmlns:a16="http://schemas.microsoft.com/office/drawing/2014/main" id="{C532DACE-28A5-4B6E-C5C8-E3E082AB57B3}"/>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2. Balanced Search Trees . . .</a:t>
            </a:r>
            <a:endParaRPr lang="en-US" altLang="en-US" sz="3200" b="1">
              <a:latin typeface="Times New Roman" panose="02020603050405020304" pitchFamily="18" charset="0"/>
              <a:ea typeface="Calibri" panose="020F0502020204030204" pitchFamily="34" charset="0"/>
              <a:cs typeface="Times New Roman" panose="02020603050405020304" pitchFamily="18" charset="0"/>
            </a:endParaRPr>
          </a:p>
        </p:txBody>
      </p:sp>
      <p:sp>
        <p:nvSpPr>
          <p:cNvPr id="43012" name="Rectangle 4">
            <a:extLst>
              <a:ext uri="{FF2B5EF4-FFF2-40B4-BE49-F238E27FC236}">
                <a16:creationId xmlns:a16="http://schemas.microsoft.com/office/drawing/2014/main" id="{D131987D-8588-83B3-0596-8723BFC3A461}"/>
              </a:ext>
            </a:extLst>
          </p:cNvPr>
          <p:cNvSpPr>
            <a:spLocks noChangeArrowheads="1"/>
          </p:cNvSpPr>
          <p:nvPr/>
        </p:nvSpPr>
        <p:spPr bwMode="auto">
          <a:xfrm>
            <a:off x="388938" y="1474788"/>
            <a:ext cx="115538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6125" indent="-288925">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200" b="1">
                <a:latin typeface="Calibri" panose="020F0502020204030204" pitchFamily="34" charset="0"/>
                <a:cs typeface="Arial" panose="020B0604020202020204" pitchFamily="34" charset="0"/>
              </a:rPr>
              <a:t> Rotating the subtrees in an AVL Tree . . .</a:t>
            </a:r>
          </a:p>
          <a:p>
            <a:pPr lvl="1" eaLnBrk="1" hangingPunct="1">
              <a:spcBef>
                <a:spcPct val="0"/>
              </a:spcBef>
              <a:buClrTx/>
              <a:buSzTx/>
              <a:buFont typeface="Wingdings" panose="05000000000000000000" pitchFamily="2" charset="2"/>
              <a:buChar char="§"/>
            </a:pPr>
            <a:r>
              <a:rPr lang="en-US" altLang="en-US" sz="2200" b="1">
                <a:latin typeface="Calibri" panose="020F0502020204030204" pitchFamily="34" charset="0"/>
                <a:cs typeface="Arial" panose="020B0604020202020204" pitchFamily="34" charset="0"/>
              </a:rPr>
              <a:t>Right - Left Rotation : </a:t>
            </a:r>
            <a:r>
              <a:rPr lang="en-US" altLang="en-US" sz="2200">
                <a:latin typeface="Calibri" panose="020F0502020204030204" pitchFamily="34" charset="0"/>
                <a:cs typeface="Arial" panose="020B0604020202020204" pitchFamily="34" charset="0"/>
              </a:rPr>
              <a:t>A right-left rotation is a combination in which first right rotation takes place after that left rotation executes.</a:t>
            </a:r>
          </a:p>
        </p:txBody>
      </p:sp>
      <p:pic>
        <p:nvPicPr>
          <p:cNvPr id="43013" name="Picture 2">
            <a:extLst>
              <a:ext uri="{FF2B5EF4-FFF2-40B4-BE49-F238E27FC236}">
                <a16:creationId xmlns:a16="http://schemas.microsoft.com/office/drawing/2014/main" id="{652C40C6-23EC-D7F0-0187-68078E8CD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5788" y="3235325"/>
            <a:ext cx="939165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FA174718-011A-53FC-3752-863E6874195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75547FCE-B847-4ABD-B3BF-2587A1A91967}"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18</a:t>
            </a:fld>
            <a:endParaRPr lang="en-US" altLang="en-US" sz="1100">
              <a:solidFill>
                <a:srgbClr val="FFFFFF"/>
              </a:solidFill>
              <a:latin typeface="Calibri" panose="020F0502020204030204" pitchFamily="34" charset="0"/>
              <a:cs typeface="Arial" panose="020B0604020202020204" pitchFamily="34" charset="0"/>
            </a:endParaRPr>
          </a:p>
        </p:txBody>
      </p:sp>
      <p:sp>
        <p:nvSpPr>
          <p:cNvPr id="45059" name="Rectangle 2">
            <a:extLst>
              <a:ext uri="{FF2B5EF4-FFF2-40B4-BE49-F238E27FC236}">
                <a16:creationId xmlns:a16="http://schemas.microsoft.com/office/drawing/2014/main" id="{E1A3DEE6-1B17-79BC-D09F-2787D8FE49C2}"/>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2. Balanced Search Trees . . .</a:t>
            </a:r>
            <a:endParaRPr lang="en-US" altLang="en-US" sz="3200" b="1">
              <a:latin typeface="Times New Roman" panose="02020603050405020304" pitchFamily="18" charset="0"/>
              <a:ea typeface="Calibri" panose="020F0502020204030204" pitchFamily="34" charset="0"/>
              <a:cs typeface="Times New Roman" panose="02020603050405020304" pitchFamily="18" charset="0"/>
            </a:endParaRPr>
          </a:p>
        </p:txBody>
      </p:sp>
      <p:sp>
        <p:nvSpPr>
          <p:cNvPr id="45060" name="Rectangle 4">
            <a:extLst>
              <a:ext uri="{FF2B5EF4-FFF2-40B4-BE49-F238E27FC236}">
                <a16:creationId xmlns:a16="http://schemas.microsoft.com/office/drawing/2014/main" id="{3818C345-2F2C-1E90-E174-C0441099C18E}"/>
              </a:ext>
            </a:extLst>
          </p:cNvPr>
          <p:cNvSpPr>
            <a:spLocks noChangeArrowheads="1"/>
          </p:cNvSpPr>
          <p:nvPr/>
        </p:nvSpPr>
        <p:spPr bwMode="auto">
          <a:xfrm>
            <a:off x="388938" y="1474788"/>
            <a:ext cx="11553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400" b="1">
                <a:latin typeface="Calibri" panose="020F0502020204030204" pitchFamily="34" charset="0"/>
                <a:cs typeface="Arial" panose="020B0604020202020204" pitchFamily="34" charset="0"/>
              </a:rPr>
              <a:t> Insert Operation in an AVL Tree . . .</a:t>
            </a:r>
            <a:r>
              <a:rPr lang="en-US" altLang="en-US" sz="2400" b="1">
                <a:solidFill>
                  <a:srgbClr val="C00000"/>
                </a:solidFill>
                <a:latin typeface="Calibri" panose="020F0502020204030204" pitchFamily="34" charset="0"/>
                <a:cs typeface="Arial" panose="020B0604020202020204" pitchFamily="34" charset="0"/>
              </a:rPr>
              <a:t>Illustration</a:t>
            </a:r>
          </a:p>
        </p:txBody>
      </p:sp>
      <p:pic>
        <p:nvPicPr>
          <p:cNvPr id="45061" name="Picture 4" descr="avlinsert1">
            <a:extLst>
              <a:ext uri="{FF2B5EF4-FFF2-40B4-BE49-F238E27FC236}">
                <a16:creationId xmlns:a16="http://schemas.microsoft.com/office/drawing/2014/main" id="{2F728ECD-359F-BA86-09EE-DA01521EA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388" y="1881188"/>
            <a:ext cx="10002837"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BBEEDA0A-82B5-34C5-6903-B61B7BAC90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647A6850-76A4-4395-996B-EC5879125376}"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19</a:t>
            </a:fld>
            <a:endParaRPr lang="en-US" altLang="en-US" sz="1100">
              <a:solidFill>
                <a:srgbClr val="FFFFFF"/>
              </a:solidFill>
              <a:latin typeface="Calibri" panose="020F0502020204030204" pitchFamily="34" charset="0"/>
              <a:cs typeface="Arial" panose="020B0604020202020204" pitchFamily="34" charset="0"/>
            </a:endParaRPr>
          </a:p>
        </p:txBody>
      </p:sp>
      <p:sp>
        <p:nvSpPr>
          <p:cNvPr id="47107" name="Rectangle 2">
            <a:extLst>
              <a:ext uri="{FF2B5EF4-FFF2-40B4-BE49-F238E27FC236}">
                <a16:creationId xmlns:a16="http://schemas.microsoft.com/office/drawing/2014/main" id="{D987F32C-9FA6-F329-4D53-6A6F4756E85B}"/>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2. Balanced Search Trees . . .</a:t>
            </a:r>
          </a:p>
        </p:txBody>
      </p:sp>
      <p:sp>
        <p:nvSpPr>
          <p:cNvPr id="47108" name="Rectangle 4">
            <a:extLst>
              <a:ext uri="{FF2B5EF4-FFF2-40B4-BE49-F238E27FC236}">
                <a16:creationId xmlns:a16="http://schemas.microsoft.com/office/drawing/2014/main" id="{52E8BCF8-C1B2-ACB7-E44B-67F660F06AB9}"/>
              </a:ext>
            </a:extLst>
          </p:cNvPr>
          <p:cNvSpPr>
            <a:spLocks noChangeArrowheads="1"/>
          </p:cNvSpPr>
          <p:nvPr/>
        </p:nvSpPr>
        <p:spPr bwMode="auto">
          <a:xfrm>
            <a:off x="388938" y="1474788"/>
            <a:ext cx="11553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400" b="1">
                <a:latin typeface="Calibri" panose="020F0502020204030204" pitchFamily="34" charset="0"/>
                <a:cs typeface="Arial" panose="020B0604020202020204" pitchFamily="34" charset="0"/>
              </a:rPr>
              <a:t> Insert Operation in an AVL Tree . . .</a:t>
            </a:r>
            <a:r>
              <a:rPr lang="en-US" altLang="en-US" sz="2400" b="1">
                <a:solidFill>
                  <a:srgbClr val="C00000"/>
                </a:solidFill>
                <a:latin typeface="Calibri" panose="020F0502020204030204" pitchFamily="34" charset="0"/>
                <a:cs typeface="Arial" panose="020B0604020202020204" pitchFamily="34" charset="0"/>
              </a:rPr>
              <a:t>Illustration . . .</a:t>
            </a:r>
          </a:p>
        </p:txBody>
      </p:sp>
      <p:pic>
        <p:nvPicPr>
          <p:cNvPr id="47109" name="Picture 2" descr="avlinsert2-jpg">
            <a:extLst>
              <a:ext uri="{FF2B5EF4-FFF2-40B4-BE49-F238E27FC236}">
                <a16:creationId xmlns:a16="http://schemas.microsoft.com/office/drawing/2014/main" id="{FB866031-391D-1E8B-A7C1-65A253897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8" y="1922463"/>
            <a:ext cx="10929937"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id="{22F27199-DE29-F4A3-6F34-739A15DAFE00}"/>
              </a:ext>
            </a:extLst>
          </p:cNvPr>
          <p:cNvSpPr>
            <a:spLocks noGrp="1"/>
          </p:cNvSpPr>
          <p:nvPr>
            <p:ph sz="quarter" idx="1"/>
          </p:nvPr>
        </p:nvSpPr>
        <p:spPr>
          <a:xfrm>
            <a:off x="1665288" y="1760538"/>
            <a:ext cx="9107487" cy="4311650"/>
          </a:xfrm>
        </p:spPr>
        <p:txBody>
          <a:bodyPr/>
          <a:lstStyle/>
          <a:p>
            <a:pPr marL="0" indent="0" algn="ctr">
              <a:spcBef>
                <a:spcPts val="680"/>
              </a:spcBef>
              <a:buFont typeface="Wingdings" panose="05000000000000000000" pitchFamily="2" charset="2"/>
              <a:buNone/>
              <a:defRPr/>
            </a:pPr>
            <a:r>
              <a:rPr lang="en-US" sz="2800" b="1" dirty="0">
                <a:latin typeface="Calibri" panose="020F0502020204030204" pitchFamily="34" charset="0"/>
                <a:cs typeface="Calibri" panose="020F0502020204030204" pitchFamily="34" charset="0"/>
              </a:rPr>
              <a:t>Contents</a:t>
            </a:r>
            <a:r>
              <a:rPr lang="en-US" sz="2400" dirty="0">
                <a:latin typeface="Calibri" panose="020F0502020204030204" pitchFamily="34" charset="0"/>
                <a:cs typeface="Calibri" panose="020F0502020204030204" pitchFamily="34" charset="0"/>
              </a:rPr>
              <a:t>                                 </a:t>
            </a:r>
          </a:p>
          <a:p>
            <a:pPr marL="443971" indent="-443971">
              <a:lnSpc>
                <a:spcPct val="200000"/>
              </a:lnSpc>
              <a:spcBef>
                <a:spcPts val="0"/>
              </a:spcBef>
              <a:buClrTx/>
              <a:buSzPct val="100000"/>
              <a:buFont typeface="+mj-lt"/>
              <a:buAutoNum type="arabicPeriod"/>
              <a:defRPr/>
            </a:pPr>
            <a:r>
              <a:rPr lang="en-US" sz="2400" dirty="0">
                <a:latin typeface="Calibri" panose="020F0502020204030204" pitchFamily="34" charset="0"/>
                <a:cs typeface="Calibri" panose="020F0502020204030204" pitchFamily="34" charset="0"/>
              </a:rPr>
              <a:t>Presorting, </a:t>
            </a:r>
          </a:p>
          <a:p>
            <a:pPr marL="443971" indent="-443971">
              <a:lnSpc>
                <a:spcPct val="200000"/>
              </a:lnSpc>
              <a:spcBef>
                <a:spcPts val="0"/>
              </a:spcBef>
              <a:buClrTx/>
              <a:buSzPct val="100000"/>
              <a:buFont typeface="+mj-lt"/>
              <a:buAutoNum type="arabicPeriod"/>
              <a:defRPr/>
            </a:pPr>
            <a:r>
              <a:rPr lang="en-US" sz="2400" dirty="0">
                <a:latin typeface="Calibri" panose="020F0502020204030204" pitchFamily="34" charset="0"/>
                <a:cs typeface="Calibri" panose="020F0502020204030204" pitchFamily="34" charset="0"/>
              </a:rPr>
              <a:t>Balanced Search Trees, </a:t>
            </a:r>
          </a:p>
          <a:p>
            <a:pPr marL="443971" indent="-443971">
              <a:lnSpc>
                <a:spcPct val="200000"/>
              </a:lnSpc>
              <a:spcBef>
                <a:spcPts val="0"/>
              </a:spcBef>
              <a:buClrTx/>
              <a:buSzPct val="100000"/>
              <a:buFont typeface="+mj-lt"/>
              <a:buAutoNum type="arabicPeriod"/>
              <a:defRPr/>
            </a:pPr>
            <a:r>
              <a:rPr lang="en-US" sz="2400" dirty="0">
                <a:latin typeface="Calibri" panose="020F0502020204030204" pitchFamily="34" charset="0"/>
                <a:cs typeface="Calibri" panose="020F0502020204030204" pitchFamily="34" charset="0"/>
              </a:rPr>
              <a:t>Heaps and Heapsort, </a:t>
            </a:r>
          </a:p>
          <a:p>
            <a:pPr marL="443971" indent="-443971">
              <a:lnSpc>
                <a:spcPct val="200000"/>
              </a:lnSpc>
              <a:spcBef>
                <a:spcPts val="0"/>
              </a:spcBef>
              <a:buClrTx/>
              <a:buSzPct val="100000"/>
              <a:buFont typeface="+mj-lt"/>
              <a:buAutoNum type="arabicPeriod"/>
              <a:defRPr/>
            </a:pPr>
            <a:r>
              <a:rPr lang="en-US" sz="2400" dirty="0">
                <a:latin typeface="Calibri" panose="020F0502020204030204" pitchFamily="34" charset="0"/>
                <a:cs typeface="Calibri" panose="020F0502020204030204" pitchFamily="34" charset="0"/>
              </a:rPr>
              <a:t>Problem Reduction</a:t>
            </a:r>
          </a:p>
        </p:txBody>
      </p:sp>
      <p:sp>
        <p:nvSpPr>
          <p:cNvPr id="12291" name="Slide Number Placeholder 1">
            <a:extLst>
              <a:ext uri="{FF2B5EF4-FFF2-40B4-BE49-F238E27FC236}">
                <a16:creationId xmlns:a16="http://schemas.microsoft.com/office/drawing/2014/main" id="{690F9684-2E6C-16AB-CF7A-9539353E740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9008D545-5147-4048-B761-9A1C9B862A8B}" type="slidenum">
              <a:rPr lang="en-US" altLang="en-US" sz="1200">
                <a:solidFill>
                  <a:srgbClr val="FFFFFF"/>
                </a:solidFill>
              </a:rPr>
              <a:pPr>
                <a:lnSpc>
                  <a:spcPct val="80000"/>
                </a:lnSpc>
              </a:pPr>
              <a:t>2</a:t>
            </a:fld>
            <a:endParaRPr lang="en-US" altLang="en-US" sz="1200">
              <a:solidFill>
                <a:srgbClr val="FFFFFF"/>
              </a:solidFill>
            </a:endParaRPr>
          </a:p>
        </p:txBody>
      </p:sp>
      <p:sp>
        <p:nvSpPr>
          <p:cNvPr id="4" name="Rectangle 3">
            <a:extLst>
              <a:ext uri="{FF2B5EF4-FFF2-40B4-BE49-F238E27FC236}">
                <a16:creationId xmlns:a16="http://schemas.microsoft.com/office/drawing/2014/main" id="{88C0E464-0923-3FF7-9856-64178606DF12}"/>
              </a:ext>
            </a:extLst>
          </p:cNvPr>
          <p:cNvSpPr/>
          <p:nvPr/>
        </p:nvSpPr>
        <p:spPr>
          <a:xfrm>
            <a:off x="2601913" y="96838"/>
            <a:ext cx="6096000" cy="1106487"/>
          </a:xfrm>
          <a:prstGeom prst="rect">
            <a:avLst/>
          </a:prstGeom>
        </p:spPr>
        <p:txBody>
          <a:bodyPr>
            <a:spAutoFit/>
          </a:bodyPr>
          <a:lstStyle/>
          <a:p>
            <a:pPr marL="309855" indent="-309855" algn="ctr">
              <a:spcBef>
                <a:spcPts val="680"/>
              </a:spcBef>
              <a:buFont typeface="Wingdings" pitchFamily="2" charset="2"/>
              <a:buNone/>
              <a:defRPr/>
            </a:pPr>
            <a:r>
              <a:rPr lang="en-US" sz="2800" b="1" dirty="0">
                <a:latin typeface="Times New Roman" panose="02020603050405020304" pitchFamily="18" charset="0"/>
                <a:cs typeface="Times New Roman" panose="02020603050405020304" pitchFamily="18" charset="0"/>
              </a:rPr>
              <a:t>   Chapter – 6</a:t>
            </a:r>
          </a:p>
          <a:p>
            <a:pPr algn="ctr">
              <a:spcBef>
                <a:spcPts val="680"/>
              </a:spcBef>
              <a:buFont typeface="Wingdings" pitchFamily="2" charset="2"/>
              <a:buNone/>
              <a:defRPr/>
            </a:pPr>
            <a:r>
              <a:rPr lang="en-US" sz="3200" b="1" dirty="0">
                <a:cs typeface="Arial" pitchFamily="34" charset="0"/>
              </a:rPr>
              <a:t>   Transform and Conquer</a:t>
            </a:r>
            <a:endParaRPr lang="en-US" sz="3200" dirty="0">
              <a:solidFill>
                <a:srgbClr val="00B050"/>
              </a:solidFill>
              <a:cs typeface="Arial" pitchFamily="34" charset="0"/>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2ED99932-1A24-6F6E-17FF-024944F40C4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1439789E-DF30-4C51-9C8C-2FD059FD5C19}"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20</a:t>
            </a:fld>
            <a:endParaRPr lang="en-US" altLang="en-US" sz="1100">
              <a:solidFill>
                <a:srgbClr val="FFFFFF"/>
              </a:solidFill>
              <a:latin typeface="Calibri" panose="020F0502020204030204" pitchFamily="34" charset="0"/>
              <a:cs typeface="Arial" panose="020B0604020202020204" pitchFamily="34" charset="0"/>
            </a:endParaRPr>
          </a:p>
        </p:txBody>
      </p:sp>
      <p:sp>
        <p:nvSpPr>
          <p:cNvPr id="49155" name="Rectangle 2">
            <a:extLst>
              <a:ext uri="{FF2B5EF4-FFF2-40B4-BE49-F238E27FC236}">
                <a16:creationId xmlns:a16="http://schemas.microsoft.com/office/drawing/2014/main" id="{2C39B26B-D1CB-4899-0EAE-F4671DD131FC}"/>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2. Balanced Search Trees . . .</a:t>
            </a:r>
            <a:endParaRPr lang="en-US" altLang="en-US" sz="3200" b="1">
              <a:latin typeface="Times New Roman" panose="02020603050405020304" pitchFamily="18" charset="0"/>
              <a:ea typeface="Calibri" panose="020F0502020204030204" pitchFamily="34" charset="0"/>
              <a:cs typeface="Times New Roman" panose="02020603050405020304" pitchFamily="18" charset="0"/>
            </a:endParaRPr>
          </a:p>
        </p:txBody>
      </p:sp>
      <p:sp>
        <p:nvSpPr>
          <p:cNvPr id="49156" name="Rectangle 4">
            <a:extLst>
              <a:ext uri="{FF2B5EF4-FFF2-40B4-BE49-F238E27FC236}">
                <a16:creationId xmlns:a16="http://schemas.microsoft.com/office/drawing/2014/main" id="{615B80F4-853C-8C51-672B-38E3C17198D5}"/>
              </a:ext>
            </a:extLst>
          </p:cNvPr>
          <p:cNvSpPr>
            <a:spLocks noChangeArrowheads="1"/>
          </p:cNvSpPr>
          <p:nvPr/>
        </p:nvSpPr>
        <p:spPr bwMode="auto">
          <a:xfrm>
            <a:off x="388938" y="1474788"/>
            <a:ext cx="11553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400" b="1">
                <a:latin typeface="Calibri" panose="020F0502020204030204" pitchFamily="34" charset="0"/>
                <a:cs typeface="Arial" panose="020B0604020202020204" pitchFamily="34" charset="0"/>
              </a:rPr>
              <a:t> Insert Operation in an AVL Tree . . .</a:t>
            </a:r>
            <a:r>
              <a:rPr lang="en-US" altLang="en-US" sz="2400" b="1">
                <a:solidFill>
                  <a:srgbClr val="C00000"/>
                </a:solidFill>
                <a:latin typeface="Calibri" panose="020F0502020204030204" pitchFamily="34" charset="0"/>
                <a:cs typeface="Arial" panose="020B0604020202020204" pitchFamily="34" charset="0"/>
              </a:rPr>
              <a:t>Illustration . . .</a:t>
            </a:r>
          </a:p>
        </p:txBody>
      </p:sp>
      <p:pic>
        <p:nvPicPr>
          <p:cNvPr id="49157" name="Picture 2" descr="avlinsert3">
            <a:extLst>
              <a:ext uri="{FF2B5EF4-FFF2-40B4-BE49-F238E27FC236}">
                <a16:creationId xmlns:a16="http://schemas.microsoft.com/office/drawing/2014/main" id="{ADE781A7-9F53-9C3B-5F8B-6B46A43251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663" y="1882775"/>
            <a:ext cx="9383712" cy="470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6A6E5AB3-4BBE-F1C1-F380-E9FB47B74B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2F2FE8CA-5AC0-4DAD-84C5-D8E88938180D}"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21</a:t>
            </a:fld>
            <a:endParaRPr lang="en-US" altLang="en-US" sz="1100">
              <a:solidFill>
                <a:srgbClr val="FFFFFF"/>
              </a:solidFill>
              <a:latin typeface="Calibri" panose="020F0502020204030204" pitchFamily="34" charset="0"/>
              <a:cs typeface="Arial" panose="020B0604020202020204" pitchFamily="34" charset="0"/>
            </a:endParaRPr>
          </a:p>
        </p:txBody>
      </p:sp>
      <p:sp>
        <p:nvSpPr>
          <p:cNvPr id="51203" name="Rectangle 2">
            <a:extLst>
              <a:ext uri="{FF2B5EF4-FFF2-40B4-BE49-F238E27FC236}">
                <a16:creationId xmlns:a16="http://schemas.microsoft.com/office/drawing/2014/main" id="{90641B97-4CCA-5B0F-7B5B-A900CD821EDA}"/>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2. Balanced Search Trees . . .</a:t>
            </a:r>
            <a:endParaRPr lang="en-US" altLang="en-US" sz="3200" b="1">
              <a:latin typeface="Times New Roman" panose="02020603050405020304" pitchFamily="18" charset="0"/>
              <a:ea typeface="Calibri" panose="020F0502020204030204" pitchFamily="34" charset="0"/>
              <a:cs typeface="Times New Roman" panose="02020603050405020304" pitchFamily="18" charset="0"/>
            </a:endParaRPr>
          </a:p>
        </p:txBody>
      </p:sp>
      <p:sp>
        <p:nvSpPr>
          <p:cNvPr id="51204" name="Rectangle 4">
            <a:extLst>
              <a:ext uri="{FF2B5EF4-FFF2-40B4-BE49-F238E27FC236}">
                <a16:creationId xmlns:a16="http://schemas.microsoft.com/office/drawing/2014/main" id="{200072DF-140C-A25E-375C-B5A5AAD7659E}"/>
              </a:ext>
            </a:extLst>
          </p:cNvPr>
          <p:cNvSpPr>
            <a:spLocks noChangeArrowheads="1"/>
          </p:cNvSpPr>
          <p:nvPr/>
        </p:nvSpPr>
        <p:spPr bwMode="auto">
          <a:xfrm>
            <a:off x="388938" y="1474788"/>
            <a:ext cx="11553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400" b="1">
                <a:latin typeface="Calibri" panose="020F0502020204030204" pitchFamily="34" charset="0"/>
                <a:cs typeface="Arial" panose="020B0604020202020204" pitchFamily="34" charset="0"/>
              </a:rPr>
              <a:t> Insert Operation in an AVL Tree . . .</a:t>
            </a:r>
            <a:r>
              <a:rPr lang="en-US" altLang="en-US" sz="2400" b="1">
                <a:solidFill>
                  <a:srgbClr val="C00000"/>
                </a:solidFill>
                <a:latin typeface="Calibri" panose="020F0502020204030204" pitchFamily="34" charset="0"/>
                <a:cs typeface="Arial" panose="020B0604020202020204" pitchFamily="34" charset="0"/>
              </a:rPr>
              <a:t>Illustration . . .</a:t>
            </a:r>
          </a:p>
        </p:txBody>
      </p:sp>
      <p:pic>
        <p:nvPicPr>
          <p:cNvPr id="51205" name="Picture 2" descr="avlinsert4">
            <a:extLst>
              <a:ext uri="{FF2B5EF4-FFF2-40B4-BE49-F238E27FC236}">
                <a16:creationId xmlns:a16="http://schemas.microsoft.com/office/drawing/2014/main" id="{2CAA30D0-04EA-48A5-0359-EC5EABDF66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538" y="1997075"/>
            <a:ext cx="9720262"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id="{B0852F68-1882-5D53-5D6E-62B1CAD60BF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15D3B819-5B03-43EF-88D4-B519E7F319D9}"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22</a:t>
            </a:fld>
            <a:endParaRPr lang="en-US" altLang="en-US" sz="1100">
              <a:solidFill>
                <a:srgbClr val="FFFFFF"/>
              </a:solidFill>
              <a:latin typeface="Calibri" panose="020F0502020204030204" pitchFamily="34" charset="0"/>
              <a:cs typeface="Arial" panose="020B0604020202020204" pitchFamily="34" charset="0"/>
            </a:endParaRPr>
          </a:p>
        </p:txBody>
      </p:sp>
      <p:sp>
        <p:nvSpPr>
          <p:cNvPr id="53251" name="Rectangle 2">
            <a:extLst>
              <a:ext uri="{FF2B5EF4-FFF2-40B4-BE49-F238E27FC236}">
                <a16:creationId xmlns:a16="http://schemas.microsoft.com/office/drawing/2014/main" id="{2B309569-B9E0-DEEA-BE73-6DF52D3247F6}"/>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2. Balanced Search Trees . . .</a:t>
            </a:r>
            <a:endParaRPr lang="en-US" altLang="en-US" sz="3200" b="1">
              <a:latin typeface="Times New Roman" panose="02020603050405020304" pitchFamily="18" charset="0"/>
              <a:ea typeface="Calibri" panose="020F0502020204030204" pitchFamily="34" charset="0"/>
              <a:cs typeface="Times New Roman" panose="02020603050405020304" pitchFamily="18" charset="0"/>
            </a:endParaRPr>
          </a:p>
        </p:txBody>
      </p:sp>
      <p:sp>
        <p:nvSpPr>
          <p:cNvPr id="53252" name="Rectangle 4">
            <a:extLst>
              <a:ext uri="{FF2B5EF4-FFF2-40B4-BE49-F238E27FC236}">
                <a16:creationId xmlns:a16="http://schemas.microsoft.com/office/drawing/2014/main" id="{A163C17A-84EA-7DAA-8018-7504088F419C}"/>
              </a:ext>
            </a:extLst>
          </p:cNvPr>
          <p:cNvSpPr>
            <a:spLocks noChangeArrowheads="1"/>
          </p:cNvSpPr>
          <p:nvPr/>
        </p:nvSpPr>
        <p:spPr bwMode="auto">
          <a:xfrm>
            <a:off x="388938" y="1474788"/>
            <a:ext cx="11553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400" b="1">
                <a:latin typeface="Calibri" panose="020F0502020204030204" pitchFamily="34" charset="0"/>
                <a:cs typeface="Arial" panose="020B0604020202020204" pitchFamily="34" charset="0"/>
              </a:rPr>
              <a:t> Insert Operation in an AVL Tree . . .</a:t>
            </a:r>
            <a:r>
              <a:rPr lang="en-US" altLang="en-US" sz="2400" b="1">
                <a:solidFill>
                  <a:srgbClr val="C00000"/>
                </a:solidFill>
                <a:latin typeface="Calibri" panose="020F0502020204030204" pitchFamily="34" charset="0"/>
                <a:cs typeface="Arial" panose="020B0604020202020204" pitchFamily="34" charset="0"/>
              </a:rPr>
              <a:t>Illustration . . .</a:t>
            </a:r>
          </a:p>
        </p:txBody>
      </p:sp>
      <p:pic>
        <p:nvPicPr>
          <p:cNvPr id="53253" name="Picture 2" descr="avlinsert5">
            <a:extLst>
              <a:ext uri="{FF2B5EF4-FFF2-40B4-BE49-F238E27FC236}">
                <a16:creationId xmlns:a16="http://schemas.microsoft.com/office/drawing/2014/main" id="{BDFC9B13-31CC-C077-4EE5-A454FFC230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0963" y="2025650"/>
            <a:ext cx="9297987"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a:extLst>
              <a:ext uri="{FF2B5EF4-FFF2-40B4-BE49-F238E27FC236}">
                <a16:creationId xmlns:a16="http://schemas.microsoft.com/office/drawing/2014/main" id="{4B2E539C-B355-9DA3-AE95-B3C27582094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9E1A13B8-DED6-448A-89ED-EDA7E39D4F3D}"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23</a:t>
            </a:fld>
            <a:endParaRPr lang="en-US" altLang="en-US" sz="1100">
              <a:solidFill>
                <a:srgbClr val="FFFFFF"/>
              </a:solidFill>
              <a:latin typeface="Calibri" panose="020F0502020204030204" pitchFamily="34" charset="0"/>
              <a:cs typeface="Arial" panose="020B0604020202020204" pitchFamily="34" charset="0"/>
            </a:endParaRPr>
          </a:p>
        </p:txBody>
      </p:sp>
      <p:sp>
        <p:nvSpPr>
          <p:cNvPr id="55299" name="Rectangle 2">
            <a:extLst>
              <a:ext uri="{FF2B5EF4-FFF2-40B4-BE49-F238E27FC236}">
                <a16:creationId xmlns:a16="http://schemas.microsoft.com/office/drawing/2014/main" id="{3B2AD79D-1BA0-882E-085D-C3EC665287D4}"/>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2. Balanced Search Trees . . .</a:t>
            </a:r>
            <a:endParaRPr lang="en-US" altLang="en-US" sz="3200" b="1">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4">
            <a:extLst>
              <a:ext uri="{FF2B5EF4-FFF2-40B4-BE49-F238E27FC236}">
                <a16:creationId xmlns:a16="http://schemas.microsoft.com/office/drawing/2014/main" id="{67AD9242-21F2-51AA-D4B0-3324EBDF072A}"/>
              </a:ext>
            </a:extLst>
          </p:cNvPr>
          <p:cNvSpPr>
            <a:spLocks noChangeArrowheads="1"/>
          </p:cNvSpPr>
          <p:nvPr/>
        </p:nvSpPr>
        <p:spPr bwMode="auto">
          <a:xfrm>
            <a:off x="388938" y="1474788"/>
            <a:ext cx="11553825" cy="4862512"/>
          </a:xfrm>
          <a:prstGeom prst="rect">
            <a:avLst/>
          </a:prstGeom>
          <a:noFill/>
          <a:ln w="9525">
            <a:noFill/>
            <a:miter lim="800000"/>
            <a:headEnd/>
            <a:tailEnd/>
          </a:ln>
        </p:spPr>
        <p:txBody>
          <a:bodyPr>
            <a:spAutoFit/>
          </a:bodyPr>
          <a:lstStyle/>
          <a:p>
            <a:pPr marL="338138" indent="-338138">
              <a:buSzPct val="80000"/>
              <a:buFont typeface="Wingdings" pitchFamily="2" charset="2"/>
              <a:buChar char="q"/>
              <a:defRPr/>
            </a:pPr>
            <a:r>
              <a:rPr lang="en-US" sz="2400" b="1" dirty="0"/>
              <a:t> </a:t>
            </a:r>
            <a:r>
              <a:rPr lang="en-US" sz="2200" b="1" dirty="0"/>
              <a:t>Advantages of AVL Tree:</a:t>
            </a:r>
          </a:p>
          <a:p>
            <a:pPr marL="746125" lvl="1" indent="-288925">
              <a:buFont typeface="Courier New" pitchFamily="49" charset="0"/>
              <a:buChar char="o"/>
              <a:defRPr/>
            </a:pPr>
            <a:r>
              <a:rPr lang="en-US" sz="2200" dirty="0"/>
              <a:t>AVL trees can self-balance themselves and therefore provides time complexity as O(Log n) for search, insert and delete.</a:t>
            </a:r>
          </a:p>
          <a:p>
            <a:pPr marL="746125" lvl="1" indent="-288925">
              <a:buFont typeface="Courier New" pitchFamily="49" charset="0"/>
              <a:buChar char="o"/>
              <a:defRPr/>
            </a:pPr>
            <a:r>
              <a:rPr lang="en-US" sz="2200" dirty="0"/>
              <a:t>It is a BST only (with balancing), so items can be traversed in sorted order.</a:t>
            </a:r>
          </a:p>
          <a:p>
            <a:pPr marL="746125" lvl="1" indent="-288925">
              <a:buFont typeface="Courier New" pitchFamily="49" charset="0"/>
              <a:buChar char="o"/>
              <a:defRPr/>
            </a:pPr>
            <a:r>
              <a:rPr lang="en-US" sz="2200" dirty="0"/>
              <a:t>Since the balancing rules are strict compared to </a:t>
            </a:r>
            <a:r>
              <a:rPr lang="en-US" sz="2200" b="1" i="1" dirty="0"/>
              <a:t>Red Black Tree</a:t>
            </a:r>
            <a:r>
              <a:rPr lang="en-US" sz="2200" dirty="0"/>
              <a:t>, AVL trees in general have relatively less height and hence the search is faster.</a:t>
            </a:r>
          </a:p>
          <a:p>
            <a:pPr marL="746125" lvl="1" indent="-288925">
              <a:buFont typeface="Courier New" pitchFamily="49" charset="0"/>
              <a:buChar char="o"/>
              <a:defRPr/>
            </a:pPr>
            <a:r>
              <a:rPr lang="en-US" sz="2200" dirty="0"/>
              <a:t>AVL tree is relatively less complex to understand and implement compared to </a:t>
            </a:r>
            <a:r>
              <a:rPr lang="en-US" sz="2200" b="1" i="1" dirty="0"/>
              <a:t>Red Black Trees.</a:t>
            </a:r>
          </a:p>
          <a:p>
            <a:pPr marL="746125" lvl="1" indent="-288925">
              <a:buFont typeface="Courier New" pitchFamily="49" charset="0"/>
              <a:buChar char="o"/>
              <a:defRPr/>
            </a:pPr>
            <a:endParaRPr lang="en-US" sz="2200" b="1" i="1" dirty="0"/>
          </a:p>
          <a:p>
            <a:pPr marL="393700" indent="-393700">
              <a:buFont typeface="Wingdings" pitchFamily="2" charset="2"/>
              <a:buChar char="q"/>
              <a:defRPr/>
            </a:pPr>
            <a:r>
              <a:rPr lang="en-US" b="1" dirty="0"/>
              <a:t> </a:t>
            </a:r>
            <a:r>
              <a:rPr lang="en-US" sz="2200" b="1" dirty="0"/>
              <a:t>Disadvantages of AVL Tree:</a:t>
            </a:r>
          </a:p>
          <a:p>
            <a:pPr marL="850900" lvl="1" indent="-393700">
              <a:buFont typeface="Courier New" pitchFamily="49" charset="0"/>
              <a:buChar char="o"/>
              <a:defRPr/>
            </a:pPr>
            <a:r>
              <a:rPr lang="en-US" sz="2200" dirty="0"/>
              <a:t>It is difficult to implement compared to normal BST and easier compared to </a:t>
            </a:r>
            <a:r>
              <a:rPr lang="en-US" sz="2200" b="1" i="1" dirty="0"/>
              <a:t>Red Black</a:t>
            </a:r>
          </a:p>
          <a:p>
            <a:pPr marL="850900" lvl="1" indent="-393700">
              <a:buFont typeface="Courier New" pitchFamily="49" charset="0"/>
              <a:buChar char="o"/>
              <a:defRPr/>
            </a:pPr>
            <a:r>
              <a:rPr lang="en-US" sz="2200" dirty="0"/>
              <a:t>Less used compared to </a:t>
            </a:r>
            <a:r>
              <a:rPr lang="en-US" sz="2200" b="1" i="1" dirty="0"/>
              <a:t>Red-Black trees</a:t>
            </a:r>
            <a:r>
              <a:rPr lang="en-US" sz="2200" dirty="0"/>
              <a:t>.</a:t>
            </a:r>
          </a:p>
          <a:p>
            <a:pPr marL="850900" lvl="1" indent="-393700">
              <a:buFont typeface="Courier New" pitchFamily="49" charset="0"/>
              <a:buChar char="o"/>
              <a:defRPr/>
            </a:pPr>
            <a:r>
              <a:rPr lang="en-US" sz="2200" dirty="0"/>
              <a:t>Due to its rather strict balance, AVL trees provide complicated insertion and removal operations as more rotations are performed.</a:t>
            </a:r>
            <a:endParaRPr lang="en-US" sz="24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a:extLst>
              <a:ext uri="{FF2B5EF4-FFF2-40B4-BE49-F238E27FC236}">
                <a16:creationId xmlns:a16="http://schemas.microsoft.com/office/drawing/2014/main" id="{4EC69559-8761-F374-F773-97695281D95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6CAF8551-ED93-4584-9591-DC00839C3714}"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24</a:t>
            </a:fld>
            <a:endParaRPr lang="en-US" altLang="en-US" sz="1100">
              <a:solidFill>
                <a:srgbClr val="FFFFFF"/>
              </a:solidFill>
              <a:latin typeface="Calibri" panose="020F0502020204030204" pitchFamily="34" charset="0"/>
              <a:cs typeface="Arial" panose="020B0604020202020204" pitchFamily="34" charset="0"/>
            </a:endParaRPr>
          </a:p>
        </p:txBody>
      </p:sp>
      <p:sp>
        <p:nvSpPr>
          <p:cNvPr id="57347" name="Rectangle 2">
            <a:extLst>
              <a:ext uri="{FF2B5EF4-FFF2-40B4-BE49-F238E27FC236}">
                <a16:creationId xmlns:a16="http://schemas.microsoft.com/office/drawing/2014/main" id="{A3763D67-49C1-3D15-BCFF-EDCFEBA908BE}"/>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2. Balanced Search Trees . . .</a:t>
            </a:r>
            <a:endParaRPr lang="en-US" altLang="en-US" sz="3200" b="1">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4">
            <a:extLst>
              <a:ext uri="{FF2B5EF4-FFF2-40B4-BE49-F238E27FC236}">
                <a16:creationId xmlns:a16="http://schemas.microsoft.com/office/drawing/2014/main" id="{20183943-E255-CA3B-1E7C-9C61D36D9685}"/>
              </a:ext>
            </a:extLst>
          </p:cNvPr>
          <p:cNvSpPr>
            <a:spLocks noChangeArrowheads="1"/>
          </p:cNvSpPr>
          <p:nvPr/>
        </p:nvSpPr>
        <p:spPr bwMode="auto">
          <a:xfrm>
            <a:off x="388938" y="1474788"/>
            <a:ext cx="11553825" cy="4924425"/>
          </a:xfrm>
          <a:prstGeom prst="rect">
            <a:avLst/>
          </a:prstGeom>
          <a:noFill/>
          <a:ln w="9525">
            <a:noFill/>
            <a:miter lim="800000"/>
            <a:headEnd/>
            <a:tailEnd/>
          </a:ln>
        </p:spPr>
        <p:txBody>
          <a:bodyPr>
            <a:spAutoFit/>
          </a:bodyPr>
          <a:lstStyle/>
          <a:p>
            <a:pPr marL="338138" indent="-338138">
              <a:buSzPct val="80000"/>
              <a:buFont typeface="Wingdings" pitchFamily="2" charset="2"/>
              <a:buChar char="q"/>
              <a:defRPr/>
            </a:pPr>
            <a:r>
              <a:rPr lang="en-US" sz="2400" b="1" dirty="0"/>
              <a:t>When to Use Rotations and Which Type :</a:t>
            </a:r>
            <a:endParaRPr lang="en-US" sz="2200" b="1" dirty="0"/>
          </a:p>
          <a:p>
            <a:pPr marL="746125" lvl="1" indent="-288925">
              <a:buFont typeface="Courier New" pitchFamily="49" charset="0"/>
              <a:buChar char="o"/>
              <a:defRPr/>
            </a:pPr>
            <a:r>
              <a:rPr lang="en-US" sz="2200" dirty="0"/>
              <a:t>How to decide when you need a tree rotation is usually easy, but determining which type of</a:t>
            </a:r>
          </a:p>
          <a:p>
            <a:pPr>
              <a:defRPr/>
            </a:pPr>
            <a:r>
              <a:rPr lang="en-US" sz="2200" dirty="0"/>
              <a:t>            rotation you need requires a little thought.</a:t>
            </a:r>
          </a:p>
          <a:p>
            <a:pPr marL="746125" indent="-282575">
              <a:buFont typeface="Courier New" pitchFamily="49" charset="0"/>
              <a:buChar char="o"/>
              <a:defRPr/>
            </a:pPr>
            <a:r>
              <a:rPr lang="en-US" sz="2200" dirty="0"/>
              <a:t>A tree rotation is necessary when you have inserted or deleted a node which leaves the tree in an unbalanced state.</a:t>
            </a:r>
          </a:p>
          <a:p>
            <a:pPr marL="746125" indent="-282575">
              <a:buFont typeface="Courier New" pitchFamily="49" charset="0"/>
              <a:buChar char="o"/>
              <a:defRPr/>
            </a:pPr>
            <a:r>
              <a:rPr lang="en-US" sz="2200" dirty="0"/>
              <a:t>Balance factor of a tree with a left </a:t>
            </a:r>
            <a:r>
              <a:rPr lang="en-US" sz="2200" dirty="0" err="1"/>
              <a:t>subtree</a:t>
            </a:r>
            <a:r>
              <a:rPr lang="en-US" sz="2200" dirty="0"/>
              <a:t> A and a right </a:t>
            </a:r>
            <a:r>
              <a:rPr lang="en-US" sz="2200" dirty="0" err="1"/>
              <a:t>subtree</a:t>
            </a:r>
            <a:r>
              <a:rPr lang="en-US" sz="2200" dirty="0"/>
              <a:t> B is  height(</a:t>
            </a:r>
            <a:r>
              <a:rPr lang="en-US" sz="2200" b="1" i="1" dirty="0"/>
              <a:t>B)-height(A)</a:t>
            </a:r>
          </a:p>
          <a:p>
            <a:pPr marL="746125" indent="-282575">
              <a:buFont typeface="Courier New" pitchFamily="49" charset="0"/>
              <a:buChar char="o"/>
              <a:defRPr/>
            </a:pPr>
            <a:r>
              <a:rPr lang="en-US" sz="2200" b="1" i="1" dirty="0"/>
              <a:t> Right Heavy Tree: </a:t>
            </a:r>
          </a:p>
          <a:p>
            <a:pPr marL="746125" indent="-282575">
              <a:buFont typeface="Courier New" pitchFamily="49" charset="0"/>
              <a:buChar char="o"/>
              <a:defRPr/>
            </a:pPr>
            <a:endParaRPr lang="en-US" sz="2200" b="1" i="1" dirty="0"/>
          </a:p>
          <a:p>
            <a:pPr marL="746125" indent="-282575">
              <a:buFont typeface="Courier New" pitchFamily="49" charset="0"/>
              <a:buChar char="o"/>
              <a:defRPr/>
            </a:pPr>
            <a:endParaRPr lang="en-US" sz="2200" b="1" i="1" dirty="0"/>
          </a:p>
          <a:p>
            <a:pPr marL="746125" indent="-282575">
              <a:buFont typeface="Courier New" pitchFamily="49" charset="0"/>
              <a:buChar char="o"/>
              <a:defRPr/>
            </a:pPr>
            <a:endParaRPr lang="en-US" sz="2200" b="1" i="1" dirty="0"/>
          </a:p>
          <a:p>
            <a:pPr marL="746125" indent="-282575">
              <a:buFont typeface="Courier New" pitchFamily="49" charset="0"/>
              <a:buChar char="o"/>
              <a:defRPr/>
            </a:pPr>
            <a:endParaRPr lang="en-US" sz="2200" b="1" i="1" dirty="0"/>
          </a:p>
          <a:p>
            <a:pPr marL="746125" indent="-282575">
              <a:buFont typeface="Courier New" pitchFamily="49" charset="0"/>
              <a:buChar char="o"/>
              <a:defRPr/>
            </a:pPr>
            <a:endParaRPr lang="en-US" sz="2200" b="1" i="1" dirty="0"/>
          </a:p>
          <a:p>
            <a:pPr marL="1133475" lvl="2" indent="-168275">
              <a:buFont typeface="Wingdings" pitchFamily="2" charset="2"/>
              <a:buChar char="§"/>
              <a:defRPr/>
            </a:pPr>
            <a:r>
              <a:rPr lang="en-US" sz="2400" dirty="0"/>
              <a:t>In figure above, the tree has a balance of 2 - the tree is considered "right heavy". </a:t>
            </a:r>
          </a:p>
          <a:p>
            <a:pPr marL="1133475" lvl="2" indent="-168275">
              <a:buFont typeface="Wingdings" pitchFamily="2" charset="2"/>
              <a:buChar char="§"/>
              <a:defRPr/>
            </a:pPr>
            <a:r>
              <a:rPr lang="en-US" sz="2400" dirty="0"/>
              <a:t>We can correct this by performing what is called a "left rotation". How we </a:t>
            </a:r>
          </a:p>
        </p:txBody>
      </p:sp>
      <p:grpSp>
        <p:nvGrpSpPr>
          <p:cNvPr id="57349" name="Group 11">
            <a:extLst>
              <a:ext uri="{FF2B5EF4-FFF2-40B4-BE49-F238E27FC236}">
                <a16:creationId xmlns:a16="http://schemas.microsoft.com/office/drawing/2014/main" id="{A9E78AFD-295E-2753-4BD3-4ADA3BEE7D55}"/>
              </a:ext>
            </a:extLst>
          </p:cNvPr>
          <p:cNvGrpSpPr>
            <a:grpSpLocks/>
          </p:cNvGrpSpPr>
          <p:nvPr/>
        </p:nvGrpSpPr>
        <p:grpSpPr bwMode="auto">
          <a:xfrm>
            <a:off x="4248150" y="3657600"/>
            <a:ext cx="1809750" cy="1809750"/>
            <a:chOff x="5978769" y="3967089"/>
            <a:chExt cx="1810042" cy="1810043"/>
          </a:xfrm>
        </p:grpSpPr>
        <p:sp>
          <p:nvSpPr>
            <p:cNvPr id="5" name="Oval 4">
              <a:extLst>
                <a:ext uri="{FF2B5EF4-FFF2-40B4-BE49-F238E27FC236}">
                  <a16:creationId xmlns:a16="http://schemas.microsoft.com/office/drawing/2014/main" id="{86196347-81EA-93A0-BF09-634B9B54BA62}"/>
                </a:ext>
              </a:extLst>
            </p:cNvPr>
            <p:cNvSpPr/>
            <p:nvPr/>
          </p:nvSpPr>
          <p:spPr>
            <a:xfrm>
              <a:off x="5978769" y="3967089"/>
              <a:ext cx="590645" cy="4366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1</a:t>
              </a:r>
            </a:p>
          </p:txBody>
        </p:sp>
        <p:sp>
          <p:nvSpPr>
            <p:cNvPr id="7" name="Oval 6">
              <a:extLst>
                <a:ext uri="{FF2B5EF4-FFF2-40B4-BE49-F238E27FC236}">
                  <a16:creationId xmlns:a16="http://schemas.microsoft.com/office/drawing/2014/main" id="{E6BBD2F6-9398-B016-00F1-ED91317AC055}"/>
                </a:ext>
              </a:extLst>
            </p:cNvPr>
            <p:cNvSpPr/>
            <p:nvPr/>
          </p:nvSpPr>
          <p:spPr>
            <a:xfrm>
              <a:off x="6637688" y="4626009"/>
              <a:ext cx="590645" cy="4366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2</a:t>
              </a:r>
            </a:p>
          </p:txBody>
        </p:sp>
        <p:sp>
          <p:nvSpPr>
            <p:cNvPr id="8" name="Oval 7">
              <a:extLst>
                <a:ext uri="{FF2B5EF4-FFF2-40B4-BE49-F238E27FC236}">
                  <a16:creationId xmlns:a16="http://schemas.microsoft.com/office/drawing/2014/main" id="{0410DD8E-95E9-DAED-45DC-90FDC4CB80FA}"/>
                </a:ext>
              </a:extLst>
            </p:cNvPr>
            <p:cNvSpPr/>
            <p:nvPr/>
          </p:nvSpPr>
          <p:spPr>
            <a:xfrm>
              <a:off x="7198166" y="5340499"/>
              <a:ext cx="590645" cy="4366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rPr>
                <a:t>3</a:t>
              </a:r>
            </a:p>
          </p:txBody>
        </p:sp>
        <p:cxnSp>
          <p:nvCxnSpPr>
            <p:cNvPr id="10" name="Straight Connector 9">
              <a:extLst>
                <a:ext uri="{FF2B5EF4-FFF2-40B4-BE49-F238E27FC236}">
                  <a16:creationId xmlns:a16="http://schemas.microsoft.com/office/drawing/2014/main" id="{4B19B299-DB62-4102-1219-1C8614FFC9A3}"/>
                </a:ext>
              </a:extLst>
            </p:cNvPr>
            <p:cNvCxnSpPr>
              <a:stCxn id="5" idx="5"/>
              <a:endCxn id="7" idx="0"/>
            </p:cNvCxnSpPr>
            <p:nvPr/>
          </p:nvCxnSpPr>
          <p:spPr>
            <a:xfrm rot="16200000" flipH="1">
              <a:off x="6564651" y="4257648"/>
              <a:ext cx="287385" cy="4493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9C8AFC-5A91-43A6-4883-F520088C30B7}"/>
                </a:ext>
              </a:extLst>
            </p:cNvPr>
            <p:cNvCxnSpPr/>
            <p:nvPr/>
          </p:nvCxnSpPr>
          <p:spPr>
            <a:xfrm rot="16200000" flipH="1">
              <a:off x="7083054" y="4972933"/>
              <a:ext cx="285796" cy="4493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id="{0F61E107-FF39-FD3B-76AF-72E6CD0F920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E41904AD-68C2-475F-88B4-D9DFEFF76A11}"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25</a:t>
            </a:fld>
            <a:endParaRPr lang="en-US" altLang="en-US" sz="1100">
              <a:solidFill>
                <a:srgbClr val="FFFFFF"/>
              </a:solidFill>
              <a:latin typeface="Calibri" panose="020F0502020204030204" pitchFamily="34" charset="0"/>
              <a:cs typeface="Arial" panose="020B0604020202020204" pitchFamily="34" charset="0"/>
            </a:endParaRPr>
          </a:p>
        </p:txBody>
      </p:sp>
      <p:sp>
        <p:nvSpPr>
          <p:cNvPr id="59395" name="Rectangle 2">
            <a:extLst>
              <a:ext uri="{FF2B5EF4-FFF2-40B4-BE49-F238E27FC236}">
                <a16:creationId xmlns:a16="http://schemas.microsoft.com/office/drawing/2014/main" id="{6243948E-0BDF-CEF5-2639-46263242BD29}"/>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2. Balanced Search Trees . . .</a:t>
            </a:r>
            <a:endParaRPr lang="en-US" altLang="en-US" sz="3200" b="1">
              <a:latin typeface="Times New Roman" panose="02020603050405020304" pitchFamily="18" charset="0"/>
              <a:ea typeface="Calibri" panose="020F0502020204030204" pitchFamily="34" charset="0"/>
              <a:cs typeface="Times New Roman" panose="02020603050405020304" pitchFamily="18" charset="0"/>
            </a:endParaRPr>
          </a:p>
        </p:txBody>
      </p:sp>
      <p:sp>
        <p:nvSpPr>
          <p:cNvPr id="59396" name="Rectangle 4">
            <a:extLst>
              <a:ext uri="{FF2B5EF4-FFF2-40B4-BE49-F238E27FC236}">
                <a16:creationId xmlns:a16="http://schemas.microsoft.com/office/drawing/2014/main" id="{C4787C13-2D6F-C762-6F1E-22D32127DF37}"/>
              </a:ext>
            </a:extLst>
          </p:cNvPr>
          <p:cNvSpPr>
            <a:spLocks noChangeArrowheads="1"/>
          </p:cNvSpPr>
          <p:nvPr/>
        </p:nvSpPr>
        <p:spPr bwMode="auto">
          <a:xfrm>
            <a:off x="388938" y="1474788"/>
            <a:ext cx="115538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6125" indent="-288925">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400" b="1">
                <a:latin typeface="Calibri" panose="020F0502020204030204" pitchFamily="34" charset="0"/>
                <a:cs typeface="Arial" panose="020B0604020202020204" pitchFamily="34" charset="0"/>
              </a:rPr>
              <a:t>When to Use Rotations and Which Type : . . .</a:t>
            </a:r>
            <a:endParaRPr lang="en-US" altLang="en-US" sz="2200" b="1">
              <a:latin typeface="Calibri" panose="020F0502020204030204" pitchFamily="34" charset="0"/>
              <a:cs typeface="Arial" panose="020B0604020202020204" pitchFamily="34" charset="0"/>
            </a:endParaRPr>
          </a:p>
          <a:p>
            <a:pPr lvl="1" eaLnBrk="1" hangingPunct="1">
              <a:spcBef>
                <a:spcPct val="0"/>
              </a:spcBef>
              <a:buClrTx/>
              <a:buSzTx/>
              <a:buFont typeface="Courier New" panose="02070309020205020404" pitchFamily="49" charset="0"/>
              <a:buChar char="o"/>
            </a:pPr>
            <a:r>
              <a:rPr lang="en-US" altLang="en-US" sz="2200">
                <a:latin typeface="Calibri" panose="020F0502020204030204" pitchFamily="34" charset="0"/>
                <a:cs typeface="Arial" panose="020B0604020202020204" pitchFamily="34" charset="0"/>
              </a:rPr>
              <a:t>How </a:t>
            </a:r>
            <a:r>
              <a:rPr lang="en-US" altLang="en-US">
                <a:latin typeface="Calibri" panose="020F0502020204030204" pitchFamily="34" charset="0"/>
                <a:cs typeface="Arial" panose="020B0604020202020204" pitchFamily="34" charset="0"/>
              </a:rPr>
              <a:t>we determine which rotation to use follows a few basic rules:</a:t>
            </a:r>
          </a:p>
        </p:txBody>
      </p:sp>
      <p:sp>
        <p:nvSpPr>
          <p:cNvPr id="59397" name="Rectangle 11">
            <a:extLst>
              <a:ext uri="{FF2B5EF4-FFF2-40B4-BE49-F238E27FC236}">
                <a16:creationId xmlns:a16="http://schemas.microsoft.com/office/drawing/2014/main" id="{0BAE5DC1-84CB-08E8-EA84-6F450CAC639F}"/>
              </a:ext>
            </a:extLst>
          </p:cNvPr>
          <p:cNvSpPr>
            <a:spLocks noChangeArrowheads="1"/>
          </p:cNvSpPr>
          <p:nvPr/>
        </p:nvSpPr>
        <p:spPr bwMode="auto">
          <a:xfrm>
            <a:off x="1262063" y="2459038"/>
            <a:ext cx="4406900" cy="3816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r>
              <a:rPr lang="en-US" altLang="en-US" sz="2200">
                <a:latin typeface="Calibri" panose="020F0502020204030204" pitchFamily="34" charset="0"/>
                <a:cs typeface="Arial" panose="020B0604020202020204" pitchFamily="34" charset="0"/>
              </a:rPr>
              <a:t>IF tree is </a:t>
            </a:r>
            <a:r>
              <a:rPr lang="en-US" altLang="en-US" sz="2200" b="1" i="1">
                <a:latin typeface="Calibri" panose="020F0502020204030204" pitchFamily="34" charset="0"/>
                <a:cs typeface="Arial" panose="020B0604020202020204" pitchFamily="34" charset="0"/>
              </a:rPr>
              <a:t>right heavy </a:t>
            </a:r>
          </a:p>
          <a:p>
            <a:pPr eaLnBrk="1" hangingPunct="1">
              <a:spcBef>
                <a:spcPct val="0"/>
              </a:spcBef>
              <a:buClrTx/>
              <a:buSzTx/>
              <a:buFontTx/>
              <a:buNone/>
            </a:pPr>
            <a:r>
              <a:rPr lang="en-US" altLang="en-US" sz="2200">
                <a:latin typeface="Calibri" panose="020F0502020204030204" pitchFamily="34" charset="0"/>
                <a:cs typeface="Arial" panose="020B0604020202020204" pitchFamily="34" charset="0"/>
              </a:rPr>
              <a:t>{ </a:t>
            </a:r>
          </a:p>
          <a:p>
            <a:pPr eaLnBrk="1" hangingPunct="1">
              <a:spcBef>
                <a:spcPct val="0"/>
              </a:spcBef>
              <a:buClrTx/>
              <a:buSzTx/>
              <a:buFontTx/>
              <a:buNone/>
            </a:pPr>
            <a:r>
              <a:rPr lang="en-US" altLang="en-US" sz="2200">
                <a:latin typeface="Calibri" panose="020F0502020204030204" pitchFamily="34" charset="0"/>
                <a:cs typeface="Arial" panose="020B0604020202020204" pitchFamily="34" charset="0"/>
              </a:rPr>
              <a:t>    IF tree's right subtree is left heavy </a:t>
            </a:r>
          </a:p>
          <a:p>
            <a:pPr eaLnBrk="1" hangingPunct="1">
              <a:spcBef>
                <a:spcPct val="0"/>
              </a:spcBef>
              <a:buClrTx/>
              <a:buSzTx/>
              <a:buFontTx/>
              <a:buNone/>
            </a:pPr>
            <a:r>
              <a:rPr lang="en-US" altLang="en-US" sz="2200">
                <a:latin typeface="Calibri" panose="020F0502020204030204" pitchFamily="34" charset="0"/>
                <a:cs typeface="Arial" panose="020B0604020202020204" pitchFamily="34" charset="0"/>
              </a:rPr>
              <a:t>   { </a:t>
            </a:r>
          </a:p>
          <a:p>
            <a:pPr eaLnBrk="1" hangingPunct="1">
              <a:spcBef>
                <a:spcPct val="0"/>
              </a:spcBef>
              <a:buClrTx/>
              <a:buSzTx/>
              <a:buFontTx/>
              <a:buNone/>
            </a:pPr>
            <a:r>
              <a:rPr lang="en-US" altLang="en-US" sz="2200">
                <a:latin typeface="Calibri" panose="020F0502020204030204" pitchFamily="34" charset="0"/>
                <a:cs typeface="Arial" panose="020B0604020202020204" pitchFamily="34" charset="0"/>
              </a:rPr>
              <a:t>       Perform Double Left rotation </a:t>
            </a:r>
          </a:p>
          <a:p>
            <a:pPr eaLnBrk="1" hangingPunct="1">
              <a:spcBef>
                <a:spcPct val="0"/>
              </a:spcBef>
              <a:buClrTx/>
              <a:buSzTx/>
              <a:buFontTx/>
              <a:buNone/>
            </a:pPr>
            <a:r>
              <a:rPr lang="en-US" altLang="en-US" sz="2200">
                <a:latin typeface="Calibri" panose="020F0502020204030204" pitchFamily="34" charset="0"/>
                <a:cs typeface="Arial" panose="020B0604020202020204" pitchFamily="34" charset="0"/>
              </a:rPr>
              <a:t>   } </a:t>
            </a:r>
          </a:p>
          <a:p>
            <a:pPr eaLnBrk="1" hangingPunct="1">
              <a:spcBef>
                <a:spcPct val="0"/>
              </a:spcBef>
              <a:buClrTx/>
              <a:buSzTx/>
              <a:buFontTx/>
              <a:buNone/>
            </a:pPr>
            <a:r>
              <a:rPr lang="en-US" altLang="en-US" sz="2200">
                <a:latin typeface="Calibri" panose="020F0502020204030204" pitchFamily="34" charset="0"/>
                <a:cs typeface="Arial" panose="020B0604020202020204" pitchFamily="34" charset="0"/>
              </a:rPr>
              <a:t>   ELSE </a:t>
            </a:r>
          </a:p>
          <a:p>
            <a:pPr eaLnBrk="1" hangingPunct="1">
              <a:spcBef>
                <a:spcPct val="0"/>
              </a:spcBef>
              <a:buClrTx/>
              <a:buSzTx/>
              <a:buFontTx/>
              <a:buNone/>
            </a:pPr>
            <a:r>
              <a:rPr lang="en-US" altLang="en-US" sz="2200">
                <a:latin typeface="Calibri" panose="020F0502020204030204" pitchFamily="34" charset="0"/>
                <a:cs typeface="Arial" panose="020B0604020202020204" pitchFamily="34" charset="0"/>
              </a:rPr>
              <a:t>  { </a:t>
            </a:r>
          </a:p>
          <a:p>
            <a:pPr eaLnBrk="1" hangingPunct="1">
              <a:spcBef>
                <a:spcPct val="0"/>
              </a:spcBef>
              <a:buClrTx/>
              <a:buSzTx/>
              <a:buFontTx/>
              <a:buNone/>
            </a:pPr>
            <a:r>
              <a:rPr lang="en-US" altLang="en-US" sz="2200">
                <a:latin typeface="Calibri" panose="020F0502020204030204" pitchFamily="34" charset="0"/>
                <a:cs typeface="Arial" panose="020B0604020202020204" pitchFamily="34" charset="0"/>
              </a:rPr>
              <a:t>       Perform Single Left rotation </a:t>
            </a:r>
          </a:p>
          <a:p>
            <a:pPr eaLnBrk="1" hangingPunct="1">
              <a:spcBef>
                <a:spcPct val="0"/>
              </a:spcBef>
              <a:buClrTx/>
              <a:buSzTx/>
              <a:buFontTx/>
              <a:buNone/>
            </a:pPr>
            <a:r>
              <a:rPr lang="en-US" altLang="en-US" sz="2200">
                <a:latin typeface="Calibri" panose="020F0502020204030204" pitchFamily="34" charset="0"/>
                <a:cs typeface="Arial" panose="020B0604020202020204" pitchFamily="34" charset="0"/>
              </a:rPr>
              <a:t>   } </a:t>
            </a:r>
          </a:p>
          <a:p>
            <a:pPr eaLnBrk="1" hangingPunct="1">
              <a:spcBef>
                <a:spcPct val="0"/>
              </a:spcBef>
              <a:buClrTx/>
              <a:buSzTx/>
              <a:buFontTx/>
              <a:buNone/>
            </a:pPr>
            <a:r>
              <a:rPr lang="en-US" altLang="en-US" sz="2200">
                <a:latin typeface="Calibri" panose="020F0502020204030204" pitchFamily="34" charset="0"/>
                <a:cs typeface="Arial" panose="020B0604020202020204" pitchFamily="34" charset="0"/>
              </a:rPr>
              <a:t>} </a:t>
            </a:r>
          </a:p>
        </p:txBody>
      </p:sp>
      <p:sp>
        <p:nvSpPr>
          <p:cNvPr id="59398" name="Rectangle 12">
            <a:extLst>
              <a:ext uri="{FF2B5EF4-FFF2-40B4-BE49-F238E27FC236}">
                <a16:creationId xmlns:a16="http://schemas.microsoft.com/office/drawing/2014/main" id="{409A9F87-E90B-E153-9E86-175FE0AA5B08}"/>
              </a:ext>
            </a:extLst>
          </p:cNvPr>
          <p:cNvSpPr>
            <a:spLocks noChangeArrowheads="1"/>
          </p:cNvSpPr>
          <p:nvPr/>
        </p:nvSpPr>
        <p:spPr bwMode="auto">
          <a:xfrm>
            <a:off x="6892925" y="2471738"/>
            <a:ext cx="4389438" cy="3816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r>
              <a:rPr lang="en-US" altLang="en-US" sz="2200">
                <a:solidFill>
                  <a:srgbClr val="000000"/>
                </a:solidFill>
                <a:latin typeface="Calibri" panose="020F0502020204030204" pitchFamily="34" charset="0"/>
                <a:cs typeface="Arial" panose="020B0604020202020204" pitchFamily="34" charset="0"/>
              </a:rPr>
              <a:t>ELSE IF tree is </a:t>
            </a:r>
            <a:r>
              <a:rPr lang="en-US" altLang="en-US" sz="2200" b="1" i="1">
                <a:solidFill>
                  <a:srgbClr val="000000"/>
                </a:solidFill>
                <a:latin typeface="Calibri" panose="020F0502020204030204" pitchFamily="34" charset="0"/>
                <a:cs typeface="Arial" panose="020B0604020202020204" pitchFamily="34" charset="0"/>
              </a:rPr>
              <a:t>left heavy </a:t>
            </a:r>
          </a:p>
          <a:p>
            <a:pPr eaLnBrk="1" hangingPunct="1">
              <a:spcBef>
                <a:spcPct val="0"/>
              </a:spcBef>
              <a:buClrTx/>
              <a:buSzTx/>
              <a:buFontTx/>
              <a:buNone/>
            </a:pPr>
            <a:r>
              <a:rPr lang="en-US" altLang="en-US" sz="2200">
                <a:solidFill>
                  <a:srgbClr val="000000"/>
                </a:solidFill>
                <a:latin typeface="Calibri" panose="020F0502020204030204" pitchFamily="34" charset="0"/>
                <a:cs typeface="Arial" panose="020B0604020202020204" pitchFamily="34" charset="0"/>
              </a:rPr>
              <a:t>{ </a:t>
            </a:r>
          </a:p>
          <a:p>
            <a:pPr eaLnBrk="1" hangingPunct="1">
              <a:spcBef>
                <a:spcPct val="0"/>
              </a:spcBef>
              <a:buClrTx/>
              <a:buSzTx/>
              <a:buFontTx/>
              <a:buNone/>
            </a:pPr>
            <a:r>
              <a:rPr lang="en-US" altLang="en-US" sz="2200">
                <a:solidFill>
                  <a:srgbClr val="000000"/>
                </a:solidFill>
                <a:latin typeface="Calibri" panose="020F0502020204030204" pitchFamily="34" charset="0"/>
                <a:cs typeface="Arial" panose="020B0604020202020204" pitchFamily="34" charset="0"/>
              </a:rPr>
              <a:t>    IF tree's left subtree is right heavy </a:t>
            </a:r>
          </a:p>
          <a:p>
            <a:pPr eaLnBrk="1" hangingPunct="1">
              <a:spcBef>
                <a:spcPct val="0"/>
              </a:spcBef>
              <a:buClrTx/>
              <a:buSzTx/>
              <a:buFontTx/>
              <a:buNone/>
            </a:pPr>
            <a:r>
              <a:rPr lang="en-US" altLang="en-US" sz="2200">
                <a:solidFill>
                  <a:srgbClr val="000000"/>
                </a:solidFill>
                <a:latin typeface="Calibri" panose="020F0502020204030204" pitchFamily="34" charset="0"/>
                <a:cs typeface="Arial" panose="020B0604020202020204" pitchFamily="34" charset="0"/>
              </a:rPr>
              <a:t>    { </a:t>
            </a:r>
          </a:p>
          <a:p>
            <a:pPr eaLnBrk="1" hangingPunct="1">
              <a:spcBef>
                <a:spcPct val="0"/>
              </a:spcBef>
              <a:buClrTx/>
              <a:buSzTx/>
              <a:buFontTx/>
              <a:buNone/>
            </a:pPr>
            <a:r>
              <a:rPr lang="en-US" altLang="en-US" sz="2200">
                <a:solidFill>
                  <a:srgbClr val="000000"/>
                </a:solidFill>
                <a:latin typeface="Calibri" panose="020F0502020204030204" pitchFamily="34" charset="0"/>
                <a:cs typeface="Arial" panose="020B0604020202020204" pitchFamily="34" charset="0"/>
              </a:rPr>
              <a:t>         Perform Double Right rotation </a:t>
            </a:r>
          </a:p>
          <a:p>
            <a:pPr eaLnBrk="1" hangingPunct="1">
              <a:spcBef>
                <a:spcPct val="0"/>
              </a:spcBef>
              <a:buClrTx/>
              <a:buSzTx/>
              <a:buFontTx/>
              <a:buNone/>
            </a:pPr>
            <a:r>
              <a:rPr lang="en-US" altLang="en-US" sz="2200">
                <a:solidFill>
                  <a:srgbClr val="000000"/>
                </a:solidFill>
                <a:latin typeface="Calibri" panose="020F0502020204030204" pitchFamily="34" charset="0"/>
                <a:cs typeface="Arial" panose="020B0604020202020204" pitchFamily="34" charset="0"/>
              </a:rPr>
              <a:t>     } </a:t>
            </a:r>
          </a:p>
          <a:p>
            <a:pPr eaLnBrk="1" hangingPunct="1">
              <a:spcBef>
                <a:spcPct val="0"/>
              </a:spcBef>
              <a:buClrTx/>
              <a:buSzTx/>
              <a:buFontTx/>
              <a:buNone/>
            </a:pPr>
            <a:r>
              <a:rPr lang="en-US" altLang="en-US" sz="2200">
                <a:solidFill>
                  <a:srgbClr val="000000"/>
                </a:solidFill>
                <a:latin typeface="Calibri" panose="020F0502020204030204" pitchFamily="34" charset="0"/>
                <a:cs typeface="Arial" panose="020B0604020202020204" pitchFamily="34" charset="0"/>
              </a:rPr>
              <a:t>     ELSE </a:t>
            </a:r>
          </a:p>
          <a:p>
            <a:pPr eaLnBrk="1" hangingPunct="1">
              <a:spcBef>
                <a:spcPct val="0"/>
              </a:spcBef>
              <a:buClrTx/>
              <a:buSzTx/>
              <a:buFontTx/>
              <a:buNone/>
            </a:pPr>
            <a:r>
              <a:rPr lang="en-US" altLang="en-US" sz="2200">
                <a:solidFill>
                  <a:srgbClr val="000000"/>
                </a:solidFill>
                <a:latin typeface="Calibri" panose="020F0502020204030204" pitchFamily="34" charset="0"/>
                <a:cs typeface="Arial" panose="020B0604020202020204" pitchFamily="34" charset="0"/>
              </a:rPr>
              <a:t>    { </a:t>
            </a:r>
          </a:p>
          <a:p>
            <a:pPr eaLnBrk="1" hangingPunct="1">
              <a:spcBef>
                <a:spcPct val="0"/>
              </a:spcBef>
              <a:buClrTx/>
              <a:buSzTx/>
              <a:buFontTx/>
              <a:buNone/>
            </a:pPr>
            <a:r>
              <a:rPr lang="en-US" altLang="en-US" sz="2200">
                <a:solidFill>
                  <a:srgbClr val="000000"/>
                </a:solidFill>
                <a:latin typeface="Calibri" panose="020F0502020204030204" pitchFamily="34" charset="0"/>
                <a:cs typeface="Arial" panose="020B0604020202020204" pitchFamily="34" charset="0"/>
              </a:rPr>
              <a:t>        Perform Single Right rotation </a:t>
            </a:r>
          </a:p>
          <a:p>
            <a:pPr eaLnBrk="1" hangingPunct="1">
              <a:spcBef>
                <a:spcPct val="0"/>
              </a:spcBef>
              <a:buClrTx/>
              <a:buSzTx/>
              <a:buFontTx/>
              <a:buNone/>
            </a:pPr>
            <a:r>
              <a:rPr lang="en-US" altLang="en-US" sz="2200">
                <a:solidFill>
                  <a:srgbClr val="000000"/>
                </a:solidFill>
                <a:latin typeface="Calibri" panose="020F0502020204030204" pitchFamily="34" charset="0"/>
                <a:cs typeface="Arial" panose="020B0604020202020204" pitchFamily="34" charset="0"/>
              </a:rPr>
              <a:t>    } </a:t>
            </a:r>
          </a:p>
          <a:p>
            <a:pPr eaLnBrk="1" hangingPunct="1">
              <a:spcBef>
                <a:spcPct val="0"/>
              </a:spcBef>
              <a:buClrTx/>
              <a:buSzTx/>
              <a:buFontTx/>
              <a:buNone/>
            </a:pPr>
            <a:r>
              <a:rPr lang="en-US" altLang="en-US" sz="2200">
                <a:solidFill>
                  <a:srgbClr val="000000"/>
                </a:solidFill>
                <a:latin typeface="Calibri" panose="020F0502020204030204" pitchFamily="34" charset="0"/>
                <a:cs typeface="Arial" panose="020B0604020202020204" pitchFamily="34" charset="0"/>
              </a:rPr>
              <a:t>} </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id="{A87B7393-465B-3D54-4BBE-3332B4ECB71F}"/>
              </a:ext>
            </a:extLst>
          </p:cNvPr>
          <p:cNvSpPr>
            <a:spLocks noGrp="1"/>
          </p:cNvSpPr>
          <p:nvPr>
            <p:ph sz="quarter" idx="1"/>
          </p:nvPr>
        </p:nvSpPr>
        <p:spPr>
          <a:xfrm>
            <a:off x="1665288" y="1760538"/>
            <a:ext cx="9107487" cy="4311650"/>
          </a:xfrm>
        </p:spPr>
        <p:txBody>
          <a:bodyPr/>
          <a:lstStyle/>
          <a:p>
            <a:pPr marL="0" indent="0" algn="ctr">
              <a:spcBef>
                <a:spcPts val="680"/>
              </a:spcBef>
              <a:buFont typeface="Wingdings" panose="05000000000000000000" pitchFamily="2" charset="2"/>
              <a:buNone/>
              <a:defRPr/>
            </a:pPr>
            <a:r>
              <a:rPr lang="en-US" sz="2800" b="1" dirty="0">
                <a:latin typeface="Calibri" panose="020F0502020204030204" pitchFamily="34" charset="0"/>
                <a:cs typeface="Calibri" panose="020F0502020204030204" pitchFamily="34" charset="0"/>
              </a:rPr>
              <a:t>Contents</a:t>
            </a:r>
            <a:r>
              <a:rPr lang="en-US" sz="2400" dirty="0">
                <a:latin typeface="Calibri" panose="020F0502020204030204" pitchFamily="34" charset="0"/>
                <a:cs typeface="Calibri" panose="020F0502020204030204" pitchFamily="34" charset="0"/>
              </a:rPr>
              <a:t>                                 </a:t>
            </a:r>
          </a:p>
          <a:p>
            <a:pPr marL="443971" indent="-443971">
              <a:lnSpc>
                <a:spcPct val="200000"/>
              </a:lnSpc>
              <a:spcBef>
                <a:spcPts val="0"/>
              </a:spcBef>
              <a:buClrTx/>
              <a:buSzPct val="100000"/>
              <a:buFont typeface="+mj-lt"/>
              <a:buAutoNum type="arabicPeriod"/>
              <a:defRPr/>
            </a:pPr>
            <a:r>
              <a:rPr lang="en-US" sz="2400" dirty="0">
                <a:latin typeface="Calibri" panose="020F0502020204030204" pitchFamily="34" charset="0"/>
                <a:cs typeface="Calibri" panose="020F0502020204030204" pitchFamily="34" charset="0"/>
              </a:rPr>
              <a:t>Presorting, </a:t>
            </a:r>
          </a:p>
          <a:p>
            <a:pPr marL="443971" indent="-443971">
              <a:lnSpc>
                <a:spcPct val="200000"/>
              </a:lnSpc>
              <a:spcBef>
                <a:spcPts val="0"/>
              </a:spcBef>
              <a:buClrTx/>
              <a:buSzPct val="100000"/>
              <a:buFont typeface="+mj-lt"/>
              <a:buAutoNum type="arabicPeriod"/>
              <a:defRPr/>
            </a:pPr>
            <a:r>
              <a:rPr lang="en-US" sz="2400" i="1" dirty="0">
                <a:latin typeface="Calibri" panose="020F0502020204030204" pitchFamily="34" charset="0"/>
                <a:cs typeface="Calibri" panose="020F0502020204030204" pitchFamily="34" charset="0"/>
              </a:rPr>
              <a:t>Balanced Search Trees,</a:t>
            </a:r>
            <a:r>
              <a:rPr lang="en-US" sz="2400" dirty="0">
                <a:latin typeface="Calibri" panose="020F0502020204030204" pitchFamily="34" charset="0"/>
                <a:cs typeface="Calibri" panose="020F0502020204030204" pitchFamily="34" charset="0"/>
              </a:rPr>
              <a:t> </a:t>
            </a:r>
          </a:p>
          <a:p>
            <a:pPr marL="443971" indent="-443971">
              <a:lnSpc>
                <a:spcPct val="200000"/>
              </a:lnSpc>
              <a:spcBef>
                <a:spcPts val="0"/>
              </a:spcBef>
              <a:buClrTx/>
              <a:buSzPct val="100000"/>
              <a:buFont typeface="+mj-lt"/>
              <a:buAutoNum type="arabicPeriod"/>
              <a:defRPr/>
            </a:pPr>
            <a:r>
              <a:rPr lang="en-US" sz="2400" b="1" dirty="0">
                <a:solidFill>
                  <a:srgbClr val="00B050"/>
                </a:solidFill>
                <a:latin typeface="Calibri" panose="020F0502020204030204" pitchFamily="34" charset="0"/>
                <a:cs typeface="Calibri" panose="020F0502020204030204" pitchFamily="34" charset="0"/>
              </a:rPr>
              <a:t>Heaps and Heapsort, </a:t>
            </a:r>
          </a:p>
          <a:p>
            <a:pPr marL="443971" indent="-443971">
              <a:lnSpc>
                <a:spcPct val="200000"/>
              </a:lnSpc>
              <a:spcBef>
                <a:spcPts val="0"/>
              </a:spcBef>
              <a:buClrTx/>
              <a:buSzPct val="100000"/>
              <a:buFont typeface="+mj-lt"/>
              <a:buAutoNum type="arabicPeriod"/>
              <a:defRPr/>
            </a:pPr>
            <a:r>
              <a:rPr lang="en-US" sz="2400" dirty="0">
                <a:latin typeface="Calibri" panose="020F0502020204030204" pitchFamily="34" charset="0"/>
                <a:cs typeface="Calibri" panose="020F0502020204030204" pitchFamily="34" charset="0"/>
              </a:rPr>
              <a:t>Problem Reduction</a:t>
            </a:r>
          </a:p>
        </p:txBody>
      </p:sp>
      <p:sp>
        <p:nvSpPr>
          <p:cNvPr id="61443" name="Slide Number Placeholder 1">
            <a:extLst>
              <a:ext uri="{FF2B5EF4-FFF2-40B4-BE49-F238E27FC236}">
                <a16:creationId xmlns:a16="http://schemas.microsoft.com/office/drawing/2014/main" id="{2AC3FB58-A2CE-2440-E490-C8171B75CFB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E271CD3A-D06B-41D4-85F0-588916EBDF41}" type="slidenum">
              <a:rPr lang="en-US" altLang="en-US" sz="1200">
                <a:solidFill>
                  <a:srgbClr val="FFFFFF"/>
                </a:solidFill>
              </a:rPr>
              <a:pPr>
                <a:lnSpc>
                  <a:spcPct val="80000"/>
                </a:lnSpc>
              </a:pPr>
              <a:t>26</a:t>
            </a:fld>
            <a:endParaRPr lang="en-US" altLang="en-US" sz="1200">
              <a:solidFill>
                <a:srgbClr val="FFFFFF"/>
              </a:solidFill>
            </a:endParaRPr>
          </a:p>
        </p:txBody>
      </p:sp>
      <p:sp>
        <p:nvSpPr>
          <p:cNvPr id="4" name="Rectangle 3">
            <a:extLst>
              <a:ext uri="{FF2B5EF4-FFF2-40B4-BE49-F238E27FC236}">
                <a16:creationId xmlns:a16="http://schemas.microsoft.com/office/drawing/2014/main" id="{82984BDA-24B8-C9B5-AC1E-01080AD2E54D}"/>
              </a:ext>
            </a:extLst>
          </p:cNvPr>
          <p:cNvSpPr/>
          <p:nvPr/>
        </p:nvSpPr>
        <p:spPr>
          <a:xfrm>
            <a:off x="2601913" y="96838"/>
            <a:ext cx="6096000" cy="1106487"/>
          </a:xfrm>
          <a:prstGeom prst="rect">
            <a:avLst/>
          </a:prstGeom>
        </p:spPr>
        <p:txBody>
          <a:bodyPr>
            <a:spAutoFit/>
          </a:bodyPr>
          <a:lstStyle/>
          <a:p>
            <a:pPr marL="309855" indent="-309855" algn="ctr">
              <a:spcBef>
                <a:spcPts val="680"/>
              </a:spcBef>
              <a:buFont typeface="Wingdings" pitchFamily="2" charset="2"/>
              <a:buNone/>
              <a:defRPr/>
            </a:pPr>
            <a:r>
              <a:rPr lang="en-US" sz="2800" b="1" dirty="0">
                <a:latin typeface="Times New Roman" panose="02020603050405020304" pitchFamily="18" charset="0"/>
                <a:cs typeface="Times New Roman" panose="02020603050405020304" pitchFamily="18" charset="0"/>
              </a:rPr>
              <a:t>   Chapter – 6</a:t>
            </a:r>
          </a:p>
          <a:p>
            <a:pPr algn="ctr">
              <a:spcBef>
                <a:spcPts val="680"/>
              </a:spcBef>
              <a:buFont typeface="Wingdings" pitchFamily="2" charset="2"/>
              <a:buNone/>
              <a:defRPr/>
            </a:pPr>
            <a:r>
              <a:rPr lang="en-US" sz="3200" b="1" dirty="0">
                <a:cs typeface="Arial" pitchFamily="34" charset="0"/>
              </a:rPr>
              <a:t>   Transform and Conquer</a:t>
            </a:r>
            <a:endParaRPr lang="en-US" sz="3200" dirty="0">
              <a:solidFill>
                <a:srgbClr val="00B050"/>
              </a:solidFill>
              <a:cs typeface="Arial" pitchFamily="34" charset="0"/>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a:extLst>
              <a:ext uri="{FF2B5EF4-FFF2-40B4-BE49-F238E27FC236}">
                <a16:creationId xmlns:a16="http://schemas.microsoft.com/office/drawing/2014/main" id="{66244045-B772-1C29-29E8-FA96EC8AAC1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68083FA5-8C28-4A12-9AB3-341CD70645CE}"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27</a:t>
            </a:fld>
            <a:endParaRPr lang="en-US" altLang="en-US" sz="1100">
              <a:solidFill>
                <a:srgbClr val="FFFFFF"/>
              </a:solidFill>
              <a:latin typeface="Calibri" panose="020F0502020204030204" pitchFamily="34" charset="0"/>
              <a:cs typeface="Arial" panose="020B0604020202020204" pitchFamily="34" charset="0"/>
            </a:endParaRPr>
          </a:p>
        </p:txBody>
      </p:sp>
      <p:sp>
        <p:nvSpPr>
          <p:cNvPr id="63491" name="Rectangle 2">
            <a:extLst>
              <a:ext uri="{FF2B5EF4-FFF2-40B4-BE49-F238E27FC236}">
                <a16:creationId xmlns:a16="http://schemas.microsoft.com/office/drawing/2014/main" id="{C9B68C6C-FDBF-C1B8-0EB7-6989369252D6}"/>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3. Heaps &amp; Heap Sort.</a:t>
            </a:r>
          </a:p>
        </p:txBody>
      </p:sp>
      <p:sp>
        <p:nvSpPr>
          <p:cNvPr id="63492" name="Rectangle 4">
            <a:extLst>
              <a:ext uri="{FF2B5EF4-FFF2-40B4-BE49-F238E27FC236}">
                <a16:creationId xmlns:a16="http://schemas.microsoft.com/office/drawing/2014/main" id="{689D19B3-C53F-9EBC-1F24-6184CFEAF2C6}"/>
              </a:ext>
            </a:extLst>
          </p:cNvPr>
          <p:cNvSpPr>
            <a:spLocks noChangeArrowheads="1"/>
          </p:cNvSpPr>
          <p:nvPr/>
        </p:nvSpPr>
        <p:spPr bwMode="auto">
          <a:xfrm>
            <a:off x="388938" y="1558925"/>
            <a:ext cx="115538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400">
                <a:latin typeface="Calibri" panose="020F0502020204030204" pitchFamily="34" charset="0"/>
                <a:cs typeface="Arial" panose="020B0604020202020204" pitchFamily="34" charset="0"/>
              </a:rPr>
              <a:t> </a:t>
            </a:r>
            <a:r>
              <a:rPr lang="en-US" altLang="en-US" sz="2400" b="1">
                <a:latin typeface="Calibri" panose="020F0502020204030204" pitchFamily="34" charset="0"/>
                <a:cs typeface="Arial" panose="020B0604020202020204" pitchFamily="34" charset="0"/>
              </a:rPr>
              <a:t>Heap</a:t>
            </a:r>
            <a:r>
              <a:rPr lang="en-US" altLang="en-US" sz="2400">
                <a:latin typeface="Calibri" panose="020F0502020204030204" pitchFamily="34" charset="0"/>
                <a:cs typeface="Arial" panose="020B0604020202020204" pitchFamily="34" charset="0"/>
              </a:rPr>
              <a:t> is a complete binary tree data structure that satisfies the heap property: for every node, the value of its children is greater(or smaller) than or equal to its own value. </a:t>
            </a:r>
          </a:p>
          <a:p>
            <a:pPr eaLnBrk="1" hangingPunct="1">
              <a:spcBef>
                <a:spcPct val="0"/>
              </a:spcBef>
              <a:buClrTx/>
              <a:buSzPct val="80000"/>
              <a:buFont typeface="Wingdings" panose="05000000000000000000" pitchFamily="2" charset="2"/>
              <a:buChar char="q"/>
            </a:pPr>
            <a:endParaRPr lang="en-US" altLang="en-US" sz="2400">
              <a:latin typeface="Calibri" panose="020F0502020204030204" pitchFamily="34" charset="0"/>
              <a:cs typeface="Arial" panose="020B0604020202020204" pitchFamily="34" charset="0"/>
            </a:endParaRPr>
          </a:p>
          <a:p>
            <a:pPr eaLnBrk="1" hangingPunct="1">
              <a:spcBef>
                <a:spcPct val="0"/>
              </a:spcBef>
              <a:buClrTx/>
              <a:buSzPct val="80000"/>
              <a:buFont typeface="Wingdings" panose="05000000000000000000" pitchFamily="2" charset="2"/>
              <a:buChar char="q"/>
            </a:pPr>
            <a:r>
              <a:rPr lang="en-US" altLang="en-US" sz="2400">
                <a:latin typeface="Calibri" panose="020F0502020204030204" pitchFamily="34" charset="0"/>
                <a:cs typeface="Arial" panose="020B0604020202020204" pitchFamily="34" charset="0"/>
              </a:rPr>
              <a:t>Heaps are usually used to implement priority queues, where the smallest (or largest) element is always at the root of the tree.</a:t>
            </a:r>
            <a:endParaRPr lang="en-US" altLang="en-US" sz="2200" b="1">
              <a:latin typeface="Calibri" panose="020F0502020204030204" pitchFamily="34" charset="0"/>
              <a:cs typeface="Arial" panose="020B0604020202020204" pitchFamily="34" charset="0"/>
            </a:endParaRPr>
          </a:p>
        </p:txBody>
      </p:sp>
      <p:pic>
        <p:nvPicPr>
          <p:cNvPr id="63493" name="Picture 5">
            <a:extLst>
              <a:ext uri="{FF2B5EF4-FFF2-40B4-BE49-F238E27FC236}">
                <a16:creationId xmlns:a16="http://schemas.microsoft.com/office/drawing/2014/main" id="{2822ABDA-7821-72D4-C60F-4A5B6C8329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800" y="3614738"/>
            <a:ext cx="8591550" cy="289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a:extLst>
              <a:ext uri="{FF2B5EF4-FFF2-40B4-BE49-F238E27FC236}">
                <a16:creationId xmlns:a16="http://schemas.microsoft.com/office/drawing/2014/main" id="{EC0DE076-EE70-EF45-CC99-F8D3066C786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184266A9-11EA-4D9D-9966-21DBDADE547A}"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28</a:t>
            </a:fld>
            <a:endParaRPr lang="en-US" altLang="en-US" sz="1100">
              <a:solidFill>
                <a:srgbClr val="FFFFFF"/>
              </a:solidFill>
              <a:latin typeface="Calibri" panose="020F0502020204030204" pitchFamily="34" charset="0"/>
              <a:cs typeface="Arial" panose="020B0604020202020204" pitchFamily="34" charset="0"/>
            </a:endParaRPr>
          </a:p>
        </p:txBody>
      </p:sp>
      <p:sp>
        <p:nvSpPr>
          <p:cNvPr id="65539" name="Rectangle 2">
            <a:extLst>
              <a:ext uri="{FF2B5EF4-FFF2-40B4-BE49-F238E27FC236}">
                <a16:creationId xmlns:a16="http://schemas.microsoft.com/office/drawing/2014/main" id="{484701F8-1E2E-D1D1-8AEE-3EF117E3DB46}"/>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3. Heaps &amp; Heap Sort.. . .</a:t>
            </a:r>
          </a:p>
        </p:txBody>
      </p:sp>
      <p:sp>
        <p:nvSpPr>
          <p:cNvPr id="65540" name="Rectangle 4">
            <a:extLst>
              <a:ext uri="{FF2B5EF4-FFF2-40B4-BE49-F238E27FC236}">
                <a16:creationId xmlns:a16="http://schemas.microsoft.com/office/drawing/2014/main" id="{E80293ED-E45C-BECB-564F-2031F845E052}"/>
              </a:ext>
            </a:extLst>
          </p:cNvPr>
          <p:cNvSpPr>
            <a:spLocks noChangeArrowheads="1"/>
          </p:cNvSpPr>
          <p:nvPr/>
        </p:nvSpPr>
        <p:spPr bwMode="auto">
          <a:xfrm>
            <a:off x="388938" y="1558925"/>
            <a:ext cx="1155382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6125" indent="-288925">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400">
                <a:latin typeface="Calibri" panose="020F0502020204030204" pitchFamily="34" charset="0"/>
                <a:cs typeface="Arial" panose="020B0604020202020204" pitchFamily="34" charset="0"/>
              </a:rPr>
              <a:t> There are two main types of heaps:</a:t>
            </a:r>
          </a:p>
          <a:p>
            <a:pPr eaLnBrk="1" hangingPunct="1">
              <a:spcBef>
                <a:spcPct val="0"/>
              </a:spcBef>
              <a:buClrTx/>
              <a:buSzPct val="80000"/>
              <a:buFont typeface="Wingdings" panose="05000000000000000000" pitchFamily="2" charset="2"/>
              <a:buChar char="q"/>
            </a:pPr>
            <a:endParaRPr lang="en-US" altLang="en-US" sz="2400" b="1">
              <a:latin typeface="Calibri" panose="020F0502020204030204" pitchFamily="34" charset="0"/>
              <a:cs typeface="Arial" panose="020B0604020202020204" pitchFamily="34" charset="0"/>
            </a:endParaRPr>
          </a:p>
          <a:p>
            <a:pPr lvl="1" eaLnBrk="1" hangingPunct="1">
              <a:spcBef>
                <a:spcPct val="0"/>
              </a:spcBef>
              <a:buClrTx/>
              <a:buSzTx/>
              <a:buFont typeface="Courier New" panose="02070309020205020404" pitchFamily="49" charset="0"/>
              <a:buChar char="o"/>
            </a:pPr>
            <a:r>
              <a:rPr lang="en-US" altLang="en-US" b="1">
                <a:latin typeface="Calibri" panose="020F0502020204030204" pitchFamily="34" charset="0"/>
                <a:cs typeface="Arial" panose="020B0604020202020204" pitchFamily="34" charset="0"/>
              </a:rPr>
              <a:t>Max-Heap</a:t>
            </a:r>
            <a:r>
              <a:rPr lang="en-US" altLang="en-US">
                <a:latin typeface="Calibri" panose="020F0502020204030204" pitchFamily="34" charset="0"/>
                <a:cs typeface="Arial" panose="020B0604020202020204" pitchFamily="34" charset="0"/>
              </a:rPr>
              <a:t>: The value of each node is greater than or equal to the values of its children, ensuring that the root node contains the maximum value. As you move down the tree, the values decrease.</a:t>
            </a:r>
          </a:p>
          <a:p>
            <a:pPr lvl="1" eaLnBrk="1" hangingPunct="1">
              <a:spcBef>
                <a:spcPct val="0"/>
              </a:spcBef>
              <a:buClrTx/>
              <a:buSzTx/>
              <a:buFont typeface="Courier New" panose="02070309020205020404" pitchFamily="49" charset="0"/>
              <a:buChar char="o"/>
            </a:pPr>
            <a:endParaRPr lang="en-US" altLang="en-US">
              <a:latin typeface="Calibri" panose="020F0502020204030204" pitchFamily="34" charset="0"/>
              <a:cs typeface="Arial" panose="020B0604020202020204" pitchFamily="34" charset="0"/>
            </a:endParaRPr>
          </a:p>
          <a:p>
            <a:pPr lvl="1" eaLnBrk="1" hangingPunct="1">
              <a:spcBef>
                <a:spcPct val="0"/>
              </a:spcBef>
              <a:buClrTx/>
              <a:buSzTx/>
              <a:buFont typeface="Courier New" panose="02070309020205020404" pitchFamily="49" charset="0"/>
              <a:buChar char="o"/>
            </a:pPr>
            <a:r>
              <a:rPr lang="en-US" altLang="en-US">
                <a:latin typeface="Calibri" panose="020F0502020204030204" pitchFamily="34" charset="0"/>
                <a:cs typeface="Arial" panose="020B0604020202020204" pitchFamily="34" charset="0"/>
              </a:rPr>
              <a:t> </a:t>
            </a:r>
            <a:r>
              <a:rPr lang="en-US" altLang="en-US" b="1">
                <a:latin typeface="Calibri" panose="020F0502020204030204" pitchFamily="34" charset="0"/>
                <a:cs typeface="Arial" panose="020B0604020202020204" pitchFamily="34" charset="0"/>
              </a:rPr>
              <a:t>Min-Heap</a:t>
            </a:r>
            <a:r>
              <a:rPr lang="en-US" altLang="en-US">
                <a:latin typeface="Calibri" panose="020F0502020204030204" pitchFamily="34" charset="0"/>
                <a:cs typeface="Arial" panose="020B0604020202020204" pitchFamily="34" charset="0"/>
              </a:rPr>
              <a:t>: The value of each node is less than or equal to the values of its children, ensuring that the root node contains the minimum value. As you move down the tree, the values increase.</a:t>
            </a:r>
          </a:p>
          <a:p>
            <a:pPr lvl="1" eaLnBrk="1" hangingPunct="1">
              <a:spcBef>
                <a:spcPct val="0"/>
              </a:spcBef>
              <a:buClrTx/>
              <a:buSzTx/>
              <a:buFont typeface="Courier New" panose="02070309020205020404" pitchFamily="49" charset="0"/>
              <a:buChar char="o"/>
            </a:pPr>
            <a:endParaRPr lang="en-US" altLang="en-US">
              <a:latin typeface="Calibri" panose="020F0502020204030204" pitchFamily="34" charset="0"/>
              <a:cs typeface="Arial" panose="020B0604020202020204" pitchFamily="34"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a:extLst>
              <a:ext uri="{FF2B5EF4-FFF2-40B4-BE49-F238E27FC236}">
                <a16:creationId xmlns:a16="http://schemas.microsoft.com/office/drawing/2014/main" id="{6AD538D0-A5E2-23EE-4DD0-E4F20959251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1C1F394C-C029-4725-B953-D3E677C33EFF}"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29</a:t>
            </a:fld>
            <a:endParaRPr lang="en-US" altLang="en-US" sz="1100">
              <a:solidFill>
                <a:srgbClr val="FFFFFF"/>
              </a:solidFill>
              <a:latin typeface="Calibri" panose="020F0502020204030204" pitchFamily="34" charset="0"/>
              <a:cs typeface="Arial" panose="020B0604020202020204" pitchFamily="34" charset="0"/>
            </a:endParaRPr>
          </a:p>
        </p:txBody>
      </p:sp>
      <p:sp>
        <p:nvSpPr>
          <p:cNvPr id="67587" name="Rectangle 2">
            <a:extLst>
              <a:ext uri="{FF2B5EF4-FFF2-40B4-BE49-F238E27FC236}">
                <a16:creationId xmlns:a16="http://schemas.microsoft.com/office/drawing/2014/main" id="{4E0BC860-ADB0-7294-0330-7BE622932480}"/>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3. Heaps &amp; Heap Sort.. . .</a:t>
            </a:r>
          </a:p>
        </p:txBody>
      </p:sp>
      <p:sp>
        <p:nvSpPr>
          <p:cNvPr id="67588" name="Rectangle 4">
            <a:extLst>
              <a:ext uri="{FF2B5EF4-FFF2-40B4-BE49-F238E27FC236}">
                <a16:creationId xmlns:a16="http://schemas.microsoft.com/office/drawing/2014/main" id="{B4960845-82EB-EAE7-34A1-FA7F75D462DC}"/>
              </a:ext>
            </a:extLst>
          </p:cNvPr>
          <p:cNvSpPr>
            <a:spLocks noChangeArrowheads="1"/>
          </p:cNvSpPr>
          <p:nvPr/>
        </p:nvSpPr>
        <p:spPr bwMode="auto">
          <a:xfrm>
            <a:off x="388938" y="1558925"/>
            <a:ext cx="115538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6125" indent="-288925">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400">
                <a:latin typeface="Calibri" panose="020F0502020204030204" pitchFamily="34" charset="0"/>
                <a:cs typeface="Arial" panose="020B0604020202020204" pitchFamily="34" charset="0"/>
              </a:rPr>
              <a:t> </a:t>
            </a:r>
            <a:r>
              <a:rPr lang="en-US" altLang="en-US" sz="2400" b="1">
                <a:latin typeface="Calibri" panose="020F0502020204030204" pitchFamily="34" charset="0"/>
                <a:cs typeface="Arial" panose="020B0604020202020204" pitchFamily="34" charset="0"/>
              </a:rPr>
              <a:t>Heap Operations - </a:t>
            </a:r>
            <a:r>
              <a:rPr lang="en-US" altLang="en-US" sz="2400">
                <a:latin typeface="Calibri" panose="020F0502020204030204" pitchFamily="34" charset="0"/>
                <a:cs typeface="Arial" panose="020B0604020202020204" pitchFamily="34" charset="0"/>
              </a:rPr>
              <a:t>Common heap operations are:</a:t>
            </a:r>
          </a:p>
          <a:p>
            <a:pPr eaLnBrk="1" hangingPunct="1">
              <a:spcBef>
                <a:spcPct val="0"/>
              </a:spcBef>
              <a:buClrTx/>
              <a:buSzPct val="80000"/>
              <a:buFont typeface="Wingdings" panose="05000000000000000000" pitchFamily="2" charset="2"/>
              <a:buChar char="q"/>
            </a:pPr>
            <a:endParaRPr lang="en-US" altLang="en-US" sz="2400">
              <a:latin typeface="Calibri" panose="020F0502020204030204" pitchFamily="34" charset="0"/>
              <a:cs typeface="Arial" panose="020B0604020202020204" pitchFamily="34" charset="0"/>
            </a:endParaRPr>
          </a:p>
          <a:p>
            <a:pPr lvl="1" eaLnBrk="1" hangingPunct="1">
              <a:spcBef>
                <a:spcPct val="0"/>
              </a:spcBef>
              <a:buClrTx/>
              <a:buSzTx/>
              <a:buFont typeface="Courier New" panose="02070309020205020404" pitchFamily="49" charset="0"/>
              <a:buChar char="o"/>
            </a:pPr>
            <a:r>
              <a:rPr lang="en-US" altLang="en-US" b="1">
                <a:latin typeface="Calibri" panose="020F0502020204030204" pitchFamily="34" charset="0"/>
                <a:cs typeface="Arial" panose="020B0604020202020204" pitchFamily="34" charset="0"/>
              </a:rPr>
              <a:t>Insert</a:t>
            </a:r>
            <a:r>
              <a:rPr lang="en-US" altLang="en-US">
                <a:latin typeface="Calibri" panose="020F0502020204030204" pitchFamily="34" charset="0"/>
                <a:cs typeface="Arial" panose="020B0604020202020204" pitchFamily="34" charset="0"/>
              </a:rPr>
              <a:t>: Adds a new element to the heap while maintaining the heap property.</a:t>
            </a:r>
          </a:p>
          <a:p>
            <a:pPr lvl="1" eaLnBrk="1" hangingPunct="1">
              <a:spcBef>
                <a:spcPct val="0"/>
              </a:spcBef>
              <a:buClrTx/>
              <a:buSzTx/>
              <a:buFont typeface="Courier New" panose="02070309020205020404" pitchFamily="49" charset="0"/>
              <a:buChar char="o"/>
            </a:pPr>
            <a:endParaRPr lang="en-US" altLang="en-US">
              <a:latin typeface="Calibri" panose="020F0502020204030204" pitchFamily="34" charset="0"/>
              <a:cs typeface="Arial" panose="020B0604020202020204" pitchFamily="34" charset="0"/>
            </a:endParaRPr>
          </a:p>
          <a:p>
            <a:pPr lvl="1" eaLnBrk="1" hangingPunct="1">
              <a:spcBef>
                <a:spcPct val="0"/>
              </a:spcBef>
              <a:buClrTx/>
              <a:buSzTx/>
              <a:buFont typeface="Courier New" panose="02070309020205020404" pitchFamily="49" charset="0"/>
              <a:buChar char="o"/>
            </a:pPr>
            <a:r>
              <a:rPr lang="en-US" altLang="en-US" b="1">
                <a:latin typeface="Calibri" panose="020F0502020204030204" pitchFamily="34" charset="0"/>
                <a:cs typeface="Arial" panose="020B0604020202020204" pitchFamily="34" charset="0"/>
              </a:rPr>
              <a:t>Extract Max/Min: </a:t>
            </a:r>
            <a:r>
              <a:rPr lang="en-US" altLang="en-US">
                <a:latin typeface="Calibri" panose="020F0502020204030204" pitchFamily="34" charset="0"/>
                <a:cs typeface="Arial" panose="020B0604020202020204" pitchFamily="34" charset="0"/>
              </a:rPr>
              <a:t>Removes the maximum or minimum element from the heap and returns it.</a:t>
            </a:r>
          </a:p>
          <a:p>
            <a:pPr lvl="1" eaLnBrk="1" hangingPunct="1">
              <a:spcBef>
                <a:spcPct val="0"/>
              </a:spcBef>
              <a:buClrTx/>
              <a:buSzTx/>
              <a:buFont typeface="Courier New" panose="02070309020205020404" pitchFamily="49" charset="0"/>
              <a:buChar char="o"/>
            </a:pPr>
            <a:endParaRPr lang="en-US" altLang="en-US">
              <a:latin typeface="Calibri" panose="020F0502020204030204" pitchFamily="34" charset="0"/>
              <a:cs typeface="Arial" panose="020B0604020202020204" pitchFamily="34" charset="0"/>
            </a:endParaRPr>
          </a:p>
          <a:p>
            <a:pPr lvl="1" eaLnBrk="1" hangingPunct="1">
              <a:spcBef>
                <a:spcPct val="0"/>
              </a:spcBef>
              <a:buClrTx/>
              <a:buSzTx/>
              <a:buFont typeface="Courier New" panose="02070309020205020404" pitchFamily="49" charset="0"/>
              <a:buChar char="o"/>
            </a:pPr>
            <a:r>
              <a:rPr lang="en-US" altLang="en-US" b="1">
                <a:latin typeface="Calibri" panose="020F0502020204030204" pitchFamily="34" charset="0"/>
                <a:cs typeface="Arial" panose="020B0604020202020204" pitchFamily="34" charset="0"/>
              </a:rPr>
              <a:t>Heapify</a:t>
            </a:r>
            <a:r>
              <a:rPr lang="en-US" altLang="en-US">
                <a:latin typeface="Calibri" panose="020F0502020204030204" pitchFamily="34" charset="0"/>
                <a:cs typeface="Arial" panose="020B0604020202020204" pitchFamily="34" charset="0"/>
              </a:rPr>
              <a:t>: Converts an arbitrary binary tree into a heap.</a:t>
            </a:r>
          </a:p>
          <a:p>
            <a:pPr eaLnBrk="1" hangingPunct="1">
              <a:spcBef>
                <a:spcPct val="0"/>
              </a:spcBef>
              <a:buClrTx/>
              <a:buSzPct val="80000"/>
              <a:buFont typeface="Wingdings" panose="05000000000000000000" pitchFamily="2" charset="2"/>
              <a:buChar char="q"/>
            </a:pPr>
            <a:endParaRPr lang="en-US" altLang="en-US" sz="2400" b="1">
              <a:latin typeface="Calibri" panose="020F0502020204030204" pitchFamily="34" charset="0"/>
              <a:cs typeface="Arial" panose="020B060402020202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F593D426-9D33-99CD-EF6F-EBBCABFC67D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4E8EE6CC-3CA7-4887-8C5D-34086F40D956}" type="slidenum">
              <a:rPr lang="en-US" altLang="en-US" sz="1100">
                <a:solidFill>
                  <a:srgbClr val="FFFFFF"/>
                </a:solidFill>
              </a:rPr>
              <a:pPr>
                <a:lnSpc>
                  <a:spcPct val="80000"/>
                </a:lnSpc>
              </a:pPr>
              <a:t>3</a:t>
            </a:fld>
            <a:endParaRPr lang="en-US" altLang="en-US" sz="1100">
              <a:solidFill>
                <a:srgbClr val="FFFFFF"/>
              </a:solidFill>
            </a:endParaRPr>
          </a:p>
        </p:txBody>
      </p:sp>
      <p:sp>
        <p:nvSpPr>
          <p:cNvPr id="14341" name="Rectangle 9">
            <a:extLst>
              <a:ext uri="{FF2B5EF4-FFF2-40B4-BE49-F238E27FC236}">
                <a16:creationId xmlns:a16="http://schemas.microsoft.com/office/drawing/2014/main" id="{F9901107-2BD9-8ECC-FF98-DBD6A4A9F87A}"/>
              </a:ext>
            </a:extLst>
          </p:cNvPr>
          <p:cNvSpPr>
            <a:spLocks noChangeArrowheads="1"/>
          </p:cNvSpPr>
          <p:nvPr/>
        </p:nvSpPr>
        <p:spPr bwMode="auto">
          <a:xfrm>
            <a:off x="128588" y="1703388"/>
            <a:ext cx="11887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Font typeface="Wingdings" panose="05000000000000000000" pitchFamily="2" charset="2"/>
              <a:buChar char="q"/>
              <a:defRPr/>
            </a:pPr>
            <a:r>
              <a:rPr lang="en-US" altLang="en-US" sz="2200" i="1" dirty="0"/>
              <a:t>   Transform and Conquer methods work as two-stage procedures. </a:t>
            </a:r>
          </a:p>
          <a:p>
            <a:pPr marL="976313" indent="-342900">
              <a:buFont typeface="Courier New" panose="02070309020205020404" pitchFamily="49" charset="0"/>
              <a:buChar char="o"/>
              <a:defRPr/>
            </a:pPr>
            <a:r>
              <a:rPr lang="en-US" altLang="en-US" sz="2200" i="1" dirty="0"/>
              <a:t>First: The problem’s instance is modified to be, for one reason or another, more amenable to solution. </a:t>
            </a:r>
          </a:p>
          <a:p>
            <a:pPr marL="976313" indent="-342900">
              <a:lnSpc>
                <a:spcPct val="150000"/>
              </a:lnSpc>
              <a:buFont typeface="Courier New" panose="02070309020205020404" pitchFamily="49" charset="0"/>
              <a:buChar char="o"/>
              <a:defRPr/>
            </a:pPr>
            <a:r>
              <a:rPr lang="en-US" altLang="en-US" sz="2200" i="1" dirty="0"/>
              <a:t>Second: in the  conquering stage, it is solved. </a:t>
            </a:r>
          </a:p>
          <a:p>
            <a:pPr>
              <a:lnSpc>
                <a:spcPct val="150000"/>
              </a:lnSpc>
              <a:buFont typeface="Wingdings" panose="05000000000000000000" pitchFamily="2" charset="2"/>
              <a:buChar char="q"/>
              <a:defRPr/>
            </a:pPr>
            <a:r>
              <a:rPr lang="en-US" altLang="en-US" sz="2200" b="1" i="1" dirty="0"/>
              <a:t>   Variations of Decrease and Conquer - </a:t>
            </a:r>
            <a:r>
              <a:rPr lang="en-US" altLang="en-US" sz="2200" i="1" dirty="0"/>
              <a:t>There are three major variations of decrease-and-conquer:</a:t>
            </a:r>
          </a:p>
          <a:p>
            <a:pPr marL="914400" indent="-280988">
              <a:buFont typeface="+mj-lt"/>
              <a:buAutoNum type="arabicPeriod"/>
              <a:defRPr/>
            </a:pPr>
            <a:r>
              <a:rPr lang="en-US" altLang="en-US" sz="2200" b="1" i="1" dirty="0"/>
              <a:t>  Instance simplification : </a:t>
            </a:r>
            <a:r>
              <a:rPr lang="en-US" altLang="en-US" sz="2200" i="1" dirty="0"/>
              <a:t>Transformation to a simpler or more convenient instance of the</a:t>
            </a:r>
          </a:p>
          <a:p>
            <a:pPr marL="633412">
              <a:defRPr/>
            </a:pPr>
            <a:r>
              <a:rPr lang="en-US" altLang="en-US" sz="2200" i="1" dirty="0"/>
              <a:t>      same problem; Example-  </a:t>
            </a:r>
            <a:r>
              <a:rPr lang="en-US" altLang="en-US" sz="2200" b="1" dirty="0"/>
              <a:t>presorting, Binary search tree to Balanced Search Trees(AVL trees). </a:t>
            </a:r>
            <a:endParaRPr lang="en-US" altLang="en-US" sz="2200" i="1" dirty="0"/>
          </a:p>
          <a:p>
            <a:pPr marL="1031875" indent="-400050">
              <a:buFont typeface="+mj-lt"/>
              <a:buAutoNum type="arabicPeriod" startAt="2"/>
              <a:defRPr/>
            </a:pPr>
            <a:r>
              <a:rPr lang="en-US" altLang="en-US" sz="2200" b="1" i="1" dirty="0"/>
              <a:t>Representation change: </a:t>
            </a:r>
            <a:r>
              <a:rPr lang="en-US" altLang="en-US" sz="2200" i="1" dirty="0"/>
              <a:t>Transformation to a different representation of the same instance.</a:t>
            </a:r>
          </a:p>
          <a:p>
            <a:pPr marL="633412">
              <a:defRPr/>
            </a:pPr>
            <a:r>
              <a:rPr lang="en-US" altLang="en-US" sz="2200" i="1" dirty="0"/>
              <a:t>        Example-  </a:t>
            </a:r>
            <a:r>
              <a:rPr lang="en-US" altLang="en-US" sz="2200" b="1" i="1" dirty="0"/>
              <a:t>array to binary search tree,2-3 trees, 2-3-4 trees, B-trees</a:t>
            </a:r>
            <a:r>
              <a:rPr lang="en-US" altLang="en-US" sz="2200" i="1" dirty="0"/>
              <a:t>.</a:t>
            </a:r>
          </a:p>
          <a:p>
            <a:pPr marL="1031875" indent="-400050">
              <a:buFont typeface="+mj-lt"/>
              <a:buAutoNum type="arabicPeriod" startAt="2"/>
              <a:defRPr/>
            </a:pPr>
            <a:r>
              <a:rPr lang="en-US" altLang="en-US" sz="2200" b="1" i="1" dirty="0"/>
              <a:t>Problem reduction: </a:t>
            </a:r>
            <a:r>
              <a:rPr lang="en-US" altLang="en-US" sz="2200" i="1" dirty="0"/>
              <a:t>Transformation to an instance of a different problem for which an algorithm is already available.</a:t>
            </a:r>
          </a:p>
        </p:txBody>
      </p:sp>
      <p:sp>
        <p:nvSpPr>
          <p:cNvPr id="14340" name="Rectangle 1">
            <a:extLst>
              <a:ext uri="{FF2B5EF4-FFF2-40B4-BE49-F238E27FC236}">
                <a16:creationId xmlns:a16="http://schemas.microsoft.com/office/drawing/2014/main" id="{E014F73C-38DD-03EA-E0B7-A28B4C794877}"/>
              </a:ext>
            </a:extLst>
          </p:cNvPr>
          <p:cNvSpPr>
            <a:spLocks noChangeArrowheads="1"/>
          </p:cNvSpPr>
          <p:nvPr/>
        </p:nvSpPr>
        <p:spPr bwMode="auto">
          <a:xfrm>
            <a:off x="711200" y="534988"/>
            <a:ext cx="4187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Transform and Conquer</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a:extLst>
              <a:ext uri="{FF2B5EF4-FFF2-40B4-BE49-F238E27FC236}">
                <a16:creationId xmlns:a16="http://schemas.microsoft.com/office/drawing/2014/main" id="{D8C0E59E-829F-1F92-9146-77CEBAFB9D3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3F31FD19-C626-4D1A-A489-0697A585CE28}"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30</a:t>
            </a:fld>
            <a:endParaRPr lang="en-US" altLang="en-US" sz="1100">
              <a:solidFill>
                <a:srgbClr val="FFFFFF"/>
              </a:solidFill>
              <a:latin typeface="Calibri" panose="020F0502020204030204" pitchFamily="34" charset="0"/>
              <a:cs typeface="Arial" panose="020B0604020202020204" pitchFamily="34" charset="0"/>
            </a:endParaRPr>
          </a:p>
        </p:txBody>
      </p:sp>
      <p:sp>
        <p:nvSpPr>
          <p:cNvPr id="69635" name="Rectangle 2">
            <a:extLst>
              <a:ext uri="{FF2B5EF4-FFF2-40B4-BE49-F238E27FC236}">
                <a16:creationId xmlns:a16="http://schemas.microsoft.com/office/drawing/2014/main" id="{307A486D-0453-2560-88D6-7DA77589873E}"/>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3. Heaps &amp; Heap Sort.. . .</a:t>
            </a:r>
          </a:p>
        </p:txBody>
      </p:sp>
      <p:sp>
        <p:nvSpPr>
          <p:cNvPr id="69636" name="Rectangle 4">
            <a:extLst>
              <a:ext uri="{FF2B5EF4-FFF2-40B4-BE49-F238E27FC236}">
                <a16:creationId xmlns:a16="http://schemas.microsoft.com/office/drawing/2014/main" id="{9B942AD1-33C6-8BE4-5AFC-AE1B94419A3D}"/>
              </a:ext>
            </a:extLst>
          </p:cNvPr>
          <p:cNvSpPr>
            <a:spLocks noChangeArrowheads="1"/>
          </p:cNvSpPr>
          <p:nvPr/>
        </p:nvSpPr>
        <p:spPr bwMode="auto">
          <a:xfrm>
            <a:off x="388938" y="1558925"/>
            <a:ext cx="11553825"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914400" indent="-45720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400">
                <a:latin typeface="Calibri" panose="020F0502020204030204" pitchFamily="34" charset="0"/>
                <a:cs typeface="Arial" panose="020B0604020202020204" pitchFamily="34" charset="0"/>
              </a:rPr>
              <a:t> </a:t>
            </a:r>
            <a:r>
              <a:rPr lang="en-US" altLang="en-US" sz="2400" b="1">
                <a:latin typeface="Calibri" panose="020F0502020204030204" pitchFamily="34" charset="0"/>
                <a:cs typeface="Arial" panose="020B0604020202020204" pitchFamily="34" charset="0"/>
              </a:rPr>
              <a:t>Heap Applications </a:t>
            </a:r>
            <a:r>
              <a:rPr lang="en-US" altLang="en-US" sz="2400">
                <a:latin typeface="Calibri" panose="020F0502020204030204" pitchFamily="34" charset="0"/>
                <a:cs typeface="Arial" panose="020B0604020202020204" pitchFamily="34" charset="0"/>
              </a:rPr>
              <a:t>:</a:t>
            </a:r>
          </a:p>
          <a:p>
            <a:pPr lvl="1" eaLnBrk="1" hangingPunct="1">
              <a:spcBef>
                <a:spcPct val="0"/>
              </a:spcBef>
              <a:buClrTx/>
              <a:buSzTx/>
              <a:buFont typeface="Courier New" panose="02070309020205020404" pitchFamily="49" charset="0"/>
              <a:buChar char="o"/>
            </a:pPr>
            <a:r>
              <a:rPr lang="en-US" altLang="en-US">
                <a:latin typeface="Calibri" panose="020F0502020204030204" pitchFamily="34" charset="0"/>
                <a:cs typeface="Arial" panose="020B0604020202020204" pitchFamily="34" charset="0"/>
              </a:rPr>
              <a:t>Heaps are commonly used to implement priority queues, where elements are retrieved based on their priority (maximum or minimum value).</a:t>
            </a:r>
          </a:p>
          <a:p>
            <a:pPr lvl="1" eaLnBrk="1" hangingPunct="1">
              <a:spcBef>
                <a:spcPct val="0"/>
              </a:spcBef>
              <a:buClrTx/>
              <a:buSzTx/>
              <a:buFont typeface="Courier New" panose="02070309020205020404" pitchFamily="49" charset="0"/>
              <a:buChar char="o"/>
            </a:pPr>
            <a:endParaRPr lang="en-US" altLang="en-US">
              <a:latin typeface="Calibri" panose="020F0502020204030204" pitchFamily="34" charset="0"/>
              <a:cs typeface="Arial" panose="020B0604020202020204" pitchFamily="34" charset="0"/>
            </a:endParaRPr>
          </a:p>
          <a:p>
            <a:pPr lvl="1" eaLnBrk="1" hangingPunct="1">
              <a:spcBef>
                <a:spcPct val="0"/>
              </a:spcBef>
              <a:buClrTx/>
              <a:buSzTx/>
              <a:buFont typeface="Courier New" panose="02070309020205020404" pitchFamily="49" charset="0"/>
              <a:buChar char="o"/>
            </a:pPr>
            <a:r>
              <a:rPr lang="en-US" altLang="en-US">
                <a:latin typeface="Calibri" panose="020F0502020204030204" pitchFamily="34" charset="0"/>
                <a:cs typeface="Arial" panose="020B0604020202020204" pitchFamily="34" charset="0"/>
              </a:rPr>
              <a:t>Heapsort is a sorting algorithm that uses a heap </a:t>
            </a:r>
            <a:r>
              <a:rPr lang="en-US" altLang="en-US" b="1">
                <a:solidFill>
                  <a:srgbClr val="C00000"/>
                </a:solidFill>
                <a:latin typeface="Calibri" panose="020F0502020204030204" pitchFamily="34" charset="0"/>
                <a:cs typeface="Arial" panose="020B0604020202020204" pitchFamily="34" charset="0"/>
              </a:rPr>
              <a:t>to sort an array </a:t>
            </a:r>
            <a:r>
              <a:rPr lang="en-US" altLang="en-US">
                <a:latin typeface="Calibri" panose="020F0502020204030204" pitchFamily="34" charset="0"/>
                <a:cs typeface="Arial" panose="020B0604020202020204" pitchFamily="34" charset="0"/>
              </a:rPr>
              <a:t>in ascending or descending order.</a:t>
            </a:r>
          </a:p>
          <a:p>
            <a:pPr lvl="1" eaLnBrk="1" hangingPunct="1">
              <a:spcBef>
                <a:spcPct val="0"/>
              </a:spcBef>
              <a:buClrTx/>
              <a:buSzTx/>
              <a:buFont typeface="Courier New" panose="02070309020205020404" pitchFamily="49" charset="0"/>
              <a:buChar char="o"/>
            </a:pPr>
            <a:endParaRPr lang="en-US" altLang="en-US">
              <a:latin typeface="Calibri" panose="020F0502020204030204" pitchFamily="34" charset="0"/>
              <a:cs typeface="Arial" panose="020B0604020202020204" pitchFamily="34" charset="0"/>
            </a:endParaRPr>
          </a:p>
          <a:p>
            <a:pPr lvl="1" eaLnBrk="1" hangingPunct="1">
              <a:spcBef>
                <a:spcPct val="0"/>
              </a:spcBef>
              <a:buClrTx/>
              <a:buSzTx/>
              <a:buFont typeface="Courier New" panose="02070309020205020404" pitchFamily="49" charset="0"/>
              <a:buChar char="o"/>
            </a:pPr>
            <a:r>
              <a:rPr lang="en-US" altLang="en-US">
                <a:latin typeface="Calibri" panose="020F0502020204030204" pitchFamily="34" charset="0"/>
                <a:cs typeface="Arial" panose="020B0604020202020204" pitchFamily="34" charset="0"/>
              </a:rPr>
              <a:t>Heaps are used in graph algorithms like </a:t>
            </a:r>
            <a:r>
              <a:rPr lang="en-US" altLang="en-US" b="1">
                <a:latin typeface="Calibri" panose="020F0502020204030204" pitchFamily="34" charset="0"/>
                <a:cs typeface="Arial" panose="020B0604020202020204" pitchFamily="34" charset="0"/>
              </a:rPr>
              <a:t>Dijkstra’s algorithm </a:t>
            </a:r>
            <a:r>
              <a:rPr lang="en-US" altLang="en-US">
                <a:latin typeface="Calibri" panose="020F0502020204030204" pitchFamily="34" charset="0"/>
                <a:cs typeface="Arial" panose="020B0604020202020204" pitchFamily="34" charset="0"/>
              </a:rPr>
              <a:t>and</a:t>
            </a:r>
            <a:r>
              <a:rPr lang="en-US" altLang="en-US" b="1">
                <a:latin typeface="Calibri" panose="020F0502020204030204" pitchFamily="34" charset="0"/>
                <a:cs typeface="Arial" panose="020B0604020202020204" pitchFamily="34" charset="0"/>
              </a:rPr>
              <a:t> Prim’s algorithm</a:t>
            </a:r>
            <a:r>
              <a:rPr lang="en-US" altLang="en-US">
                <a:latin typeface="Calibri" panose="020F0502020204030204" pitchFamily="34" charset="0"/>
                <a:cs typeface="Arial" panose="020B0604020202020204" pitchFamily="34" charset="0"/>
              </a:rPr>
              <a:t> for finding the shortest paths and minimum spanning trees.</a:t>
            </a:r>
          </a:p>
          <a:p>
            <a:pPr lvl="1" eaLnBrk="1" hangingPunct="1">
              <a:spcBef>
                <a:spcPct val="0"/>
              </a:spcBef>
              <a:buClrTx/>
              <a:buSzPct val="80000"/>
              <a:buFont typeface="Courier New" panose="02070309020205020404" pitchFamily="49" charset="0"/>
              <a:buChar char="o"/>
            </a:pPr>
            <a:endParaRPr lang="en-US" altLang="en-US">
              <a:latin typeface="Calibri" panose="020F0502020204030204" pitchFamily="34" charset="0"/>
              <a:cs typeface="Arial" panose="020B0604020202020204" pitchFamily="34" charset="0"/>
            </a:endParaRPr>
          </a:p>
          <a:p>
            <a:pPr eaLnBrk="1" hangingPunct="1">
              <a:spcBef>
                <a:spcPct val="0"/>
              </a:spcBef>
              <a:buClrTx/>
              <a:buSzPct val="80000"/>
              <a:buFontTx/>
              <a:buNone/>
            </a:pPr>
            <a:endParaRPr lang="en-US" altLang="en-US" sz="2400" b="1">
              <a:latin typeface="Calibri" panose="020F0502020204030204" pitchFamily="34" charset="0"/>
              <a:cs typeface="Arial" panose="020B0604020202020204" pitchFamily="34"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a:extLst>
              <a:ext uri="{FF2B5EF4-FFF2-40B4-BE49-F238E27FC236}">
                <a16:creationId xmlns:a16="http://schemas.microsoft.com/office/drawing/2014/main" id="{BA3311DC-E64F-4CDC-9C5E-639BCCBF17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049054A7-F51C-4AD4-A899-F304CA04B419}"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31</a:t>
            </a:fld>
            <a:endParaRPr lang="en-US" altLang="en-US" sz="1100">
              <a:solidFill>
                <a:srgbClr val="FFFFFF"/>
              </a:solidFill>
              <a:latin typeface="Calibri" panose="020F0502020204030204" pitchFamily="34" charset="0"/>
              <a:cs typeface="Arial" panose="020B0604020202020204" pitchFamily="34" charset="0"/>
            </a:endParaRPr>
          </a:p>
        </p:txBody>
      </p:sp>
      <p:sp>
        <p:nvSpPr>
          <p:cNvPr id="71683" name="Rectangle 2">
            <a:extLst>
              <a:ext uri="{FF2B5EF4-FFF2-40B4-BE49-F238E27FC236}">
                <a16:creationId xmlns:a16="http://schemas.microsoft.com/office/drawing/2014/main" id="{F26A6BC5-BBE6-0064-FCB4-5FB53EFDC039}"/>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3. Heaps &amp; Heap Sort.. . .</a:t>
            </a:r>
          </a:p>
        </p:txBody>
      </p:sp>
      <p:sp>
        <p:nvSpPr>
          <p:cNvPr id="71684" name="Rectangle 4">
            <a:extLst>
              <a:ext uri="{FF2B5EF4-FFF2-40B4-BE49-F238E27FC236}">
                <a16:creationId xmlns:a16="http://schemas.microsoft.com/office/drawing/2014/main" id="{8D3A143D-7408-62B4-4C04-ADADB1E1247E}"/>
              </a:ext>
            </a:extLst>
          </p:cNvPr>
          <p:cNvSpPr>
            <a:spLocks noChangeArrowheads="1"/>
          </p:cNvSpPr>
          <p:nvPr/>
        </p:nvSpPr>
        <p:spPr bwMode="auto">
          <a:xfrm>
            <a:off x="388938" y="1558925"/>
            <a:ext cx="11553825"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914400" indent="-45720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371600" indent="-4572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885950" indent="-338138">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400">
                <a:latin typeface="Calibri" panose="020F0502020204030204" pitchFamily="34" charset="0"/>
                <a:cs typeface="Arial" panose="020B0604020202020204" pitchFamily="34" charset="0"/>
              </a:rPr>
              <a:t> </a:t>
            </a:r>
            <a:r>
              <a:rPr lang="en-US" altLang="en-US" sz="2400" b="1">
                <a:latin typeface="Calibri" panose="020F0502020204030204" pitchFamily="34" charset="0"/>
                <a:cs typeface="Arial" panose="020B0604020202020204" pitchFamily="34" charset="0"/>
              </a:rPr>
              <a:t>Heap Sort </a:t>
            </a:r>
            <a:r>
              <a:rPr lang="en-US" altLang="en-US" sz="2400">
                <a:latin typeface="Calibri" panose="020F0502020204030204" pitchFamily="34" charset="0"/>
                <a:cs typeface="Arial" panose="020B0604020202020204" pitchFamily="34" charset="0"/>
              </a:rPr>
              <a:t>:</a:t>
            </a:r>
          </a:p>
          <a:p>
            <a:pPr lvl="1" eaLnBrk="1" hangingPunct="1">
              <a:spcBef>
                <a:spcPct val="0"/>
              </a:spcBef>
              <a:buClrTx/>
              <a:buSzTx/>
              <a:buFont typeface="Courier New" panose="02070309020205020404" pitchFamily="49" charset="0"/>
              <a:buChar char="o"/>
            </a:pPr>
            <a:r>
              <a:rPr lang="en-US" altLang="en-US" sz="2200" b="1">
                <a:latin typeface="Calibri" panose="020F0502020204030204" pitchFamily="34" charset="0"/>
                <a:cs typeface="Arial" panose="020B0604020202020204" pitchFamily="34" charset="0"/>
              </a:rPr>
              <a:t>Heap sort </a:t>
            </a:r>
            <a:r>
              <a:rPr lang="en-US" altLang="en-US" sz="2200">
                <a:latin typeface="Calibri" panose="020F0502020204030204" pitchFamily="34" charset="0"/>
                <a:cs typeface="Arial" panose="020B0604020202020204" pitchFamily="34" charset="0"/>
              </a:rPr>
              <a:t>is a comparison-based sorting technique based on Heap Data Structure(</a:t>
            </a:r>
            <a:r>
              <a:rPr lang="en-US" altLang="en-US" sz="2200" b="1">
                <a:solidFill>
                  <a:srgbClr val="C00000"/>
                </a:solidFill>
                <a:latin typeface="Calibri" panose="020F0502020204030204" pitchFamily="34" charset="0"/>
                <a:cs typeface="Arial" panose="020B0604020202020204" pitchFamily="34" charset="0"/>
              </a:rPr>
              <a:t>an Array</a:t>
            </a:r>
            <a:r>
              <a:rPr lang="en-US" altLang="en-US" sz="2200">
                <a:latin typeface="Calibri" panose="020F0502020204030204" pitchFamily="34" charset="0"/>
                <a:cs typeface="Arial" panose="020B0604020202020204" pitchFamily="34" charset="0"/>
              </a:rPr>
              <a:t>). </a:t>
            </a:r>
          </a:p>
          <a:p>
            <a:pPr lvl="1" eaLnBrk="1" hangingPunct="1">
              <a:spcBef>
                <a:spcPct val="0"/>
              </a:spcBef>
              <a:buClrTx/>
              <a:buSzTx/>
              <a:buFont typeface="Courier New" panose="02070309020205020404" pitchFamily="49" charset="0"/>
              <a:buChar char="o"/>
            </a:pPr>
            <a:r>
              <a:rPr lang="en-US" altLang="en-US" sz="2200">
                <a:latin typeface="Calibri" panose="020F0502020204030204" pitchFamily="34" charset="0"/>
                <a:cs typeface="Arial" panose="020B0604020202020204" pitchFamily="34" charset="0"/>
              </a:rPr>
              <a:t>It can be seen as an optimization over</a:t>
            </a:r>
            <a:r>
              <a:rPr lang="en-US" altLang="en-US" sz="2200" u="sng">
                <a:latin typeface="Calibri" panose="020F0502020204030204" pitchFamily="34" charset="0"/>
                <a:cs typeface="Arial" panose="020B0604020202020204" pitchFamily="34" charset="0"/>
                <a:hlinkClick r:id="rId3"/>
              </a:rPr>
              <a:t> </a:t>
            </a:r>
            <a:r>
              <a:rPr lang="en-US" altLang="en-US" sz="2200" b="1" i="1">
                <a:latin typeface="Calibri" panose="020F0502020204030204" pitchFamily="34" charset="0"/>
                <a:cs typeface="Arial" panose="020B0604020202020204" pitchFamily="34" charset="0"/>
              </a:rPr>
              <a:t>selection sort</a:t>
            </a:r>
            <a:r>
              <a:rPr lang="en-US" altLang="en-US" sz="2200" u="sng">
                <a:latin typeface="Calibri" panose="020F0502020204030204" pitchFamily="34" charset="0"/>
                <a:cs typeface="Arial" panose="020B0604020202020204" pitchFamily="34" charset="0"/>
                <a:hlinkClick r:id="rId3"/>
              </a:rPr>
              <a:t> </a:t>
            </a:r>
            <a:r>
              <a:rPr lang="en-US" altLang="en-US" sz="2200">
                <a:latin typeface="Calibri" panose="020F0502020204030204" pitchFamily="34" charset="0"/>
                <a:cs typeface="Arial" panose="020B0604020202020204" pitchFamily="34" charset="0"/>
              </a:rPr>
              <a:t>where we first find the max (or min) element and swap it with the last (or first). </a:t>
            </a:r>
          </a:p>
          <a:p>
            <a:pPr lvl="1" eaLnBrk="1" hangingPunct="1">
              <a:spcBef>
                <a:spcPct val="0"/>
              </a:spcBef>
              <a:buClrTx/>
              <a:buSzTx/>
              <a:buFont typeface="Courier New" panose="02070309020205020404" pitchFamily="49" charset="0"/>
              <a:buChar char="o"/>
            </a:pPr>
            <a:r>
              <a:rPr lang="en-US" altLang="en-US" sz="2200">
                <a:latin typeface="Calibri" panose="020F0502020204030204" pitchFamily="34" charset="0"/>
                <a:cs typeface="Arial" panose="020B0604020202020204" pitchFamily="34" charset="0"/>
              </a:rPr>
              <a:t> </a:t>
            </a:r>
            <a:r>
              <a:rPr lang="en-US" altLang="en-US" sz="2200" b="1">
                <a:latin typeface="Calibri" panose="020F0502020204030204" pitchFamily="34" charset="0"/>
                <a:cs typeface="Arial" panose="020B0604020202020204" pitchFamily="34" charset="0"/>
              </a:rPr>
              <a:t>Heap Sort Algorithm:</a:t>
            </a:r>
            <a:endParaRPr lang="en-US" altLang="en-US" sz="2200">
              <a:latin typeface="Calibri" panose="020F0502020204030204" pitchFamily="34" charset="0"/>
              <a:cs typeface="Arial" panose="020B0604020202020204" pitchFamily="34" charset="0"/>
            </a:endParaRPr>
          </a:p>
          <a:p>
            <a:pPr lvl="2" eaLnBrk="1" hangingPunct="1">
              <a:spcBef>
                <a:spcPct val="0"/>
              </a:spcBef>
              <a:buClrTx/>
              <a:buSzTx/>
              <a:buFont typeface="Tw Cen MT" panose="020B0602020104020603" pitchFamily="34" charset="0"/>
              <a:buAutoNum type="arabicPeriod"/>
            </a:pPr>
            <a:r>
              <a:rPr lang="en-US" altLang="en-US" sz="2200">
                <a:latin typeface="Calibri" panose="020F0502020204030204" pitchFamily="34" charset="0"/>
                <a:cs typeface="Arial" panose="020B0604020202020204" pitchFamily="34" charset="0"/>
              </a:rPr>
              <a:t>Rearrange array elements so that they form a Max Heap.</a:t>
            </a:r>
          </a:p>
          <a:p>
            <a:pPr lvl="2" eaLnBrk="1" hangingPunct="1">
              <a:spcBef>
                <a:spcPct val="0"/>
              </a:spcBef>
              <a:buClrTx/>
              <a:buSzTx/>
              <a:buFont typeface="Tw Cen MT" panose="020B0602020104020603" pitchFamily="34" charset="0"/>
              <a:buAutoNum type="arabicPeriod"/>
            </a:pPr>
            <a:r>
              <a:rPr lang="en-US" altLang="en-US" sz="2200">
                <a:latin typeface="Calibri" panose="020F0502020204030204" pitchFamily="34" charset="0"/>
                <a:cs typeface="Arial" panose="020B0604020202020204" pitchFamily="34" charset="0"/>
              </a:rPr>
              <a:t>Repeat the following steps until the heap contains only one element:</a:t>
            </a:r>
          </a:p>
          <a:p>
            <a:pPr lvl="3" eaLnBrk="1" hangingPunct="1">
              <a:spcBef>
                <a:spcPct val="0"/>
              </a:spcBef>
              <a:buClrTx/>
              <a:buSzTx/>
              <a:buFont typeface="Tw Cen MT" panose="020B0602020104020603" pitchFamily="34" charset="0"/>
              <a:buAutoNum type="romanLcPeriod"/>
            </a:pPr>
            <a:r>
              <a:rPr lang="en-US" altLang="en-US" sz="2200">
                <a:latin typeface="Calibri" panose="020F0502020204030204" pitchFamily="34" charset="0"/>
                <a:cs typeface="Arial" panose="020B0604020202020204" pitchFamily="34" charset="0"/>
              </a:rPr>
              <a:t>Swap the root element of the heap (which is the largest element in current heap) with the last element of the heap.</a:t>
            </a:r>
          </a:p>
          <a:p>
            <a:pPr lvl="3" eaLnBrk="1" hangingPunct="1">
              <a:spcBef>
                <a:spcPct val="0"/>
              </a:spcBef>
              <a:buClrTx/>
              <a:buSzTx/>
              <a:buFont typeface="Tw Cen MT" panose="020B0602020104020603" pitchFamily="34" charset="0"/>
              <a:buAutoNum type="romanLcPeriod"/>
            </a:pPr>
            <a:r>
              <a:rPr lang="en-US" altLang="en-US" sz="2200">
                <a:latin typeface="Calibri" panose="020F0502020204030204" pitchFamily="34" charset="0"/>
                <a:cs typeface="Arial" panose="020B0604020202020204" pitchFamily="34" charset="0"/>
              </a:rPr>
              <a:t>Remove the last element of the heap (which is now in the correct position). We mainly reduce heap size and do not remove element from the actual array.</a:t>
            </a:r>
          </a:p>
          <a:p>
            <a:pPr lvl="3" eaLnBrk="1" hangingPunct="1">
              <a:spcBef>
                <a:spcPct val="0"/>
              </a:spcBef>
              <a:buClrTx/>
              <a:buSzTx/>
              <a:buFont typeface="Tw Cen MT" panose="020B0602020104020603" pitchFamily="34" charset="0"/>
              <a:buAutoNum type="romanLcPeriod"/>
            </a:pPr>
            <a:r>
              <a:rPr lang="en-US" altLang="en-US" sz="2200">
                <a:latin typeface="Calibri" panose="020F0502020204030204" pitchFamily="34" charset="0"/>
                <a:cs typeface="Arial" panose="020B0604020202020204" pitchFamily="34" charset="0"/>
              </a:rPr>
              <a:t>Heapify the remaining elements of the heap.</a:t>
            </a:r>
          </a:p>
          <a:p>
            <a:pPr lvl="1" eaLnBrk="1" hangingPunct="1">
              <a:spcBef>
                <a:spcPct val="0"/>
              </a:spcBef>
              <a:buClrTx/>
              <a:buSzPct val="80000"/>
              <a:buFont typeface="Courier New" panose="02070309020205020404" pitchFamily="49" charset="0"/>
              <a:buChar char="o"/>
            </a:pPr>
            <a:endParaRPr lang="en-US" altLang="en-US">
              <a:latin typeface="Calibri" panose="020F0502020204030204" pitchFamily="34" charset="0"/>
              <a:cs typeface="Arial" panose="020B0604020202020204" pitchFamily="34" charset="0"/>
            </a:endParaRPr>
          </a:p>
          <a:p>
            <a:pPr eaLnBrk="1" hangingPunct="1">
              <a:spcBef>
                <a:spcPct val="0"/>
              </a:spcBef>
              <a:buClrTx/>
              <a:buSzPct val="80000"/>
              <a:buFontTx/>
              <a:buNone/>
            </a:pPr>
            <a:endParaRPr lang="en-US" altLang="en-US" sz="2400" b="1">
              <a:latin typeface="Calibri" panose="020F0502020204030204" pitchFamily="34" charset="0"/>
              <a:cs typeface="Arial" panose="020B0604020202020204" pitchFamily="3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a:extLst>
              <a:ext uri="{FF2B5EF4-FFF2-40B4-BE49-F238E27FC236}">
                <a16:creationId xmlns:a16="http://schemas.microsoft.com/office/drawing/2014/main" id="{D62AF5BF-3B62-83BC-142D-C3C0B964B5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EA17EEB5-7B6B-4263-B160-D48023D8BB1A}"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32</a:t>
            </a:fld>
            <a:endParaRPr lang="en-US" altLang="en-US" sz="1100">
              <a:solidFill>
                <a:srgbClr val="FFFFFF"/>
              </a:solidFill>
              <a:latin typeface="Calibri" panose="020F0502020204030204" pitchFamily="34" charset="0"/>
              <a:cs typeface="Arial" panose="020B0604020202020204" pitchFamily="34" charset="0"/>
            </a:endParaRPr>
          </a:p>
        </p:txBody>
      </p:sp>
      <p:sp>
        <p:nvSpPr>
          <p:cNvPr id="73731" name="Rectangle 2">
            <a:extLst>
              <a:ext uri="{FF2B5EF4-FFF2-40B4-BE49-F238E27FC236}">
                <a16:creationId xmlns:a16="http://schemas.microsoft.com/office/drawing/2014/main" id="{82A082E4-F774-AA79-8765-8463EC7D6431}"/>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3. Heaps &amp; Heap Sort.. . .</a:t>
            </a:r>
          </a:p>
        </p:txBody>
      </p:sp>
      <p:sp>
        <p:nvSpPr>
          <p:cNvPr id="73732" name="Rectangle 4">
            <a:extLst>
              <a:ext uri="{FF2B5EF4-FFF2-40B4-BE49-F238E27FC236}">
                <a16:creationId xmlns:a16="http://schemas.microsoft.com/office/drawing/2014/main" id="{A0753B7C-0357-D75A-D924-EBE25E4E7B97}"/>
              </a:ext>
            </a:extLst>
          </p:cNvPr>
          <p:cNvSpPr>
            <a:spLocks noChangeArrowheads="1"/>
          </p:cNvSpPr>
          <p:nvPr/>
        </p:nvSpPr>
        <p:spPr bwMode="auto">
          <a:xfrm>
            <a:off x="388938" y="1558925"/>
            <a:ext cx="115538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95338" indent="-338138">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252538" indent="-338138">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400">
                <a:latin typeface="Calibri" panose="020F0502020204030204" pitchFamily="34" charset="0"/>
                <a:cs typeface="Arial" panose="020B0604020202020204" pitchFamily="34" charset="0"/>
              </a:rPr>
              <a:t> </a:t>
            </a:r>
            <a:r>
              <a:rPr lang="en-US" altLang="en-US" sz="2400" b="1">
                <a:latin typeface="Calibri" panose="020F0502020204030204" pitchFamily="34" charset="0"/>
                <a:cs typeface="Arial" panose="020B0604020202020204" pitchFamily="34" charset="0"/>
              </a:rPr>
              <a:t>Working of Heap Sort:</a:t>
            </a:r>
          </a:p>
          <a:p>
            <a:pPr lvl="1" eaLnBrk="1" hangingPunct="1">
              <a:spcBef>
                <a:spcPct val="0"/>
              </a:spcBef>
              <a:buClrTx/>
              <a:buSzPct val="80000"/>
              <a:buFont typeface="Courier New" panose="02070309020205020404" pitchFamily="49" charset="0"/>
              <a:buChar char="o"/>
            </a:pPr>
            <a:r>
              <a:rPr lang="en-US" altLang="en-US" sz="1800" b="1">
                <a:latin typeface="Calibri" panose="020F0502020204030204" pitchFamily="34" charset="0"/>
                <a:cs typeface="Arial" panose="020B0604020202020204" pitchFamily="34" charset="0"/>
              </a:rPr>
              <a:t> </a:t>
            </a:r>
            <a:r>
              <a:rPr lang="en-US" altLang="en-US" sz="2200" b="1">
                <a:latin typeface="Calibri" panose="020F0502020204030204" pitchFamily="34" charset="0"/>
                <a:cs typeface="Arial" panose="020B0604020202020204" pitchFamily="34" charset="0"/>
              </a:rPr>
              <a:t>Step </a:t>
            </a:r>
            <a:r>
              <a:rPr lang="en-US" altLang="en-US" sz="2200" b="1">
                <a:solidFill>
                  <a:srgbClr val="C00000"/>
                </a:solidFill>
                <a:latin typeface="Calibri" panose="020F0502020204030204" pitchFamily="34" charset="0"/>
                <a:cs typeface="Arial" panose="020B0604020202020204" pitchFamily="34" charset="0"/>
              </a:rPr>
              <a:t>0</a:t>
            </a:r>
            <a:r>
              <a:rPr lang="en-US" altLang="en-US" sz="2200" b="1">
                <a:latin typeface="Calibri" panose="020F0502020204030204" pitchFamily="34" charset="0"/>
                <a:cs typeface="Arial" panose="020B0604020202020204" pitchFamily="34" charset="0"/>
              </a:rPr>
              <a:t>: Treat the Array as a Complete Binary Tree</a:t>
            </a:r>
          </a:p>
          <a:p>
            <a:pPr lvl="2" eaLnBrk="1" hangingPunct="1">
              <a:spcBef>
                <a:spcPct val="0"/>
              </a:spcBef>
              <a:buClrTx/>
              <a:buSzPct val="80000"/>
              <a:buFont typeface="Wingdings" panose="05000000000000000000" pitchFamily="2" charset="2"/>
              <a:buChar char="§"/>
            </a:pPr>
            <a:r>
              <a:rPr lang="en-US" altLang="en-US" sz="2200">
                <a:latin typeface="Calibri" panose="020F0502020204030204" pitchFamily="34" charset="0"/>
                <a:cs typeface="Arial" panose="020B0604020202020204" pitchFamily="34" charset="0"/>
              </a:rPr>
              <a:t>Visualize the array as a </a:t>
            </a:r>
            <a:r>
              <a:rPr lang="en-US" altLang="en-US" sz="2200" b="1">
                <a:latin typeface="Calibri" panose="020F0502020204030204" pitchFamily="34" charset="0"/>
                <a:cs typeface="Arial" panose="020B0604020202020204" pitchFamily="34" charset="0"/>
              </a:rPr>
              <a:t>complete binary tree</a:t>
            </a:r>
            <a:r>
              <a:rPr lang="en-US" altLang="en-US" sz="2200">
                <a:latin typeface="Calibri" panose="020F0502020204030204" pitchFamily="34" charset="0"/>
                <a:cs typeface="Arial" panose="020B0604020202020204" pitchFamily="34" charset="0"/>
              </a:rPr>
              <a:t>. For an array of size </a:t>
            </a:r>
            <a:r>
              <a:rPr lang="en-US" altLang="en-US" sz="2200" b="1">
                <a:latin typeface="Calibri" panose="020F0502020204030204" pitchFamily="34" charset="0"/>
                <a:cs typeface="Arial" panose="020B0604020202020204" pitchFamily="34" charset="0"/>
              </a:rPr>
              <a:t>n</a:t>
            </a:r>
            <a:r>
              <a:rPr lang="en-US" altLang="en-US" sz="2200">
                <a:latin typeface="Calibri" panose="020F0502020204030204" pitchFamily="34" charset="0"/>
                <a:cs typeface="Arial" panose="020B0604020202020204" pitchFamily="34" charset="0"/>
              </a:rPr>
              <a:t>, the root is at index </a:t>
            </a:r>
            <a:r>
              <a:rPr lang="en-US" altLang="en-US" sz="2200" b="1">
                <a:latin typeface="Calibri" panose="020F0502020204030204" pitchFamily="34" charset="0"/>
                <a:cs typeface="Arial" panose="020B0604020202020204" pitchFamily="34" charset="0"/>
              </a:rPr>
              <a:t>0</a:t>
            </a:r>
            <a:r>
              <a:rPr lang="en-US" altLang="en-US" sz="2200">
                <a:latin typeface="Calibri" panose="020F0502020204030204" pitchFamily="34" charset="0"/>
                <a:cs typeface="Arial" panose="020B0604020202020204" pitchFamily="34" charset="0"/>
              </a:rPr>
              <a:t>, the left child of an element at index </a:t>
            </a:r>
            <a:r>
              <a:rPr lang="en-US" altLang="en-US" sz="2200" b="1">
                <a:latin typeface="Calibri" panose="020F0502020204030204" pitchFamily="34" charset="0"/>
                <a:cs typeface="Arial" panose="020B0604020202020204" pitchFamily="34" charset="0"/>
              </a:rPr>
              <a:t>i</a:t>
            </a:r>
            <a:r>
              <a:rPr lang="en-US" altLang="en-US" sz="2200">
                <a:latin typeface="Calibri" panose="020F0502020204030204" pitchFamily="34" charset="0"/>
                <a:cs typeface="Arial" panose="020B0604020202020204" pitchFamily="34" charset="0"/>
              </a:rPr>
              <a:t> is at </a:t>
            </a:r>
            <a:r>
              <a:rPr lang="en-US" altLang="en-US" sz="2200" b="1">
                <a:latin typeface="Calibri" panose="020F0502020204030204" pitchFamily="34" charset="0"/>
                <a:cs typeface="Arial" panose="020B0604020202020204" pitchFamily="34" charset="0"/>
              </a:rPr>
              <a:t>2i + 1</a:t>
            </a:r>
            <a:r>
              <a:rPr lang="en-US" altLang="en-US" sz="2200">
                <a:latin typeface="Calibri" panose="020F0502020204030204" pitchFamily="34" charset="0"/>
                <a:cs typeface="Arial" panose="020B0604020202020204" pitchFamily="34" charset="0"/>
              </a:rPr>
              <a:t>, and the right child is at </a:t>
            </a:r>
            <a:r>
              <a:rPr lang="en-US" altLang="en-US" sz="2200" b="1">
                <a:latin typeface="Calibri" panose="020F0502020204030204" pitchFamily="34" charset="0"/>
                <a:cs typeface="Arial" panose="020B0604020202020204" pitchFamily="34" charset="0"/>
              </a:rPr>
              <a:t>2i + 2</a:t>
            </a:r>
            <a:r>
              <a:rPr lang="en-US" altLang="en-US" sz="2200">
                <a:latin typeface="Calibri" panose="020F0502020204030204" pitchFamily="34" charset="0"/>
                <a:cs typeface="Arial" panose="020B0604020202020204" pitchFamily="34" charset="0"/>
              </a:rPr>
              <a:t>.</a:t>
            </a:r>
            <a:endParaRPr lang="en-US" altLang="en-US" sz="2400" b="1">
              <a:latin typeface="Calibri" panose="020F0502020204030204" pitchFamily="34" charset="0"/>
              <a:cs typeface="Arial" panose="020B0604020202020204" pitchFamily="34" charset="0"/>
            </a:endParaRPr>
          </a:p>
        </p:txBody>
      </p:sp>
      <p:pic>
        <p:nvPicPr>
          <p:cNvPr id="73733" name="Picture 2">
            <a:extLst>
              <a:ext uri="{FF2B5EF4-FFF2-40B4-BE49-F238E27FC236}">
                <a16:creationId xmlns:a16="http://schemas.microsoft.com/office/drawing/2014/main" id="{FD8AE9D9-89B0-298D-28CB-94FC712C77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650" y="3116263"/>
            <a:ext cx="706755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a:extLst>
              <a:ext uri="{FF2B5EF4-FFF2-40B4-BE49-F238E27FC236}">
                <a16:creationId xmlns:a16="http://schemas.microsoft.com/office/drawing/2014/main" id="{2D3AB765-E8A0-595C-E165-0B27708845F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1CF666D8-22ED-4AE1-A3DF-5E6787FFD2E8}"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33</a:t>
            </a:fld>
            <a:endParaRPr lang="en-US" altLang="en-US" sz="1100">
              <a:solidFill>
                <a:srgbClr val="FFFFFF"/>
              </a:solidFill>
              <a:latin typeface="Calibri" panose="020F0502020204030204" pitchFamily="34" charset="0"/>
              <a:cs typeface="Arial" panose="020B0604020202020204" pitchFamily="34" charset="0"/>
            </a:endParaRPr>
          </a:p>
        </p:txBody>
      </p:sp>
      <p:sp>
        <p:nvSpPr>
          <p:cNvPr id="75779" name="Rectangle 2">
            <a:extLst>
              <a:ext uri="{FF2B5EF4-FFF2-40B4-BE49-F238E27FC236}">
                <a16:creationId xmlns:a16="http://schemas.microsoft.com/office/drawing/2014/main" id="{89C9C2A5-44B5-834B-5F56-6A9DF90C15C1}"/>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3. Heaps &amp; Heap Sort.. . .</a:t>
            </a:r>
          </a:p>
        </p:txBody>
      </p:sp>
      <p:sp>
        <p:nvSpPr>
          <p:cNvPr id="75780" name="Rectangle 4">
            <a:extLst>
              <a:ext uri="{FF2B5EF4-FFF2-40B4-BE49-F238E27FC236}">
                <a16:creationId xmlns:a16="http://schemas.microsoft.com/office/drawing/2014/main" id="{78591114-3103-0291-7FF4-75B1C2F42D12}"/>
              </a:ext>
            </a:extLst>
          </p:cNvPr>
          <p:cNvSpPr>
            <a:spLocks noChangeArrowheads="1"/>
          </p:cNvSpPr>
          <p:nvPr/>
        </p:nvSpPr>
        <p:spPr bwMode="auto">
          <a:xfrm>
            <a:off x="388938" y="1558925"/>
            <a:ext cx="115538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95338" indent="-338138">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252538" indent="-338138">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400">
                <a:latin typeface="Calibri" panose="020F0502020204030204" pitchFamily="34" charset="0"/>
                <a:cs typeface="Arial" panose="020B0604020202020204" pitchFamily="34" charset="0"/>
              </a:rPr>
              <a:t> </a:t>
            </a:r>
            <a:r>
              <a:rPr lang="en-US" altLang="en-US" sz="2400" b="1">
                <a:latin typeface="Calibri" panose="020F0502020204030204" pitchFamily="34" charset="0"/>
                <a:cs typeface="Arial" panose="020B0604020202020204" pitchFamily="34" charset="0"/>
              </a:rPr>
              <a:t>Working of Heap Sort: . . .</a:t>
            </a:r>
          </a:p>
          <a:p>
            <a:pPr lvl="1" eaLnBrk="1" hangingPunct="1">
              <a:spcBef>
                <a:spcPct val="0"/>
              </a:spcBef>
              <a:buClrTx/>
              <a:buSzPct val="80000"/>
              <a:buFont typeface="Courier New" panose="02070309020205020404" pitchFamily="49" charset="0"/>
              <a:buChar char="o"/>
            </a:pPr>
            <a:r>
              <a:rPr lang="en-US" altLang="en-US" sz="1800" b="1">
                <a:latin typeface="Calibri" panose="020F0502020204030204" pitchFamily="34" charset="0"/>
                <a:cs typeface="Arial" panose="020B0604020202020204" pitchFamily="34" charset="0"/>
              </a:rPr>
              <a:t> </a:t>
            </a:r>
            <a:r>
              <a:rPr lang="en-US" altLang="en-US" sz="2200" b="1">
                <a:latin typeface="Calibri" panose="020F0502020204030204" pitchFamily="34" charset="0"/>
                <a:cs typeface="Arial" panose="020B0604020202020204" pitchFamily="34" charset="0"/>
              </a:rPr>
              <a:t>Step 1: Build a Max Heap – Heapify </a:t>
            </a:r>
          </a:p>
          <a:p>
            <a:pPr lvl="2" eaLnBrk="1" hangingPunct="1">
              <a:spcBef>
                <a:spcPct val="0"/>
              </a:spcBef>
              <a:buClrTx/>
              <a:buSzPct val="80000"/>
              <a:buFont typeface="Wingdings" panose="05000000000000000000" pitchFamily="2" charset="2"/>
              <a:buChar char="§"/>
            </a:pPr>
            <a:r>
              <a:rPr lang="en-US" altLang="en-US" sz="2200">
                <a:latin typeface="Calibri" panose="020F0502020204030204" pitchFamily="34" charset="0"/>
                <a:cs typeface="Arial" panose="020B0604020202020204" pitchFamily="34" charset="0"/>
              </a:rPr>
              <a:t> Starting from </a:t>
            </a:r>
            <a:r>
              <a:rPr lang="en-US" altLang="en-US" sz="2200" b="1" i="1">
                <a:solidFill>
                  <a:srgbClr val="C00000"/>
                </a:solidFill>
                <a:latin typeface="Calibri" panose="020F0502020204030204" pitchFamily="34" charset="0"/>
                <a:cs typeface="Arial" panose="020B0604020202020204" pitchFamily="34" charset="0"/>
              </a:rPr>
              <a:t>lastLevel -1</a:t>
            </a:r>
            <a:r>
              <a:rPr lang="en-US" altLang="en-US" sz="2200">
                <a:latin typeface="Calibri" panose="020F0502020204030204" pitchFamily="34" charset="0"/>
                <a:cs typeface="Arial" panose="020B0604020202020204" pitchFamily="34" charset="0"/>
              </a:rPr>
              <a:t>, ensure parent nodes are larger, by swapping the larger child with the parent to keep up the heap property. </a:t>
            </a:r>
          </a:p>
        </p:txBody>
      </p:sp>
      <p:pic>
        <p:nvPicPr>
          <p:cNvPr id="75781" name="Picture 3">
            <a:extLst>
              <a:ext uri="{FF2B5EF4-FFF2-40B4-BE49-F238E27FC236}">
                <a16:creationId xmlns:a16="http://schemas.microsoft.com/office/drawing/2014/main" id="{B03A0CA0-C646-7F0B-2D99-94F17F352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1200" y="2954338"/>
            <a:ext cx="6373813"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a:extLst>
              <a:ext uri="{FF2B5EF4-FFF2-40B4-BE49-F238E27FC236}">
                <a16:creationId xmlns:a16="http://schemas.microsoft.com/office/drawing/2014/main" id="{575E0353-A2BC-8C4C-21DF-C3128C5699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3425A035-B932-4223-9243-50CC7F718D07}"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34</a:t>
            </a:fld>
            <a:endParaRPr lang="en-US" altLang="en-US" sz="1100">
              <a:solidFill>
                <a:srgbClr val="FFFFFF"/>
              </a:solidFill>
              <a:latin typeface="Calibri" panose="020F0502020204030204" pitchFamily="34" charset="0"/>
              <a:cs typeface="Arial" panose="020B0604020202020204" pitchFamily="34" charset="0"/>
            </a:endParaRPr>
          </a:p>
        </p:txBody>
      </p:sp>
      <p:sp>
        <p:nvSpPr>
          <p:cNvPr id="77827" name="Rectangle 2">
            <a:extLst>
              <a:ext uri="{FF2B5EF4-FFF2-40B4-BE49-F238E27FC236}">
                <a16:creationId xmlns:a16="http://schemas.microsoft.com/office/drawing/2014/main" id="{F775B3B3-7D56-E4A2-57BA-D5527C9C1C69}"/>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3. Heaps &amp; Heap Sort.. . .</a:t>
            </a:r>
          </a:p>
        </p:txBody>
      </p:sp>
      <p:sp>
        <p:nvSpPr>
          <p:cNvPr id="77828" name="Rectangle 4">
            <a:extLst>
              <a:ext uri="{FF2B5EF4-FFF2-40B4-BE49-F238E27FC236}">
                <a16:creationId xmlns:a16="http://schemas.microsoft.com/office/drawing/2014/main" id="{DAF04B58-5655-9035-1DD2-D198CEB966F9}"/>
              </a:ext>
            </a:extLst>
          </p:cNvPr>
          <p:cNvSpPr>
            <a:spLocks noChangeArrowheads="1"/>
          </p:cNvSpPr>
          <p:nvPr/>
        </p:nvSpPr>
        <p:spPr bwMode="auto">
          <a:xfrm>
            <a:off x="388938" y="1558925"/>
            <a:ext cx="115538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95338" indent="-338138">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252538" indent="-338138">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400">
                <a:latin typeface="Calibri" panose="020F0502020204030204" pitchFamily="34" charset="0"/>
                <a:cs typeface="Arial" panose="020B0604020202020204" pitchFamily="34" charset="0"/>
              </a:rPr>
              <a:t> </a:t>
            </a:r>
            <a:r>
              <a:rPr lang="en-US" altLang="en-US" sz="2400" b="1">
                <a:latin typeface="Calibri" panose="020F0502020204030204" pitchFamily="34" charset="0"/>
                <a:cs typeface="Arial" panose="020B0604020202020204" pitchFamily="34" charset="0"/>
              </a:rPr>
              <a:t>Working of Heap Sort: . . .</a:t>
            </a:r>
          </a:p>
          <a:p>
            <a:pPr lvl="1" eaLnBrk="1" hangingPunct="1">
              <a:spcBef>
                <a:spcPct val="0"/>
              </a:spcBef>
              <a:buClrTx/>
              <a:buSzPct val="80000"/>
              <a:buFont typeface="Courier New" panose="02070309020205020404" pitchFamily="49" charset="0"/>
              <a:buChar char="o"/>
            </a:pPr>
            <a:r>
              <a:rPr lang="en-US" altLang="en-US" sz="1800" b="1">
                <a:latin typeface="Calibri" panose="020F0502020204030204" pitchFamily="34" charset="0"/>
                <a:cs typeface="Arial" panose="020B0604020202020204" pitchFamily="34" charset="0"/>
              </a:rPr>
              <a:t> </a:t>
            </a:r>
            <a:r>
              <a:rPr lang="en-US" altLang="en-US" sz="2200" b="1">
                <a:latin typeface="Calibri" panose="020F0502020204030204" pitchFamily="34" charset="0"/>
                <a:cs typeface="Arial" panose="020B0604020202020204" pitchFamily="34" charset="0"/>
              </a:rPr>
              <a:t>Step 1: Build a Max Heap – Heapify . . .</a:t>
            </a:r>
          </a:p>
          <a:p>
            <a:pPr lvl="2" eaLnBrk="1" hangingPunct="1">
              <a:spcBef>
                <a:spcPct val="0"/>
              </a:spcBef>
              <a:buClrTx/>
              <a:buSzPct val="80000"/>
              <a:buFont typeface="Wingdings" panose="05000000000000000000" pitchFamily="2" charset="2"/>
              <a:buChar char="§"/>
            </a:pPr>
            <a:r>
              <a:rPr lang="en-US" altLang="en-US" sz="2200">
                <a:latin typeface="Calibri" panose="020F0502020204030204" pitchFamily="34" charset="0"/>
                <a:cs typeface="Arial" panose="020B0604020202020204" pitchFamily="34" charset="0"/>
              </a:rPr>
              <a:t>Starting from </a:t>
            </a:r>
            <a:r>
              <a:rPr lang="en-US" altLang="en-US" sz="2200" b="1" i="1">
                <a:solidFill>
                  <a:srgbClr val="C00000"/>
                </a:solidFill>
                <a:latin typeface="Calibri" panose="020F0502020204030204" pitchFamily="34" charset="0"/>
                <a:cs typeface="Arial" panose="020B0604020202020204" pitchFamily="34" charset="0"/>
              </a:rPr>
              <a:t>lastLevel -1</a:t>
            </a:r>
            <a:r>
              <a:rPr lang="en-US" altLang="en-US" sz="2200">
                <a:latin typeface="Calibri" panose="020F0502020204030204" pitchFamily="34" charset="0"/>
                <a:cs typeface="Arial" panose="020B0604020202020204" pitchFamily="34" charset="0"/>
              </a:rPr>
              <a:t>, ensure parent nodes are larger, bys wapping the larger child with the parent to keep up the heap property.</a:t>
            </a:r>
          </a:p>
        </p:txBody>
      </p:sp>
      <p:pic>
        <p:nvPicPr>
          <p:cNvPr id="77829" name="Picture 2">
            <a:extLst>
              <a:ext uri="{FF2B5EF4-FFF2-40B4-BE49-F238E27FC236}">
                <a16:creationId xmlns:a16="http://schemas.microsoft.com/office/drawing/2014/main" id="{4A5213D0-037A-F46D-B015-7870CDC7B5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25" y="3552825"/>
            <a:ext cx="5591175"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a:extLst>
              <a:ext uri="{FF2B5EF4-FFF2-40B4-BE49-F238E27FC236}">
                <a16:creationId xmlns:a16="http://schemas.microsoft.com/office/drawing/2014/main" id="{B4F4531A-F10C-1F73-4A18-74FBC3CE37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2088" y="3333750"/>
            <a:ext cx="520382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a:extLst>
              <a:ext uri="{FF2B5EF4-FFF2-40B4-BE49-F238E27FC236}">
                <a16:creationId xmlns:a16="http://schemas.microsoft.com/office/drawing/2014/main" id="{455D134D-F681-481C-0E0E-710648E6C4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8970A8E9-0C1F-43F7-90E6-9A50F915DAD9}"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35</a:t>
            </a:fld>
            <a:endParaRPr lang="en-US" altLang="en-US" sz="1100">
              <a:solidFill>
                <a:srgbClr val="FFFFFF"/>
              </a:solidFill>
              <a:latin typeface="Calibri" panose="020F0502020204030204" pitchFamily="34" charset="0"/>
              <a:cs typeface="Arial" panose="020B0604020202020204" pitchFamily="34" charset="0"/>
            </a:endParaRPr>
          </a:p>
        </p:txBody>
      </p:sp>
      <p:sp>
        <p:nvSpPr>
          <p:cNvPr id="79875" name="Rectangle 2">
            <a:extLst>
              <a:ext uri="{FF2B5EF4-FFF2-40B4-BE49-F238E27FC236}">
                <a16:creationId xmlns:a16="http://schemas.microsoft.com/office/drawing/2014/main" id="{21CB9CA9-3AC4-83AC-2E48-6D1538B6B06D}"/>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3. Heaps &amp; Heap Sort.. . .</a:t>
            </a:r>
          </a:p>
        </p:txBody>
      </p:sp>
      <p:sp>
        <p:nvSpPr>
          <p:cNvPr id="79876" name="Rectangle 4">
            <a:extLst>
              <a:ext uri="{FF2B5EF4-FFF2-40B4-BE49-F238E27FC236}">
                <a16:creationId xmlns:a16="http://schemas.microsoft.com/office/drawing/2014/main" id="{0B52D595-A786-DB31-A811-83D587F95D78}"/>
              </a:ext>
            </a:extLst>
          </p:cNvPr>
          <p:cNvSpPr>
            <a:spLocks noChangeArrowheads="1"/>
          </p:cNvSpPr>
          <p:nvPr/>
        </p:nvSpPr>
        <p:spPr bwMode="auto">
          <a:xfrm>
            <a:off x="388938" y="1558925"/>
            <a:ext cx="115538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95338" indent="-338138">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252538" indent="-338138">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400">
                <a:latin typeface="Calibri" panose="020F0502020204030204" pitchFamily="34" charset="0"/>
                <a:cs typeface="Arial" panose="020B0604020202020204" pitchFamily="34" charset="0"/>
              </a:rPr>
              <a:t> </a:t>
            </a:r>
            <a:r>
              <a:rPr lang="en-US" altLang="en-US" sz="2400" b="1">
                <a:latin typeface="Calibri" panose="020F0502020204030204" pitchFamily="34" charset="0"/>
                <a:cs typeface="Arial" panose="020B0604020202020204" pitchFamily="34" charset="0"/>
              </a:rPr>
              <a:t>Working of Heap Sort: . . .</a:t>
            </a:r>
          </a:p>
          <a:p>
            <a:pPr lvl="1" eaLnBrk="1" hangingPunct="1">
              <a:spcBef>
                <a:spcPct val="0"/>
              </a:spcBef>
              <a:buClrTx/>
              <a:buSzPct val="80000"/>
              <a:buFont typeface="Courier New" panose="02070309020205020404" pitchFamily="49" charset="0"/>
              <a:buChar char="o"/>
            </a:pPr>
            <a:r>
              <a:rPr lang="en-US" altLang="en-US" sz="1800" b="1">
                <a:latin typeface="Calibri" panose="020F0502020204030204" pitchFamily="34" charset="0"/>
                <a:cs typeface="Arial" panose="020B0604020202020204" pitchFamily="34" charset="0"/>
              </a:rPr>
              <a:t> </a:t>
            </a:r>
            <a:r>
              <a:rPr lang="en-US" altLang="en-US" sz="2200" b="1">
                <a:latin typeface="Calibri" panose="020F0502020204030204" pitchFamily="34" charset="0"/>
                <a:cs typeface="Arial" panose="020B0604020202020204" pitchFamily="34" charset="0"/>
              </a:rPr>
              <a:t>Step 1: Build a Max Heap – Heapify . . .</a:t>
            </a:r>
          </a:p>
          <a:p>
            <a:pPr lvl="2" eaLnBrk="1" hangingPunct="1">
              <a:spcBef>
                <a:spcPct val="0"/>
              </a:spcBef>
              <a:buClrTx/>
              <a:buSzPct val="80000"/>
              <a:buFont typeface="Wingdings" panose="05000000000000000000" pitchFamily="2" charset="2"/>
              <a:buChar char="§"/>
            </a:pPr>
            <a:r>
              <a:rPr lang="en-US" altLang="en-US" sz="2200">
                <a:latin typeface="Calibri" panose="020F0502020204030204" pitchFamily="34" charset="0"/>
                <a:cs typeface="Arial" panose="020B0604020202020204" pitchFamily="34" charset="0"/>
              </a:rPr>
              <a:t>Starting from </a:t>
            </a:r>
            <a:r>
              <a:rPr lang="en-US" altLang="en-US" sz="2200" b="1" i="1">
                <a:solidFill>
                  <a:srgbClr val="C00000"/>
                </a:solidFill>
                <a:latin typeface="Calibri" panose="020F0502020204030204" pitchFamily="34" charset="0"/>
                <a:cs typeface="Arial" panose="020B0604020202020204" pitchFamily="34" charset="0"/>
              </a:rPr>
              <a:t>lastLevel -1</a:t>
            </a:r>
            <a:r>
              <a:rPr lang="en-US" altLang="en-US" sz="2200">
                <a:latin typeface="Calibri" panose="020F0502020204030204" pitchFamily="34" charset="0"/>
                <a:cs typeface="Arial" panose="020B0604020202020204" pitchFamily="34" charset="0"/>
              </a:rPr>
              <a:t>, ensure parent nodes are larger, bys wapping the larger child with the parent to keep up the heap property.</a:t>
            </a:r>
          </a:p>
        </p:txBody>
      </p:sp>
      <p:pic>
        <p:nvPicPr>
          <p:cNvPr id="79877" name="Picture 6">
            <a:extLst>
              <a:ext uri="{FF2B5EF4-FFF2-40B4-BE49-F238E27FC236}">
                <a16:creationId xmlns:a16="http://schemas.microsoft.com/office/drawing/2014/main" id="{5548C84D-0F30-BB27-0C68-44B3A44B8B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425" y="3108325"/>
            <a:ext cx="8181975" cy="336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a:extLst>
              <a:ext uri="{FF2B5EF4-FFF2-40B4-BE49-F238E27FC236}">
                <a16:creationId xmlns:a16="http://schemas.microsoft.com/office/drawing/2014/main" id="{CA73A761-A84B-F674-B606-76BDC267F56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7770B13F-1D3B-4D53-9E05-F2CC8E141AA0}"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36</a:t>
            </a:fld>
            <a:endParaRPr lang="en-US" altLang="en-US" sz="1100">
              <a:solidFill>
                <a:srgbClr val="FFFFFF"/>
              </a:solidFill>
              <a:latin typeface="Calibri" panose="020F0502020204030204" pitchFamily="34" charset="0"/>
              <a:cs typeface="Arial" panose="020B0604020202020204" pitchFamily="34" charset="0"/>
            </a:endParaRPr>
          </a:p>
        </p:txBody>
      </p:sp>
      <p:sp>
        <p:nvSpPr>
          <p:cNvPr id="81923" name="Rectangle 2">
            <a:extLst>
              <a:ext uri="{FF2B5EF4-FFF2-40B4-BE49-F238E27FC236}">
                <a16:creationId xmlns:a16="http://schemas.microsoft.com/office/drawing/2014/main" id="{1AE5D05D-1405-A1EF-E979-A70ED0EC9343}"/>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3. Heaps &amp; Heap Sort.. . .</a:t>
            </a:r>
          </a:p>
        </p:txBody>
      </p:sp>
      <p:sp>
        <p:nvSpPr>
          <p:cNvPr id="81924" name="Rectangle 4">
            <a:extLst>
              <a:ext uri="{FF2B5EF4-FFF2-40B4-BE49-F238E27FC236}">
                <a16:creationId xmlns:a16="http://schemas.microsoft.com/office/drawing/2014/main" id="{9C5AE7B6-4DF6-F245-A45B-477AFF9A0FB5}"/>
              </a:ext>
            </a:extLst>
          </p:cNvPr>
          <p:cNvSpPr>
            <a:spLocks noChangeArrowheads="1"/>
          </p:cNvSpPr>
          <p:nvPr/>
        </p:nvSpPr>
        <p:spPr bwMode="auto">
          <a:xfrm>
            <a:off x="234950" y="1474788"/>
            <a:ext cx="1195705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95338" indent="-338138">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252538" indent="-338138">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400">
                <a:latin typeface="Calibri" panose="020F0502020204030204" pitchFamily="34" charset="0"/>
                <a:cs typeface="Arial" panose="020B0604020202020204" pitchFamily="34" charset="0"/>
              </a:rPr>
              <a:t> </a:t>
            </a:r>
            <a:r>
              <a:rPr lang="en-US" altLang="en-US" sz="2400" b="1">
                <a:latin typeface="Calibri" panose="020F0502020204030204" pitchFamily="34" charset="0"/>
                <a:cs typeface="Arial" panose="020B0604020202020204" pitchFamily="34" charset="0"/>
              </a:rPr>
              <a:t>Working of Heap Sort: . . .</a:t>
            </a:r>
          </a:p>
          <a:p>
            <a:pPr lvl="1" eaLnBrk="1" hangingPunct="1">
              <a:spcBef>
                <a:spcPct val="0"/>
              </a:spcBef>
              <a:buClrTx/>
              <a:buSzPct val="80000"/>
              <a:buFont typeface="Courier New" panose="02070309020205020404" pitchFamily="49" charset="0"/>
              <a:buChar char="o"/>
            </a:pPr>
            <a:r>
              <a:rPr lang="en-US" altLang="en-US" sz="1800" b="1">
                <a:latin typeface="Calibri" panose="020F0502020204030204" pitchFamily="34" charset="0"/>
                <a:cs typeface="Arial" panose="020B0604020202020204" pitchFamily="34" charset="0"/>
              </a:rPr>
              <a:t> </a:t>
            </a:r>
            <a:r>
              <a:rPr lang="en-US" altLang="en-US" sz="2200" b="1">
                <a:latin typeface="Calibri" panose="020F0502020204030204" pitchFamily="34" charset="0"/>
                <a:cs typeface="Arial" panose="020B0604020202020204" pitchFamily="34" charset="0"/>
              </a:rPr>
              <a:t>Step 2: </a:t>
            </a:r>
            <a:r>
              <a:rPr lang="en-US" altLang="en-US">
                <a:latin typeface="Calibri" panose="020F0502020204030204" pitchFamily="34" charset="0"/>
                <a:cs typeface="Arial" panose="020B0604020202020204" pitchFamily="34" charset="0"/>
              </a:rPr>
              <a:t>Sort the array by placing largest element at end of unsorted array.</a:t>
            </a:r>
          </a:p>
          <a:p>
            <a:pPr lvl="2" eaLnBrk="1" hangingPunct="1">
              <a:spcBef>
                <a:spcPct val="0"/>
              </a:spcBef>
              <a:buClrTx/>
              <a:buSzPct val="80000"/>
              <a:buFont typeface="Wingdings" panose="05000000000000000000" pitchFamily="2" charset="2"/>
              <a:buChar char="§"/>
            </a:pPr>
            <a:r>
              <a:rPr lang="en-US" altLang="en-US" sz="2200">
                <a:latin typeface="Calibri" panose="020F0502020204030204" pitchFamily="34" charset="0"/>
                <a:cs typeface="Arial" panose="020B0604020202020204" pitchFamily="34" charset="0"/>
              </a:rPr>
              <a:t>Swap the maximum element (node-10) with the last element (node-3)  in the unsorted array.</a:t>
            </a:r>
          </a:p>
          <a:p>
            <a:pPr lvl="2" eaLnBrk="1" hangingPunct="1">
              <a:spcBef>
                <a:spcPct val="0"/>
              </a:spcBef>
              <a:buClrTx/>
              <a:buSzPct val="80000"/>
              <a:buFont typeface="Wingdings" panose="05000000000000000000" pitchFamily="2" charset="2"/>
              <a:buChar char="§"/>
            </a:pPr>
            <a:r>
              <a:rPr lang="en-US" altLang="en-US" sz="2200">
                <a:latin typeface="Calibri" panose="020F0502020204030204" pitchFamily="34" charset="0"/>
                <a:cs typeface="Arial" panose="020B0604020202020204" pitchFamily="34" charset="0"/>
              </a:rPr>
              <a:t>Decrease the size of the heap by 1  - Ignore the last element as it is now sorted.</a:t>
            </a:r>
            <a:endParaRPr lang="en-US" altLang="en-US" sz="2400" b="1">
              <a:latin typeface="Calibri" panose="020F0502020204030204" pitchFamily="34" charset="0"/>
              <a:cs typeface="Arial" panose="020B0604020202020204" pitchFamily="34" charset="0"/>
            </a:endParaRPr>
          </a:p>
        </p:txBody>
      </p:sp>
      <p:pic>
        <p:nvPicPr>
          <p:cNvPr id="81925" name="Picture 6">
            <a:extLst>
              <a:ext uri="{FF2B5EF4-FFF2-40B4-BE49-F238E27FC236}">
                <a16:creationId xmlns:a16="http://schemas.microsoft.com/office/drawing/2014/main" id="{09522220-7C23-DE6A-EA75-F2A377502F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3160713"/>
            <a:ext cx="8802688"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a:extLst>
              <a:ext uri="{FF2B5EF4-FFF2-40B4-BE49-F238E27FC236}">
                <a16:creationId xmlns:a16="http://schemas.microsoft.com/office/drawing/2014/main" id="{F39DCE23-0E3C-3D0B-1019-16957F7E2C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8FD135EB-8CDF-4F47-8143-E50421AB4BB1}"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37</a:t>
            </a:fld>
            <a:endParaRPr lang="en-US" altLang="en-US" sz="1100">
              <a:solidFill>
                <a:srgbClr val="FFFFFF"/>
              </a:solidFill>
              <a:latin typeface="Calibri" panose="020F0502020204030204" pitchFamily="34" charset="0"/>
              <a:cs typeface="Arial" panose="020B0604020202020204" pitchFamily="34" charset="0"/>
            </a:endParaRPr>
          </a:p>
        </p:txBody>
      </p:sp>
      <p:sp>
        <p:nvSpPr>
          <p:cNvPr id="83971" name="Rectangle 2">
            <a:extLst>
              <a:ext uri="{FF2B5EF4-FFF2-40B4-BE49-F238E27FC236}">
                <a16:creationId xmlns:a16="http://schemas.microsoft.com/office/drawing/2014/main" id="{09E189A6-067C-1118-288B-0B9F5CD2261F}"/>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3. Heaps &amp; Heap Sort.. . .</a:t>
            </a:r>
          </a:p>
        </p:txBody>
      </p:sp>
      <p:sp>
        <p:nvSpPr>
          <p:cNvPr id="83972" name="Rectangle 4">
            <a:extLst>
              <a:ext uri="{FF2B5EF4-FFF2-40B4-BE49-F238E27FC236}">
                <a16:creationId xmlns:a16="http://schemas.microsoft.com/office/drawing/2014/main" id="{E6B6106C-4B85-9018-2646-83D7B964DB2F}"/>
              </a:ext>
            </a:extLst>
          </p:cNvPr>
          <p:cNvSpPr>
            <a:spLocks noChangeArrowheads="1"/>
          </p:cNvSpPr>
          <p:nvPr/>
        </p:nvSpPr>
        <p:spPr bwMode="auto">
          <a:xfrm>
            <a:off x="388938" y="1558925"/>
            <a:ext cx="11553825"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95338" indent="-338138">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252538" indent="-338138">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709738" indent="-338138">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400">
                <a:latin typeface="Calibri" panose="020F0502020204030204" pitchFamily="34" charset="0"/>
                <a:cs typeface="Arial" panose="020B0604020202020204" pitchFamily="34" charset="0"/>
              </a:rPr>
              <a:t> </a:t>
            </a:r>
            <a:r>
              <a:rPr lang="en-US" altLang="en-US" sz="2400" b="1">
                <a:latin typeface="Calibri" panose="020F0502020204030204" pitchFamily="34" charset="0"/>
                <a:cs typeface="Arial" panose="020B0604020202020204" pitchFamily="34" charset="0"/>
              </a:rPr>
              <a:t>Working of Heap Sort: . . .</a:t>
            </a:r>
          </a:p>
          <a:p>
            <a:pPr lvl="1" eaLnBrk="1" hangingPunct="1">
              <a:spcBef>
                <a:spcPct val="0"/>
              </a:spcBef>
              <a:buClrTx/>
              <a:buSzPct val="80000"/>
              <a:buFont typeface="Courier New" panose="02070309020205020404" pitchFamily="49" charset="0"/>
              <a:buChar char="o"/>
            </a:pPr>
            <a:r>
              <a:rPr lang="en-US" altLang="en-US" sz="1800" b="1">
                <a:latin typeface="Calibri" panose="020F0502020204030204" pitchFamily="34" charset="0"/>
                <a:cs typeface="Arial" panose="020B0604020202020204" pitchFamily="34" charset="0"/>
              </a:rPr>
              <a:t> </a:t>
            </a:r>
            <a:r>
              <a:rPr lang="en-US" altLang="en-US" sz="2200" b="1">
                <a:latin typeface="Calibri" panose="020F0502020204030204" pitchFamily="34" charset="0"/>
                <a:cs typeface="Arial" panose="020B0604020202020204" pitchFamily="34" charset="0"/>
              </a:rPr>
              <a:t>Step 2: </a:t>
            </a:r>
            <a:r>
              <a:rPr lang="en-US" altLang="en-US">
                <a:latin typeface="Calibri" panose="020F0502020204030204" pitchFamily="34" charset="0"/>
                <a:cs typeface="Arial" panose="020B0604020202020204" pitchFamily="34" charset="0"/>
              </a:rPr>
              <a:t>Sort the array by placing largest element at end of unsorted array . . . </a:t>
            </a:r>
          </a:p>
          <a:p>
            <a:pPr lvl="2" eaLnBrk="1" hangingPunct="1">
              <a:spcBef>
                <a:spcPct val="0"/>
              </a:spcBef>
              <a:buClrTx/>
              <a:buSzPct val="80000"/>
              <a:buFont typeface="Wingdings" panose="05000000000000000000" pitchFamily="2" charset="2"/>
              <a:buChar char="§"/>
            </a:pPr>
            <a:r>
              <a:rPr lang="en-US" altLang="en-US" sz="2400">
                <a:latin typeface="Calibri" panose="020F0502020204030204" pitchFamily="34" charset="0"/>
                <a:cs typeface="Arial" panose="020B0604020202020204" pitchFamily="34" charset="0"/>
              </a:rPr>
              <a:t> </a:t>
            </a:r>
            <a:r>
              <a:rPr lang="en-US" altLang="en-US" sz="2200">
                <a:latin typeface="Calibri" panose="020F0502020204030204" pitchFamily="34" charset="0"/>
                <a:cs typeface="Arial" panose="020B0604020202020204" pitchFamily="34" charset="0"/>
              </a:rPr>
              <a:t>As root violates the heap property -  Heapify the tree: </a:t>
            </a:r>
          </a:p>
          <a:p>
            <a:pPr lvl="3" eaLnBrk="1" hangingPunct="1">
              <a:spcBef>
                <a:spcPct val="0"/>
              </a:spcBef>
              <a:buClrTx/>
              <a:buSzPct val="80000"/>
              <a:buFont typeface="Wingdings" panose="05000000000000000000" pitchFamily="2" charset="2"/>
              <a:buChar char="ü"/>
            </a:pPr>
            <a:r>
              <a:rPr lang="en-US" altLang="en-US" sz="2200">
                <a:latin typeface="Calibri" panose="020F0502020204030204" pitchFamily="34" charset="0"/>
                <a:cs typeface="Arial" panose="020B0604020202020204" pitchFamily="34" charset="0"/>
              </a:rPr>
              <a:t> Swap node -3 with its largest child,node-9.</a:t>
            </a:r>
          </a:p>
          <a:p>
            <a:pPr lvl="3" eaLnBrk="1" hangingPunct="1">
              <a:spcBef>
                <a:spcPct val="0"/>
              </a:spcBef>
              <a:buClrTx/>
              <a:buSzPct val="80000"/>
              <a:buFont typeface="Wingdings" panose="05000000000000000000" pitchFamily="2" charset="2"/>
              <a:buChar char="ü"/>
            </a:pPr>
            <a:r>
              <a:rPr lang="en-US" altLang="en-US" sz="2200">
                <a:latin typeface="Calibri" panose="020F0502020204030204" pitchFamily="34" charset="0"/>
                <a:cs typeface="Arial" panose="020B0604020202020204" pitchFamily="34" charset="0"/>
              </a:rPr>
              <a:t>Further, swap node-3 with largest child, node -8.</a:t>
            </a:r>
            <a:endParaRPr lang="en-US" altLang="en-US" sz="2400" b="1">
              <a:latin typeface="Calibri" panose="020F0502020204030204" pitchFamily="34" charset="0"/>
              <a:cs typeface="Arial" panose="020B0604020202020204" pitchFamily="34" charset="0"/>
            </a:endParaRPr>
          </a:p>
        </p:txBody>
      </p:sp>
      <p:pic>
        <p:nvPicPr>
          <p:cNvPr id="83973" name="Picture 2">
            <a:extLst>
              <a:ext uri="{FF2B5EF4-FFF2-40B4-BE49-F238E27FC236}">
                <a16:creationId xmlns:a16="http://schemas.microsoft.com/office/drawing/2014/main" id="{79D2DBDF-3315-F855-9FCF-0C8B471B56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754438"/>
            <a:ext cx="7864475"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a:extLst>
              <a:ext uri="{FF2B5EF4-FFF2-40B4-BE49-F238E27FC236}">
                <a16:creationId xmlns:a16="http://schemas.microsoft.com/office/drawing/2014/main" id="{BB51186A-B293-A5DE-927E-E94678EA9FB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79E6500C-7486-496E-BB96-490E4FCF86D8}"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38</a:t>
            </a:fld>
            <a:endParaRPr lang="en-US" altLang="en-US" sz="1100">
              <a:solidFill>
                <a:srgbClr val="FFFFFF"/>
              </a:solidFill>
              <a:latin typeface="Calibri" panose="020F0502020204030204" pitchFamily="34" charset="0"/>
              <a:cs typeface="Arial" panose="020B0604020202020204" pitchFamily="34" charset="0"/>
            </a:endParaRPr>
          </a:p>
        </p:txBody>
      </p:sp>
      <p:sp>
        <p:nvSpPr>
          <p:cNvPr id="86019" name="Rectangle 2">
            <a:extLst>
              <a:ext uri="{FF2B5EF4-FFF2-40B4-BE49-F238E27FC236}">
                <a16:creationId xmlns:a16="http://schemas.microsoft.com/office/drawing/2014/main" id="{B1926242-C7A7-719B-273D-FC8A82AD38A9}"/>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3. Heaps &amp; Heap Sort.. . .</a:t>
            </a:r>
          </a:p>
        </p:txBody>
      </p:sp>
      <p:sp>
        <p:nvSpPr>
          <p:cNvPr id="86020" name="Rectangle 4">
            <a:extLst>
              <a:ext uri="{FF2B5EF4-FFF2-40B4-BE49-F238E27FC236}">
                <a16:creationId xmlns:a16="http://schemas.microsoft.com/office/drawing/2014/main" id="{DF9FDE13-5447-DC96-03E6-A48B5AFAD578}"/>
              </a:ext>
            </a:extLst>
          </p:cNvPr>
          <p:cNvSpPr>
            <a:spLocks noChangeArrowheads="1"/>
          </p:cNvSpPr>
          <p:nvPr/>
        </p:nvSpPr>
        <p:spPr bwMode="auto">
          <a:xfrm>
            <a:off x="261938" y="1558925"/>
            <a:ext cx="11803062"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95338" indent="-338138">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252538" indent="-338138">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400">
                <a:latin typeface="Calibri" panose="020F0502020204030204" pitchFamily="34" charset="0"/>
                <a:cs typeface="Arial" panose="020B0604020202020204" pitchFamily="34" charset="0"/>
              </a:rPr>
              <a:t> </a:t>
            </a:r>
            <a:r>
              <a:rPr lang="en-US" altLang="en-US" sz="2400" b="1">
                <a:latin typeface="Calibri" panose="020F0502020204030204" pitchFamily="34" charset="0"/>
                <a:cs typeface="Arial" panose="020B0604020202020204" pitchFamily="34" charset="0"/>
              </a:rPr>
              <a:t>Working of Heap Sort: . . .</a:t>
            </a:r>
          </a:p>
          <a:p>
            <a:pPr lvl="1" eaLnBrk="1" hangingPunct="1">
              <a:spcBef>
                <a:spcPct val="0"/>
              </a:spcBef>
              <a:buClrTx/>
              <a:buSzPct val="80000"/>
              <a:buFont typeface="Courier New" panose="02070309020205020404" pitchFamily="49" charset="0"/>
              <a:buChar char="o"/>
            </a:pPr>
            <a:r>
              <a:rPr lang="en-US" altLang="en-US" sz="1800" b="1">
                <a:latin typeface="Calibri" panose="020F0502020204030204" pitchFamily="34" charset="0"/>
                <a:cs typeface="Arial" panose="020B0604020202020204" pitchFamily="34" charset="0"/>
              </a:rPr>
              <a:t> </a:t>
            </a:r>
            <a:r>
              <a:rPr lang="en-US" altLang="en-US" sz="2200" b="1">
                <a:latin typeface="Calibri" panose="020F0502020204030204" pitchFamily="34" charset="0"/>
                <a:cs typeface="Arial" panose="020B0604020202020204" pitchFamily="34" charset="0"/>
              </a:rPr>
              <a:t>Step 2: </a:t>
            </a:r>
            <a:r>
              <a:rPr lang="en-US" altLang="en-US">
                <a:latin typeface="Calibri" panose="020F0502020204030204" pitchFamily="34" charset="0"/>
                <a:cs typeface="Arial" panose="020B0604020202020204" pitchFamily="34" charset="0"/>
              </a:rPr>
              <a:t>Sort the array by placing largest element at end of unsorted array . . . </a:t>
            </a:r>
          </a:p>
          <a:p>
            <a:pPr lvl="2" eaLnBrk="1" hangingPunct="1">
              <a:spcBef>
                <a:spcPct val="0"/>
              </a:spcBef>
              <a:buClrTx/>
              <a:buSzPct val="80000"/>
              <a:buFont typeface="Wingdings" panose="05000000000000000000" pitchFamily="2" charset="2"/>
              <a:buChar char="§"/>
            </a:pPr>
            <a:r>
              <a:rPr lang="en-US" altLang="en-US" sz="2400">
                <a:latin typeface="Calibri" panose="020F0502020204030204" pitchFamily="34" charset="0"/>
                <a:cs typeface="Arial" panose="020B0604020202020204" pitchFamily="34" charset="0"/>
              </a:rPr>
              <a:t> </a:t>
            </a:r>
            <a:r>
              <a:rPr lang="en-US" altLang="en-US" sz="2200">
                <a:latin typeface="Calibri" panose="020F0502020204030204" pitchFamily="34" charset="0"/>
                <a:cs typeface="Arial" panose="020B0604020202020204" pitchFamily="34" charset="0"/>
              </a:rPr>
              <a:t>Swap the maximum element (node-9) with the last element(node-2) in the unsorted array.</a:t>
            </a:r>
          </a:p>
          <a:p>
            <a:pPr lvl="2" eaLnBrk="1" hangingPunct="1">
              <a:spcBef>
                <a:spcPct val="0"/>
              </a:spcBef>
              <a:buClrTx/>
              <a:buSzPct val="80000"/>
              <a:buFont typeface="Wingdings" panose="05000000000000000000" pitchFamily="2" charset="2"/>
              <a:buChar char="§"/>
            </a:pPr>
            <a:r>
              <a:rPr lang="en-US" altLang="en-US" sz="2200">
                <a:latin typeface="Calibri" panose="020F0502020204030204" pitchFamily="34" charset="0"/>
                <a:cs typeface="Arial" panose="020B0604020202020204" pitchFamily="34" charset="0"/>
              </a:rPr>
              <a:t>Decrease the size of the heap by 1  - Ignore the second last element as it is now sorted.</a:t>
            </a:r>
          </a:p>
        </p:txBody>
      </p:sp>
      <p:pic>
        <p:nvPicPr>
          <p:cNvPr id="86021" name="Picture 2">
            <a:extLst>
              <a:ext uri="{FF2B5EF4-FFF2-40B4-BE49-F238E27FC236}">
                <a16:creationId xmlns:a16="http://schemas.microsoft.com/office/drawing/2014/main" id="{55E03A7A-9908-1B66-05B4-960CF8FDC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8950" y="3292475"/>
            <a:ext cx="9058275"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a:extLst>
              <a:ext uri="{FF2B5EF4-FFF2-40B4-BE49-F238E27FC236}">
                <a16:creationId xmlns:a16="http://schemas.microsoft.com/office/drawing/2014/main" id="{B3C76C8A-342F-FE00-72AB-228F640BCCF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EF29A0E2-C37F-4FFD-9244-016E2BA3C7DF}"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39</a:t>
            </a:fld>
            <a:endParaRPr lang="en-US" altLang="en-US" sz="1100">
              <a:solidFill>
                <a:srgbClr val="FFFFFF"/>
              </a:solidFill>
              <a:latin typeface="Calibri" panose="020F0502020204030204" pitchFamily="34" charset="0"/>
              <a:cs typeface="Arial" panose="020B0604020202020204" pitchFamily="34" charset="0"/>
            </a:endParaRPr>
          </a:p>
        </p:txBody>
      </p:sp>
      <p:sp>
        <p:nvSpPr>
          <p:cNvPr id="88067" name="Rectangle 2">
            <a:extLst>
              <a:ext uri="{FF2B5EF4-FFF2-40B4-BE49-F238E27FC236}">
                <a16:creationId xmlns:a16="http://schemas.microsoft.com/office/drawing/2014/main" id="{0C8FD909-DDB8-2970-649F-63FC649329AB}"/>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3. Heaps &amp; Heap Sort.. . .</a:t>
            </a:r>
          </a:p>
        </p:txBody>
      </p:sp>
      <p:sp>
        <p:nvSpPr>
          <p:cNvPr id="88068" name="Rectangle 4">
            <a:extLst>
              <a:ext uri="{FF2B5EF4-FFF2-40B4-BE49-F238E27FC236}">
                <a16:creationId xmlns:a16="http://schemas.microsoft.com/office/drawing/2014/main" id="{696B622B-DA23-180D-9420-6FAFCE07DA82}"/>
              </a:ext>
            </a:extLst>
          </p:cNvPr>
          <p:cNvSpPr>
            <a:spLocks noChangeArrowheads="1"/>
          </p:cNvSpPr>
          <p:nvPr/>
        </p:nvSpPr>
        <p:spPr bwMode="auto">
          <a:xfrm>
            <a:off x="388938" y="1558925"/>
            <a:ext cx="11553825"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95338" indent="-338138">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252538" indent="-338138">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709738" indent="-338138">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400">
                <a:latin typeface="Calibri" panose="020F0502020204030204" pitchFamily="34" charset="0"/>
                <a:cs typeface="Arial" panose="020B0604020202020204" pitchFamily="34" charset="0"/>
              </a:rPr>
              <a:t> </a:t>
            </a:r>
            <a:r>
              <a:rPr lang="en-US" altLang="en-US" sz="2400" b="1">
                <a:latin typeface="Calibri" panose="020F0502020204030204" pitchFamily="34" charset="0"/>
                <a:cs typeface="Arial" panose="020B0604020202020204" pitchFamily="34" charset="0"/>
              </a:rPr>
              <a:t>Working of Heap Sort: . . .</a:t>
            </a:r>
          </a:p>
          <a:p>
            <a:pPr lvl="1" eaLnBrk="1" hangingPunct="1">
              <a:spcBef>
                <a:spcPct val="0"/>
              </a:spcBef>
              <a:buClrTx/>
              <a:buSzPct val="80000"/>
              <a:buFont typeface="Courier New" panose="02070309020205020404" pitchFamily="49" charset="0"/>
              <a:buChar char="o"/>
            </a:pPr>
            <a:r>
              <a:rPr lang="en-US" altLang="en-US" sz="1800" b="1">
                <a:latin typeface="Calibri" panose="020F0502020204030204" pitchFamily="34" charset="0"/>
                <a:cs typeface="Arial" panose="020B0604020202020204" pitchFamily="34" charset="0"/>
              </a:rPr>
              <a:t> </a:t>
            </a:r>
            <a:r>
              <a:rPr lang="en-US" altLang="en-US" sz="2200" b="1">
                <a:latin typeface="Calibri" panose="020F0502020204030204" pitchFamily="34" charset="0"/>
                <a:cs typeface="Arial" panose="020B0604020202020204" pitchFamily="34" charset="0"/>
              </a:rPr>
              <a:t>Step 2: </a:t>
            </a:r>
            <a:r>
              <a:rPr lang="en-US" altLang="en-US">
                <a:latin typeface="Calibri" panose="020F0502020204030204" pitchFamily="34" charset="0"/>
                <a:cs typeface="Arial" panose="020B0604020202020204" pitchFamily="34" charset="0"/>
              </a:rPr>
              <a:t>Sort the array by placing largest element at end of unsorted array . . . </a:t>
            </a:r>
          </a:p>
          <a:p>
            <a:pPr lvl="2" eaLnBrk="1" hangingPunct="1">
              <a:spcBef>
                <a:spcPct val="0"/>
              </a:spcBef>
              <a:buClrTx/>
              <a:buSzPct val="80000"/>
              <a:buFont typeface="Wingdings" panose="05000000000000000000" pitchFamily="2" charset="2"/>
              <a:buChar char="§"/>
            </a:pPr>
            <a:r>
              <a:rPr lang="en-US" altLang="en-US" sz="2400">
                <a:latin typeface="Calibri" panose="020F0502020204030204" pitchFamily="34" charset="0"/>
                <a:cs typeface="Arial" panose="020B0604020202020204" pitchFamily="34" charset="0"/>
              </a:rPr>
              <a:t> </a:t>
            </a:r>
            <a:r>
              <a:rPr lang="en-US" altLang="en-US" sz="2200">
                <a:latin typeface="Calibri" panose="020F0502020204030204" pitchFamily="34" charset="0"/>
                <a:cs typeface="Arial" panose="020B0604020202020204" pitchFamily="34" charset="0"/>
              </a:rPr>
              <a:t>As root violates the heap property -  Heapify the tree: </a:t>
            </a:r>
          </a:p>
          <a:p>
            <a:pPr lvl="3" eaLnBrk="1" hangingPunct="1">
              <a:spcBef>
                <a:spcPct val="0"/>
              </a:spcBef>
              <a:buClrTx/>
              <a:buSzPct val="80000"/>
              <a:buFont typeface="Wingdings" panose="05000000000000000000" pitchFamily="2" charset="2"/>
              <a:buChar char="ü"/>
            </a:pPr>
            <a:r>
              <a:rPr lang="en-US" altLang="en-US" sz="2200">
                <a:latin typeface="Calibri" panose="020F0502020204030204" pitchFamily="34" charset="0"/>
                <a:cs typeface="Arial" panose="020B0604020202020204" pitchFamily="34" charset="0"/>
              </a:rPr>
              <a:t> Swap node -2 with its largest child,node-8.</a:t>
            </a:r>
          </a:p>
          <a:p>
            <a:pPr lvl="3" eaLnBrk="1" hangingPunct="1">
              <a:spcBef>
                <a:spcPct val="0"/>
              </a:spcBef>
              <a:buClrTx/>
              <a:buSzPct val="80000"/>
              <a:buFont typeface="Wingdings" panose="05000000000000000000" pitchFamily="2" charset="2"/>
              <a:buChar char="ü"/>
            </a:pPr>
            <a:r>
              <a:rPr lang="en-US" altLang="en-US" sz="2200">
                <a:latin typeface="Calibri" panose="020F0502020204030204" pitchFamily="34" charset="0"/>
                <a:cs typeface="Arial" panose="020B0604020202020204" pitchFamily="34" charset="0"/>
              </a:rPr>
              <a:t>Further, swap node-2 with largest child, node -4.</a:t>
            </a:r>
            <a:endParaRPr lang="en-US" altLang="en-US" sz="2400" b="1">
              <a:latin typeface="Calibri" panose="020F0502020204030204" pitchFamily="34" charset="0"/>
              <a:cs typeface="Arial" panose="020B0604020202020204" pitchFamily="34" charset="0"/>
            </a:endParaRPr>
          </a:p>
        </p:txBody>
      </p:sp>
      <p:pic>
        <p:nvPicPr>
          <p:cNvPr id="88069" name="Picture 2">
            <a:extLst>
              <a:ext uri="{FF2B5EF4-FFF2-40B4-BE49-F238E27FC236}">
                <a16:creationId xmlns:a16="http://schemas.microsoft.com/office/drawing/2014/main" id="{16130051-812F-C215-A0F8-88B4D61A81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8" y="3503613"/>
            <a:ext cx="8572500" cy="300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15A75000-C832-CA63-530B-EC2C2548ABA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F0036C23-13BE-4A48-81D3-8E9948F8DABD}" type="slidenum">
              <a:rPr lang="en-US" altLang="en-US" sz="1100">
                <a:solidFill>
                  <a:srgbClr val="FFFFFF"/>
                </a:solidFill>
              </a:rPr>
              <a:pPr>
                <a:lnSpc>
                  <a:spcPct val="80000"/>
                </a:lnSpc>
              </a:pPr>
              <a:t>4</a:t>
            </a:fld>
            <a:endParaRPr lang="en-US" altLang="en-US" sz="1100">
              <a:solidFill>
                <a:srgbClr val="FFFFFF"/>
              </a:solidFill>
            </a:endParaRPr>
          </a:p>
        </p:txBody>
      </p:sp>
      <p:sp>
        <p:nvSpPr>
          <p:cNvPr id="14341" name="Rectangle 9">
            <a:extLst>
              <a:ext uri="{FF2B5EF4-FFF2-40B4-BE49-F238E27FC236}">
                <a16:creationId xmlns:a16="http://schemas.microsoft.com/office/drawing/2014/main" id="{234AC8B9-78C7-CA45-945B-161E90621DB9}"/>
              </a:ext>
            </a:extLst>
          </p:cNvPr>
          <p:cNvSpPr>
            <a:spLocks noChangeArrowheads="1"/>
          </p:cNvSpPr>
          <p:nvPr/>
        </p:nvSpPr>
        <p:spPr bwMode="auto">
          <a:xfrm>
            <a:off x="211138" y="1512888"/>
            <a:ext cx="11698287"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42900" indent="-342900">
              <a:lnSpc>
                <a:spcPct val="150000"/>
              </a:lnSpc>
              <a:buSzPct val="80000"/>
              <a:buFont typeface="Wingdings" panose="05000000000000000000" pitchFamily="2" charset="2"/>
              <a:buChar char="q"/>
              <a:defRPr/>
            </a:pPr>
            <a:r>
              <a:rPr lang="en-US" altLang="en-US" sz="2200" i="1" dirty="0"/>
              <a:t>  </a:t>
            </a:r>
            <a:r>
              <a:rPr lang="en-US" altLang="en-US" sz="2000" i="1" dirty="0"/>
              <a:t>Many questions about a list are easier to answer if the list is sorted. </a:t>
            </a:r>
          </a:p>
          <a:p>
            <a:pPr marL="342900" indent="-342900">
              <a:buSzPct val="80000"/>
              <a:buFont typeface="Wingdings" panose="05000000000000000000" pitchFamily="2" charset="2"/>
              <a:buChar char="q"/>
              <a:defRPr/>
            </a:pPr>
            <a:r>
              <a:rPr lang="en-US" altLang="en-US" sz="2000" i="1" dirty="0"/>
              <a:t> Time efficiency of algorithms that involve sorting may depend on the efficiency of the sorting</a:t>
            </a:r>
          </a:p>
          <a:p>
            <a:pPr>
              <a:buSzPct val="80000"/>
              <a:defRPr/>
            </a:pPr>
            <a:r>
              <a:rPr lang="en-US" altLang="en-US" sz="2000" i="1" dirty="0"/>
              <a:t>      algorithm being used.</a:t>
            </a:r>
          </a:p>
          <a:p>
            <a:pPr marL="342900" indent="-342900">
              <a:buSzPct val="80000"/>
              <a:buFont typeface="Wingdings" panose="05000000000000000000" pitchFamily="2" charset="2"/>
              <a:buChar char="q"/>
              <a:defRPr/>
            </a:pPr>
            <a:r>
              <a:rPr lang="en-US" altLang="en-US" sz="2000" i="1" dirty="0"/>
              <a:t>EXAMPLE 1: Checking element uniqueness in an array .</a:t>
            </a:r>
          </a:p>
          <a:p>
            <a:pPr marL="738188" indent="-342900">
              <a:buSzPct val="80000"/>
              <a:buFont typeface="Courier New" panose="02070309020205020404" pitchFamily="49" charset="0"/>
              <a:buChar char="o"/>
              <a:defRPr/>
            </a:pPr>
            <a:r>
              <a:rPr lang="en-US" altLang="en-US" sz="2000" i="1" dirty="0"/>
              <a:t>Sort the array first and then check only its consecutive elements: if the array has equal elements, a pair of them must be next to each  other, and vice versa. </a:t>
            </a:r>
          </a:p>
        </p:txBody>
      </p:sp>
      <p:sp>
        <p:nvSpPr>
          <p:cNvPr id="16388" name="Rectangle 1">
            <a:extLst>
              <a:ext uri="{FF2B5EF4-FFF2-40B4-BE49-F238E27FC236}">
                <a16:creationId xmlns:a16="http://schemas.microsoft.com/office/drawing/2014/main" id="{ADC16EA0-550D-FE33-9D18-5F8BD818101D}"/>
              </a:ext>
            </a:extLst>
          </p:cNvPr>
          <p:cNvSpPr>
            <a:spLocks noChangeArrowheads="1"/>
          </p:cNvSpPr>
          <p:nvPr/>
        </p:nvSpPr>
        <p:spPr bwMode="auto">
          <a:xfrm>
            <a:off x="711200" y="534988"/>
            <a:ext cx="2349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1. Presorting</a:t>
            </a:r>
          </a:p>
        </p:txBody>
      </p:sp>
      <p:sp>
        <p:nvSpPr>
          <p:cNvPr id="16389" name="Rectangle 1">
            <a:extLst>
              <a:ext uri="{FF2B5EF4-FFF2-40B4-BE49-F238E27FC236}">
                <a16:creationId xmlns:a16="http://schemas.microsoft.com/office/drawing/2014/main" id="{2351DDED-829E-A350-EE91-95A637F693C1}"/>
              </a:ext>
            </a:extLst>
          </p:cNvPr>
          <p:cNvSpPr>
            <a:spLocks noChangeArrowheads="1"/>
          </p:cNvSpPr>
          <p:nvPr/>
        </p:nvSpPr>
        <p:spPr bwMode="auto">
          <a:xfrm>
            <a:off x="2085975" y="3846513"/>
            <a:ext cx="6964363" cy="25844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ALGORITHM PresortElementUniqueness(A[0..n − 1]) </a:t>
            </a:r>
          </a:p>
          <a:p>
            <a:r>
              <a:rPr lang="en-US" altLang="en-US"/>
              <a:t>//Solves the element uniqueness problem by sorting the array first //Input: An array A[0..n − 1] of orderable elements </a:t>
            </a:r>
          </a:p>
          <a:p>
            <a:r>
              <a:rPr lang="en-US" altLang="en-US"/>
              <a:t>//Output: Returns “true” if A has no equal elements, “false” otherwise sort the array A </a:t>
            </a:r>
          </a:p>
          <a:p>
            <a:r>
              <a:rPr lang="en-US" altLang="en-US"/>
              <a:t>for i ←0 to n−2 do </a:t>
            </a:r>
          </a:p>
          <a:p>
            <a:r>
              <a:rPr lang="en-US" altLang="en-US"/>
              <a:t>     if (A[i]= A[i +1])</a:t>
            </a:r>
          </a:p>
          <a:p>
            <a:r>
              <a:rPr lang="en-US" altLang="en-US"/>
              <a:t>           return false </a:t>
            </a:r>
          </a:p>
          <a:p>
            <a:r>
              <a:rPr lang="en-US" altLang="en-US"/>
              <a:t>return true</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a:extLst>
              <a:ext uri="{FF2B5EF4-FFF2-40B4-BE49-F238E27FC236}">
                <a16:creationId xmlns:a16="http://schemas.microsoft.com/office/drawing/2014/main" id="{3C76DB52-C2D4-FB62-D04D-48731DA53FE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42950" indent="-285750">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143000" indent="-228600">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nSpc>
                <a:spcPct val="80000"/>
              </a:lnSpc>
              <a:spcBef>
                <a:spcPct val="0"/>
              </a:spcBef>
              <a:buClrTx/>
              <a:buSzTx/>
              <a:buFontTx/>
              <a:buNone/>
            </a:pPr>
            <a:fld id="{A0374E45-941B-49A1-B598-69489573862C}" type="slidenum">
              <a:rPr lang="en-US" altLang="en-US" sz="1100">
                <a:solidFill>
                  <a:srgbClr val="FFFFFF"/>
                </a:solidFill>
                <a:latin typeface="Calibri" panose="020F0502020204030204" pitchFamily="34" charset="0"/>
                <a:cs typeface="Arial" panose="020B0604020202020204" pitchFamily="34" charset="0"/>
              </a:rPr>
              <a:pPr>
                <a:lnSpc>
                  <a:spcPct val="80000"/>
                </a:lnSpc>
                <a:spcBef>
                  <a:spcPct val="0"/>
                </a:spcBef>
                <a:buClrTx/>
                <a:buSzTx/>
                <a:buFontTx/>
                <a:buNone/>
              </a:pPr>
              <a:t>40</a:t>
            </a:fld>
            <a:endParaRPr lang="en-US" altLang="en-US" sz="1100">
              <a:solidFill>
                <a:srgbClr val="FFFFFF"/>
              </a:solidFill>
              <a:latin typeface="Calibri" panose="020F0502020204030204" pitchFamily="34" charset="0"/>
              <a:cs typeface="Arial" panose="020B0604020202020204" pitchFamily="34" charset="0"/>
            </a:endParaRPr>
          </a:p>
        </p:txBody>
      </p:sp>
      <p:sp>
        <p:nvSpPr>
          <p:cNvPr id="90115" name="Rectangle 2">
            <a:extLst>
              <a:ext uri="{FF2B5EF4-FFF2-40B4-BE49-F238E27FC236}">
                <a16:creationId xmlns:a16="http://schemas.microsoft.com/office/drawing/2014/main" id="{07877CCC-2B93-E1A2-383C-F9CB776F1F76}"/>
              </a:ext>
            </a:extLst>
          </p:cNvPr>
          <p:cNvSpPr>
            <a:spLocks noGrp="1" noChangeArrowheads="1"/>
          </p:cNvSpPr>
          <p:nvPr>
            <p:ph type="title"/>
          </p:nvPr>
        </p:nvSpPr>
        <p:spPr>
          <a:xfrm>
            <a:off x="817563" y="222250"/>
            <a:ext cx="10871200" cy="962025"/>
          </a:xfrm>
        </p:spPr>
        <p:txBody>
          <a:bodyPr/>
          <a:lstStyle/>
          <a:p>
            <a:pPr marL="342900" indent="-342900"/>
            <a:r>
              <a:rPr lang="en-US" altLang="en-US" sz="3200" b="1">
                <a:solidFill>
                  <a:srgbClr val="0070C0"/>
                </a:solidFill>
                <a:latin typeface="Calibri" panose="020F0502020204030204" pitchFamily="34" charset="0"/>
              </a:rPr>
              <a:t>3. Heaps &amp; Heap Sort.. . .</a:t>
            </a:r>
          </a:p>
        </p:txBody>
      </p:sp>
      <p:sp>
        <p:nvSpPr>
          <p:cNvPr id="90116" name="Rectangle 4">
            <a:extLst>
              <a:ext uri="{FF2B5EF4-FFF2-40B4-BE49-F238E27FC236}">
                <a16:creationId xmlns:a16="http://schemas.microsoft.com/office/drawing/2014/main" id="{A8CE52F8-BF35-C785-2773-B65BF2A71488}"/>
              </a:ext>
            </a:extLst>
          </p:cNvPr>
          <p:cNvSpPr>
            <a:spLocks noChangeArrowheads="1"/>
          </p:cNvSpPr>
          <p:nvPr/>
        </p:nvSpPr>
        <p:spPr bwMode="auto">
          <a:xfrm>
            <a:off x="247650" y="1558925"/>
            <a:ext cx="11752263"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a:spcBef>
                <a:spcPts val="675"/>
              </a:spcBef>
              <a:buClr>
                <a:schemeClr val="accent2"/>
              </a:buClr>
              <a:buSzPct val="60000"/>
              <a:buFont typeface="Wingdings" panose="05000000000000000000" pitchFamily="2" charset="2"/>
              <a:buChar char=""/>
              <a:defRPr sz="2700">
                <a:solidFill>
                  <a:schemeClr val="tx1"/>
                </a:solidFill>
                <a:latin typeface="Tw Cen MT" panose="020B0602020104020603" pitchFamily="34" charset="0"/>
              </a:defRPr>
            </a:lvl1pPr>
            <a:lvl2pPr marL="795338" indent="-338138">
              <a:spcBef>
                <a:spcPts val="538"/>
              </a:spcBef>
              <a:buClr>
                <a:schemeClr val="accent1"/>
              </a:buClr>
              <a:buSzPct val="70000"/>
              <a:buFont typeface="Wingdings 2" panose="05020102010507070707" pitchFamily="18" charset="2"/>
              <a:buChar char=""/>
              <a:defRPr sz="2400">
                <a:solidFill>
                  <a:schemeClr val="tx1"/>
                </a:solidFill>
                <a:latin typeface="Tw Cen MT" panose="020B0602020104020603" pitchFamily="34" charset="0"/>
              </a:defRPr>
            </a:lvl2pPr>
            <a:lvl3pPr marL="1252538" indent="-338138">
              <a:spcBef>
                <a:spcPts val="488"/>
              </a:spcBef>
              <a:buClr>
                <a:schemeClr val="accent2"/>
              </a:buClr>
              <a:buSzPct val="75000"/>
              <a:buFont typeface="Wingdings" panose="05000000000000000000" pitchFamily="2" charset="2"/>
              <a:buChar char=""/>
              <a:defRPr sz="2100">
                <a:solidFill>
                  <a:schemeClr val="tx1"/>
                </a:solidFill>
                <a:latin typeface="Tw Cen MT" panose="020B0602020104020603" pitchFamily="34" charset="0"/>
              </a:defRPr>
            </a:lvl3pPr>
            <a:lvl4pPr marL="1600200" indent="-228600">
              <a:spcBef>
                <a:spcPts val="388"/>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388"/>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388"/>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Pct val="80000"/>
              <a:buFont typeface="Wingdings" panose="05000000000000000000" pitchFamily="2" charset="2"/>
              <a:buChar char="q"/>
            </a:pPr>
            <a:r>
              <a:rPr lang="en-US" altLang="en-US" sz="2400">
                <a:latin typeface="Calibri" panose="020F0502020204030204" pitchFamily="34" charset="0"/>
                <a:cs typeface="Arial" panose="020B0604020202020204" pitchFamily="34" charset="0"/>
              </a:rPr>
              <a:t> </a:t>
            </a:r>
            <a:r>
              <a:rPr lang="en-US" altLang="en-US" sz="2400" b="1">
                <a:latin typeface="Calibri" panose="020F0502020204030204" pitchFamily="34" charset="0"/>
                <a:cs typeface="Arial" panose="020B0604020202020204" pitchFamily="34" charset="0"/>
              </a:rPr>
              <a:t>Working of Heap Sort: . . .</a:t>
            </a:r>
          </a:p>
          <a:p>
            <a:pPr lvl="1" eaLnBrk="1" hangingPunct="1">
              <a:spcBef>
                <a:spcPct val="0"/>
              </a:spcBef>
              <a:buClrTx/>
              <a:buSzPct val="80000"/>
              <a:buFont typeface="Courier New" panose="02070309020205020404" pitchFamily="49" charset="0"/>
              <a:buChar char="o"/>
            </a:pPr>
            <a:r>
              <a:rPr lang="en-US" altLang="en-US" sz="1800" b="1">
                <a:latin typeface="Calibri" panose="020F0502020204030204" pitchFamily="34" charset="0"/>
                <a:cs typeface="Arial" panose="020B0604020202020204" pitchFamily="34" charset="0"/>
              </a:rPr>
              <a:t> </a:t>
            </a:r>
            <a:r>
              <a:rPr lang="en-US" altLang="en-US" sz="2200" b="1">
                <a:latin typeface="Calibri" panose="020F0502020204030204" pitchFamily="34" charset="0"/>
                <a:cs typeface="Arial" panose="020B0604020202020204" pitchFamily="34" charset="0"/>
              </a:rPr>
              <a:t>Step 2: </a:t>
            </a:r>
            <a:r>
              <a:rPr lang="en-US" altLang="en-US">
                <a:latin typeface="Calibri" panose="020F0502020204030204" pitchFamily="34" charset="0"/>
                <a:cs typeface="Arial" panose="020B0604020202020204" pitchFamily="34" charset="0"/>
              </a:rPr>
              <a:t>Sort the array by placing largest element at end of unsorted array . . . </a:t>
            </a:r>
          </a:p>
          <a:p>
            <a:pPr lvl="2" eaLnBrk="1" hangingPunct="1">
              <a:spcBef>
                <a:spcPct val="0"/>
              </a:spcBef>
              <a:buClrTx/>
              <a:buSzPct val="80000"/>
              <a:buFont typeface="Wingdings" panose="05000000000000000000" pitchFamily="2" charset="2"/>
              <a:buChar char="§"/>
            </a:pPr>
            <a:r>
              <a:rPr lang="en-US" altLang="en-US" sz="2200">
                <a:latin typeface="Calibri" panose="020F0502020204030204" pitchFamily="34" charset="0"/>
                <a:cs typeface="Arial" panose="020B0604020202020204" pitchFamily="34" charset="0"/>
              </a:rPr>
              <a:t>Swap the maximum element (node-8) with the last element(node-2) in the unsorted array.</a:t>
            </a:r>
          </a:p>
          <a:p>
            <a:pPr lvl="2" eaLnBrk="1" hangingPunct="1">
              <a:spcBef>
                <a:spcPct val="0"/>
              </a:spcBef>
              <a:buClrTx/>
              <a:buSzPct val="80000"/>
              <a:buFont typeface="Wingdings" panose="05000000000000000000" pitchFamily="2" charset="2"/>
              <a:buChar char="§"/>
            </a:pPr>
            <a:r>
              <a:rPr lang="en-US" altLang="en-US" sz="2200">
                <a:latin typeface="Calibri" panose="020F0502020204030204" pitchFamily="34" charset="0"/>
                <a:cs typeface="Arial" panose="020B0604020202020204" pitchFamily="34" charset="0"/>
              </a:rPr>
              <a:t>Decrease the size of the heap by 1  - Ignore the third last element as it is now sorted.</a:t>
            </a:r>
          </a:p>
        </p:txBody>
      </p:sp>
      <p:pic>
        <p:nvPicPr>
          <p:cNvPr id="90117" name="Picture 2">
            <a:extLst>
              <a:ext uri="{FF2B5EF4-FFF2-40B4-BE49-F238E27FC236}">
                <a16:creationId xmlns:a16="http://schemas.microsoft.com/office/drawing/2014/main" id="{6E61075A-18D7-30C1-0AF9-D8A1CAE1E8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8" y="3108325"/>
            <a:ext cx="9050337" cy="33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a:extLst>
              <a:ext uri="{FF2B5EF4-FFF2-40B4-BE49-F238E27FC236}">
                <a16:creationId xmlns:a16="http://schemas.microsoft.com/office/drawing/2014/main" id="{E12F5D36-D428-40F3-07AF-E76FB8928D3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76498C74-F9B8-4F9D-8B48-0CEDBFEEED4D}" type="slidenum">
              <a:rPr lang="en-US" altLang="en-US" sz="1200" b="0">
                <a:solidFill>
                  <a:srgbClr val="A8CDF6"/>
                </a:solidFill>
                <a:latin typeface="Times New Roman" panose="02020603050405020304" pitchFamily="18" charset="0"/>
              </a:rPr>
              <a:pPr>
                <a:lnSpc>
                  <a:spcPct val="80000"/>
                </a:lnSpc>
              </a:pPr>
              <a:t>41</a:t>
            </a:fld>
            <a:endParaRPr lang="en-US" altLang="en-US" sz="1200" b="0">
              <a:solidFill>
                <a:srgbClr val="A8CDF6"/>
              </a:solidFill>
              <a:latin typeface="Times New Roman" panose="02020603050405020304" pitchFamily="18" charset="0"/>
            </a:endParaRPr>
          </a:p>
        </p:txBody>
      </p:sp>
      <p:sp>
        <p:nvSpPr>
          <p:cNvPr id="36871" name="Rectangle 1">
            <a:extLst>
              <a:ext uri="{FF2B5EF4-FFF2-40B4-BE49-F238E27FC236}">
                <a16:creationId xmlns:a16="http://schemas.microsoft.com/office/drawing/2014/main" id="{7F89798B-4B99-1926-E899-7EE9A9366019}"/>
              </a:ext>
            </a:extLst>
          </p:cNvPr>
          <p:cNvSpPr>
            <a:spLocks noChangeArrowheads="1"/>
          </p:cNvSpPr>
          <p:nvPr/>
        </p:nvSpPr>
        <p:spPr bwMode="auto">
          <a:xfrm>
            <a:off x="5181600" y="385763"/>
            <a:ext cx="2193925" cy="631825"/>
          </a:xfrm>
          <a:prstGeom prst="rect">
            <a:avLst/>
          </a:prstGeom>
          <a:no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buFont typeface="Wingdings" panose="05000000000000000000" pitchFamily="2" charset="2"/>
              <a:buNone/>
              <a:defRPr/>
            </a:pPr>
            <a:r>
              <a:rPr lang="en-US" sz="3505" dirty="0">
                <a:solidFill>
                  <a:srgbClr val="00B0F0"/>
                </a:solidFill>
              </a:rPr>
              <a:t>References</a:t>
            </a:r>
            <a:endParaRPr lang="en-US" sz="4000" b="1" dirty="0">
              <a:cs typeface="Calibri" panose="020F0502020204030204" pitchFamily="34" charset="0"/>
            </a:endParaRPr>
          </a:p>
        </p:txBody>
      </p:sp>
      <p:sp>
        <p:nvSpPr>
          <p:cNvPr id="61444" name="Rectangle 1">
            <a:extLst>
              <a:ext uri="{FF2B5EF4-FFF2-40B4-BE49-F238E27FC236}">
                <a16:creationId xmlns:a16="http://schemas.microsoft.com/office/drawing/2014/main" id="{6A870E7F-9501-E886-27D3-24A6D704297D}"/>
              </a:ext>
            </a:extLst>
          </p:cNvPr>
          <p:cNvSpPr>
            <a:spLocks noChangeArrowheads="1"/>
          </p:cNvSpPr>
          <p:nvPr/>
        </p:nvSpPr>
        <p:spPr bwMode="auto">
          <a:xfrm>
            <a:off x="169863" y="1866900"/>
            <a:ext cx="1141730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ct val="115000"/>
              </a:lnSpc>
              <a:spcBef>
                <a:spcPts val="300"/>
              </a:spcBef>
              <a:buFont typeface="Tw Cen MT" panose="020B0602020104020603" pitchFamily="34" charset="0"/>
              <a:buAutoNum type="arabicPeriod"/>
              <a:defRPr/>
            </a:pPr>
            <a:r>
              <a:rPr lang="en-US" altLang="en-US" dirty="0">
                <a:cs typeface="Arial" panose="020B0604020202020204" pitchFamily="34" charset="0"/>
                <a:hlinkClick r:id="rId3"/>
              </a:rPr>
              <a:t>https://www.scaler.com/topics/c-data-structures/</a:t>
            </a:r>
            <a:endParaRPr lang="en-US" altLang="en-US" dirty="0">
              <a:cs typeface="Arial" panose="020B0604020202020204" pitchFamily="34" charset="0"/>
            </a:endParaRPr>
          </a:p>
          <a:p>
            <a:pPr algn="just">
              <a:lnSpc>
                <a:spcPct val="115000"/>
              </a:lnSpc>
              <a:spcBef>
                <a:spcPts val="300"/>
              </a:spcBef>
              <a:buFont typeface="Tw Cen MT" panose="020B0602020104020603" pitchFamily="34" charset="0"/>
              <a:buAutoNum type="arabicPeriod"/>
              <a:defRPr/>
            </a:pPr>
            <a:r>
              <a:rPr lang="en-GB" altLang="en-US" sz="1400" dirty="0">
                <a:latin typeface="Arial" panose="020B0604020202020204" pitchFamily="34" charset="0"/>
                <a:cs typeface="Arial" panose="020B0604020202020204" pitchFamily="34" charset="0"/>
                <a:hlinkClick r:id="rId4"/>
              </a:rPr>
              <a:t>https://www.javatpoint.com/primitive-vs-non-primitive-data-structure</a:t>
            </a:r>
            <a:endParaRPr lang="en-GB" altLang="en-US" sz="1400" dirty="0">
              <a:latin typeface="Arial" panose="020B0604020202020204" pitchFamily="34" charset="0"/>
              <a:cs typeface="Arial" panose="020B0604020202020204" pitchFamily="34" charset="0"/>
            </a:endParaRPr>
          </a:p>
          <a:p>
            <a:pPr algn="just">
              <a:lnSpc>
                <a:spcPct val="115000"/>
              </a:lnSpc>
              <a:spcBef>
                <a:spcPts val="300"/>
              </a:spcBef>
              <a:buFont typeface="Tw Cen MT" panose="020B0602020104020603" pitchFamily="34" charset="0"/>
              <a:buAutoNum type="arabicPeriod"/>
              <a:defRPr/>
            </a:pPr>
            <a:r>
              <a:rPr lang="en-GB" altLang="en-US" sz="1400" dirty="0">
                <a:latin typeface="Arial" panose="020B0604020202020204" pitchFamily="34" charset="0"/>
                <a:cs typeface="Arial" panose="020B0604020202020204" pitchFamily="34" charset="0"/>
                <a:hlinkClick r:id="rId5"/>
              </a:rPr>
              <a:t>https://www.javatpoint.com/merge-sort</a:t>
            </a:r>
            <a:endParaRPr lang="en-GB" altLang="en-US" sz="1400" dirty="0">
              <a:latin typeface="Arial" panose="020B0604020202020204" pitchFamily="34" charset="0"/>
              <a:cs typeface="Arial" panose="020B0604020202020204" pitchFamily="34" charset="0"/>
            </a:endParaRPr>
          </a:p>
          <a:p>
            <a:pPr algn="just">
              <a:lnSpc>
                <a:spcPct val="115000"/>
              </a:lnSpc>
              <a:spcBef>
                <a:spcPts val="300"/>
              </a:spcBef>
              <a:buFont typeface="Tw Cen MT" panose="020B0602020104020603" pitchFamily="34" charset="0"/>
              <a:buAutoNum type="arabicPeriod"/>
              <a:defRPr/>
            </a:pPr>
            <a:r>
              <a:rPr lang="en-GB" altLang="en-US" sz="1400" dirty="0">
                <a:latin typeface="Arial" panose="020B0604020202020204" pitchFamily="34" charset="0"/>
                <a:cs typeface="Arial" panose="020B0604020202020204" pitchFamily="34" charset="0"/>
                <a:hlinkClick r:id="rId6"/>
              </a:rPr>
              <a:t>https://www.geeksforgeeks.org/</a:t>
            </a:r>
            <a:endParaRPr lang="en-GB" altLang="en-US" sz="1400" dirty="0">
              <a:latin typeface="Arial" panose="020B0604020202020204" pitchFamily="34" charset="0"/>
              <a:cs typeface="Arial" panose="020B0604020202020204" pitchFamily="34" charset="0"/>
            </a:endParaRPr>
          </a:p>
          <a:p>
            <a:pPr algn="just">
              <a:lnSpc>
                <a:spcPct val="115000"/>
              </a:lnSpc>
              <a:spcBef>
                <a:spcPts val="300"/>
              </a:spcBef>
              <a:buFont typeface="Tw Cen MT" panose="020B0602020104020603" pitchFamily="34" charset="0"/>
              <a:buAutoNum type="arabicPeriod"/>
              <a:defRPr/>
            </a:pPr>
            <a:r>
              <a:rPr lang="en-GB" altLang="en-US" sz="1400" dirty="0">
                <a:latin typeface="Arial" panose="020B0604020202020204" pitchFamily="34" charset="0"/>
                <a:cs typeface="Arial" panose="020B0604020202020204" pitchFamily="34" charset="0"/>
                <a:hlinkClick r:id="rId7"/>
              </a:rPr>
              <a:t>https://www.shiksha.com/online-courses/articles/quicksort-algorithm-with-code/</a:t>
            </a:r>
            <a:endParaRPr lang="en-GB" altLang="en-US" sz="1400" dirty="0">
              <a:latin typeface="Arial" panose="020B0604020202020204" pitchFamily="34" charset="0"/>
              <a:cs typeface="Arial" panose="020B0604020202020204" pitchFamily="34" charset="0"/>
            </a:endParaRPr>
          </a:p>
          <a:p>
            <a:pPr marL="0" indent="0" algn="just">
              <a:lnSpc>
                <a:spcPct val="115000"/>
              </a:lnSpc>
              <a:spcBef>
                <a:spcPts val="300"/>
              </a:spcBef>
              <a:defRPr/>
            </a:pPr>
            <a:endParaRPr lang="en-GB" altLang="en-US" sz="1400" dirty="0">
              <a:latin typeface="Arial" panose="020B0604020202020204" pitchFamily="34" charset="0"/>
              <a:cs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WordArt 7">
            <a:extLst>
              <a:ext uri="{FF2B5EF4-FFF2-40B4-BE49-F238E27FC236}">
                <a16:creationId xmlns:a16="http://schemas.microsoft.com/office/drawing/2014/main" id="{F36E876E-0D0D-CA01-B958-E5458F39F678}"/>
              </a:ext>
            </a:extLst>
          </p:cNvPr>
          <p:cNvSpPr>
            <a:spLocks noChangeArrowheads="1" noChangeShapeType="1" noTextEdit="1"/>
          </p:cNvSpPr>
          <p:nvPr/>
        </p:nvSpPr>
        <p:spPr bwMode="auto">
          <a:xfrm rot="10800000">
            <a:off x="4506913" y="4772025"/>
            <a:ext cx="2886075" cy="630238"/>
          </a:xfrm>
          <a:prstGeom prst="rect">
            <a:avLst/>
          </a:prstGeom>
        </p:spPr>
        <p:txBody>
          <a:bodyPr spcFirstLastPara="1" wrap="none" fromWordArt="1">
            <a:prstTxWarp prst="textArchUp">
              <a:avLst>
                <a:gd name="adj" fmla="val 4"/>
              </a:avLst>
            </a:prstTxWarp>
          </a:bodyPr>
          <a:lstStyle/>
          <a:p>
            <a:pPr algn="ctr"/>
            <a:r>
              <a:rPr lang="en-IN" sz="3496" kern="10">
                <a:ln w="9525">
                  <a:solidFill>
                    <a:srgbClr val="000000"/>
                  </a:solidFill>
                  <a:round/>
                  <a:headEnd/>
                  <a:tailEnd/>
                </a:ln>
                <a:solidFill>
                  <a:srgbClr val="3366FF"/>
                </a:solidFill>
                <a:latin typeface="Bodoni MT" panose="02070603080606020203" pitchFamily="18" charset="0"/>
              </a:rPr>
              <a:t>! Thank You !</a:t>
            </a:r>
          </a:p>
        </p:txBody>
      </p:sp>
      <p:pic>
        <p:nvPicPr>
          <p:cNvPr id="94211" name="Picture 2" descr="C:\Documents and Settings\HODCSE\Desktop\images.jpg">
            <a:extLst>
              <a:ext uri="{FF2B5EF4-FFF2-40B4-BE49-F238E27FC236}">
                <a16:creationId xmlns:a16="http://schemas.microsoft.com/office/drawing/2014/main" id="{6C24D909-FF90-F35E-DF68-F217439B8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2076450"/>
            <a:ext cx="2082800"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Slide Number Placeholder 1">
            <a:extLst>
              <a:ext uri="{FF2B5EF4-FFF2-40B4-BE49-F238E27FC236}">
                <a16:creationId xmlns:a16="http://schemas.microsoft.com/office/drawing/2014/main" id="{C3B8BBEC-1D98-F5B2-AB99-4FBD76EFCFF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3FD19275-543A-438C-A66A-9EDE148D367F}" type="slidenum">
              <a:rPr lang="en-US" altLang="en-US" sz="1200">
                <a:solidFill>
                  <a:srgbClr val="FFFFFF"/>
                </a:solidFill>
              </a:rPr>
              <a:pPr>
                <a:lnSpc>
                  <a:spcPct val="80000"/>
                </a:lnSpc>
              </a:pPr>
              <a:t>42</a:t>
            </a:fld>
            <a:endParaRPr lang="en-US" altLang="en-US" sz="12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3D041B3-2B77-E5A2-BAFF-CE1E426DE8F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5336C5A7-976B-46CB-AD1E-4D410CEBBA67}" type="slidenum">
              <a:rPr lang="en-US" altLang="en-US" sz="1100">
                <a:solidFill>
                  <a:srgbClr val="FFFFFF"/>
                </a:solidFill>
              </a:rPr>
              <a:pPr>
                <a:lnSpc>
                  <a:spcPct val="80000"/>
                </a:lnSpc>
              </a:pPr>
              <a:t>5</a:t>
            </a:fld>
            <a:endParaRPr lang="en-US" altLang="en-US" sz="1100">
              <a:solidFill>
                <a:srgbClr val="FFFFFF"/>
              </a:solidFill>
            </a:endParaRPr>
          </a:p>
        </p:txBody>
      </p:sp>
      <p:sp>
        <p:nvSpPr>
          <p:cNvPr id="14341" name="Rectangle 9">
            <a:extLst>
              <a:ext uri="{FF2B5EF4-FFF2-40B4-BE49-F238E27FC236}">
                <a16:creationId xmlns:a16="http://schemas.microsoft.com/office/drawing/2014/main" id="{59042BD0-4DF7-1FD5-2A35-F8645F1985D5}"/>
              </a:ext>
            </a:extLst>
          </p:cNvPr>
          <p:cNvSpPr>
            <a:spLocks noChangeArrowheads="1"/>
          </p:cNvSpPr>
          <p:nvPr/>
        </p:nvSpPr>
        <p:spPr bwMode="auto">
          <a:xfrm>
            <a:off x="233363" y="1589088"/>
            <a:ext cx="11698287"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42900" indent="-342900">
              <a:buSzPct val="80000"/>
              <a:buFont typeface="Wingdings" panose="05000000000000000000" pitchFamily="2" charset="2"/>
              <a:buChar char="q"/>
              <a:defRPr/>
            </a:pPr>
            <a:r>
              <a:rPr lang="en-US" altLang="en-US" sz="2200" i="1" dirty="0"/>
              <a:t> </a:t>
            </a:r>
            <a:r>
              <a:rPr lang="en-US" altLang="en-US" sz="2000" i="1" dirty="0"/>
              <a:t>Running time of this algorithm is the sum of the </a:t>
            </a:r>
            <a:r>
              <a:rPr lang="en-US" altLang="en-US" sz="2000" b="1" dirty="0"/>
              <a:t>time spent on sorting </a:t>
            </a:r>
            <a:r>
              <a:rPr lang="en-US" altLang="en-US" sz="2000" i="1" dirty="0"/>
              <a:t>and the </a:t>
            </a:r>
            <a:r>
              <a:rPr lang="en-US" altLang="en-US" sz="2000" b="1" dirty="0"/>
              <a:t>time spent on checking </a:t>
            </a:r>
            <a:r>
              <a:rPr lang="en-US" altLang="en-US" sz="2000" i="1" dirty="0"/>
              <a:t>consecutive elements. </a:t>
            </a:r>
          </a:p>
          <a:p>
            <a:pPr marL="342900" indent="-342900">
              <a:buSzPct val="80000"/>
              <a:buFont typeface="Wingdings" panose="05000000000000000000" pitchFamily="2" charset="2"/>
              <a:buChar char="q"/>
              <a:defRPr/>
            </a:pPr>
            <a:r>
              <a:rPr lang="en-US" altLang="en-US" sz="2000" i="1" dirty="0"/>
              <a:t>Since the former requires  at least n log n comparisons and the latter needs no more than n −1comparisons,</a:t>
            </a:r>
          </a:p>
          <a:p>
            <a:pPr>
              <a:buSzPct val="80000"/>
              <a:defRPr/>
            </a:pPr>
            <a:r>
              <a:rPr lang="en-US" altLang="en-US" sz="2000" i="1" dirty="0"/>
              <a:t>      it is the sorting part that will determine the overall efficiency of the algorithm.</a:t>
            </a:r>
          </a:p>
          <a:p>
            <a:pPr marL="342900" indent="-342900">
              <a:buSzPct val="80000"/>
              <a:buFont typeface="Wingdings" panose="05000000000000000000" pitchFamily="2" charset="2"/>
              <a:buChar char="q"/>
              <a:defRPr/>
            </a:pPr>
            <a:r>
              <a:rPr lang="en-US" altLang="en-US" sz="2000" i="1" dirty="0"/>
              <a:t> Worst-case efficiency of the entire presorting-based algorithm will be also in (</a:t>
            </a:r>
            <a:r>
              <a:rPr lang="en-US" altLang="en-US" sz="2000" i="1" dirty="0" err="1"/>
              <a:t>nlog</a:t>
            </a:r>
            <a:r>
              <a:rPr lang="en-US" altLang="en-US" sz="2000" i="1" dirty="0"/>
              <a:t> n): </a:t>
            </a:r>
          </a:p>
        </p:txBody>
      </p:sp>
      <p:sp>
        <p:nvSpPr>
          <p:cNvPr id="18436" name="Rectangle 1">
            <a:extLst>
              <a:ext uri="{FF2B5EF4-FFF2-40B4-BE49-F238E27FC236}">
                <a16:creationId xmlns:a16="http://schemas.microsoft.com/office/drawing/2014/main" id="{4289105F-34D7-D233-9D25-67CCA9017F51}"/>
              </a:ext>
            </a:extLst>
          </p:cNvPr>
          <p:cNvSpPr>
            <a:spLocks noChangeArrowheads="1"/>
          </p:cNvSpPr>
          <p:nvPr/>
        </p:nvSpPr>
        <p:spPr bwMode="auto">
          <a:xfrm>
            <a:off x="711200" y="534988"/>
            <a:ext cx="2349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1. Presorting</a:t>
            </a:r>
          </a:p>
        </p:txBody>
      </p:sp>
      <p:sp>
        <p:nvSpPr>
          <p:cNvPr id="18437" name="Rectangle 2">
            <a:extLst>
              <a:ext uri="{FF2B5EF4-FFF2-40B4-BE49-F238E27FC236}">
                <a16:creationId xmlns:a16="http://schemas.microsoft.com/office/drawing/2014/main" id="{7F643DB9-CC15-049B-7C45-BA51FE200A31}"/>
              </a:ext>
            </a:extLst>
          </p:cNvPr>
          <p:cNvSpPr>
            <a:spLocks noChangeArrowheads="1"/>
          </p:cNvSpPr>
          <p:nvPr/>
        </p:nvSpPr>
        <p:spPr bwMode="auto">
          <a:xfrm>
            <a:off x="2851150" y="3651250"/>
            <a:ext cx="5070475" cy="3698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pt-BR" altLang="en-US"/>
              <a:t>T(n) =T</a:t>
            </a:r>
            <a:r>
              <a:rPr lang="pt-BR" altLang="en-US" baseline="-25000"/>
              <a:t>sort</a:t>
            </a:r>
            <a:r>
              <a:rPr lang="pt-BR" altLang="en-US"/>
              <a:t>(n) + T</a:t>
            </a:r>
            <a:r>
              <a:rPr lang="pt-BR" altLang="en-US" baseline="-25000"/>
              <a:t>scan</a:t>
            </a:r>
            <a:r>
              <a:rPr lang="pt-BR" altLang="en-US"/>
              <a:t>(n) ∈ </a:t>
            </a:r>
            <a:r>
              <a:rPr lang="el-GR" altLang="en-US"/>
              <a:t>θ</a:t>
            </a:r>
            <a:r>
              <a:rPr lang="pt-BR" altLang="en-US"/>
              <a:t>(n log n) + </a:t>
            </a:r>
            <a:r>
              <a:rPr lang="el-GR" altLang="en-US"/>
              <a:t>θ </a:t>
            </a:r>
            <a:r>
              <a:rPr lang="pt-BR" altLang="en-US"/>
              <a:t>(n)=</a:t>
            </a:r>
            <a:r>
              <a:rPr lang="el-GR" altLang="en-US"/>
              <a:t>θ</a:t>
            </a:r>
            <a:r>
              <a:rPr lang="pt-BR" altLang="en-US"/>
              <a:t> (n logn).</a:t>
            </a:r>
            <a:endParaRPr lang="en-US"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F35620D6-4359-BA96-B134-EB420687FBB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D858EA5A-73D3-4D98-ACA5-D7EAF265FEAC}" type="slidenum">
              <a:rPr lang="en-US" altLang="en-US" sz="1100">
                <a:solidFill>
                  <a:srgbClr val="FFFFFF"/>
                </a:solidFill>
              </a:rPr>
              <a:pPr>
                <a:lnSpc>
                  <a:spcPct val="80000"/>
                </a:lnSpc>
              </a:pPr>
              <a:t>6</a:t>
            </a:fld>
            <a:endParaRPr lang="en-US" altLang="en-US" sz="1100">
              <a:solidFill>
                <a:srgbClr val="FFFFFF"/>
              </a:solidFill>
            </a:endParaRPr>
          </a:p>
        </p:txBody>
      </p:sp>
      <p:sp>
        <p:nvSpPr>
          <p:cNvPr id="14341" name="Rectangle 9">
            <a:extLst>
              <a:ext uri="{FF2B5EF4-FFF2-40B4-BE49-F238E27FC236}">
                <a16:creationId xmlns:a16="http://schemas.microsoft.com/office/drawing/2014/main" id="{A02CE6DB-D7BD-786B-83F1-1F80B0BFB71C}"/>
              </a:ext>
            </a:extLst>
          </p:cNvPr>
          <p:cNvSpPr>
            <a:spLocks noChangeArrowheads="1"/>
          </p:cNvSpPr>
          <p:nvPr/>
        </p:nvSpPr>
        <p:spPr bwMode="auto">
          <a:xfrm>
            <a:off x="176213" y="1554163"/>
            <a:ext cx="11698287"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42900" indent="-342900">
              <a:lnSpc>
                <a:spcPct val="150000"/>
              </a:lnSpc>
              <a:buSzPct val="80000"/>
              <a:buFont typeface="Wingdings" panose="05000000000000000000" pitchFamily="2" charset="2"/>
              <a:buChar char="q"/>
              <a:defRPr/>
            </a:pPr>
            <a:r>
              <a:rPr lang="en-US" altLang="en-US" sz="2000" b="1" i="1" dirty="0"/>
              <a:t>EXAMPLE 2 - Computing a mode:</a:t>
            </a:r>
          </a:p>
          <a:p>
            <a:pPr marL="855663" indent="-342900">
              <a:buSzPct val="80000"/>
              <a:buFont typeface="Courier New" panose="02070309020205020404" pitchFamily="49" charset="0"/>
              <a:buChar char="o"/>
              <a:defRPr/>
            </a:pPr>
            <a:r>
              <a:rPr lang="en-US" altLang="en-US" sz="2000" i="1" dirty="0"/>
              <a:t>A mode is a value that occurs most often in a given list of numbers. For example, for 5, 1, 5, 7, 6, 5, 7, the mode is 5.</a:t>
            </a:r>
          </a:p>
          <a:p>
            <a:pPr marL="855663" indent="-342900">
              <a:buSzPct val="80000"/>
              <a:buFont typeface="Courier New" panose="02070309020205020404" pitchFamily="49" charset="0"/>
              <a:buChar char="o"/>
              <a:defRPr/>
            </a:pPr>
            <a:r>
              <a:rPr lang="en-US" altLang="en-US" sz="2000" i="1" dirty="0"/>
              <a:t>The brute-force approach to computing a mode would scan the list and compute the  frequencies of all its distinct values, then find the value with the largest frequency.</a:t>
            </a:r>
          </a:p>
          <a:p>
            <a:pPr marL="855663" indent="-342900">
              <a:buSzPct val="80000"/>
              <a:buFont typeface="Courier New" panose="02070309020205020404" pitchFamily="49" charset="0"/>
              <a:buChar char="o"/>
              <a:defRPr/>
            </a:pPr>
            <a:r>
              <a:rPr lang="en-US" altLang="en-US" sz="2000" i="1" dirty="0"/>
              <a:t>Worst-case input for brute-force algorithm is a list with no equal elements. </a:t>
            </a:r>
          </a:p>
          <a:p>
            <a:pPr marL="855663" indent="-342900">
              <a:buSzPct val="80000"/>
              <a:buFont typeface="Courier New" panose="02070309020205020404" pitchFamily="49" charset="0"/>
              <a:buChar char="o"/>
              <a:defRPr/>
            </a:pPr>
            <a:r>
              <a:rPr lang="en-US" altLang="en-US" sz="2000" i="1" dirty="0"/>
              <a:t>For such a list, its </a:t>
            </a:r>
            <a:r>
              <a:rPr lang="en-US" altLang="en-US" sz="2000" i="1" dirty="0" err="1"/>
              <a:t>i</a:t>
            </a:r>
            <a:r>
              <a:rPr lang="en-US" altLang="en-US" sz="2000" i="1" baseline="30000" dirty="0" err="1"/>
              <a:t>th</a:t>
            </a:r>
            <a:r>
              <a:rPr lang="en-US" altLang="en-US" sz="2000" i="1" dirty="0"/>
              <a:t> element is compared with </a:t>
            </a:r>
            <a:r>
              <a:rPr lang="en-US" altLang="en-US" sz="2000" i="1" dirty="0" err="1"/>
              <a:t>i</a:t>
            </a:r>
            <a:r>
              <a:rPr lang="en-US" altLang="en-US" sz="2000" i="1" dirty="0"/>
              <a:t> − 1 elements of the auxiliary list of distinct values seen so far, before being added to the list with a frequency of 1. </a:t>
            </a:r>
          </a:p>
          <a:p>
            <a:pPr marL="855663" indent="-342900">
              <a:buSzPct val="80000"/>
              <a:buFont typeface="Courier New" panose="02070309020205020404" pitchFamily="49" charset="0"/>
              <a:buChar char="o"/>
              <a:defRPr/>
            </a:pPr>
            <a:r>
              <a:rPr lang="en-US" altLang="en-US" sz="2000" i="1" dirty="0"/>
              <a:t>As a result, the worst-case number of comparisons made by this algorithm in creating the frequency list is:</a:t>
            </a:r>
          </a:p>
          <a:p>
            <a:pPr marL="855663" indent="-342900">
              <a:buSzPct val="80000"/>
              <a:buFont typeface="Courier New" panose="02070309020205020404" pitchFamily="49" charset="0"/>
              <a:buChar char="o"/>
              <a:defRPr/>
            </a:pPr>
            <a:endParaRPr lang="en-US" altLang="en-US" sz="2000" i="1" dirty="0"/>
          </a:p>
          <a:p>
            <a:pPr marL="855663" indent="-342900">
              <a:buSzPct val="80000"/>
              <a:buFont typeface="Courier New" panose="02070309020205020404" pitchFamily="49" charset="0"/>
              <a:buChar char="o"/>
              <a:defRPr/>
            </a:pPr>
            <a:endParaRPr lang="en-US" altLang="en-US" sz="2000" i="1" dirty="0"/>
          </a:p>
          <a:p>
            <a:pPr marL="855663" indent="-342900">
              <a:buSzPct val="80000"/>
              <a:buFont typeface="Courier New" panose="02070309020205020404" pitchFamily="49" charset="0"/>
              <a:buChar char="o"/>
              <a:defRPr/>
            </a:pPr>
            <a:endParaRPr lang="en-US" altLang="en-US" sz="2000" i="1" dirty="0"/>
          </a:p>
          <a:p>
            <a:pPr marL="855663" indent="-342900">
              <a:buSzPct val="80000"/>
              <a:buFont typeface="Courier New" panose="02070309020205020404" pitchFamily="49" charset="0"/>
              <a:buChar char="o"/>
              <a:defRPr/>
            </a:pPr>
            <a:r>
              <a:rPr lang="en-US" altLang="en-US" sz="2000" i="1" dirty="0"/>
              <a:t> The additional n −1 comparisons needed to find the largest frequency in the auxiliary list do not change the quadratic worst-case efficiency class of the algorithm.</a:t>
            </a:r>
          </a:p>
        </p:txBody>
      </p:sp>
      <p:sp>
        <p:nvSpPr>
          <p:cNvPr id="20484" name="Rectangle 1">
            <a:extLst>
              <a:ext uri="{FF2B5EF4-FFF2-40B4-BE49-F238E27FC236}">
                <a16:creationId xmlns:a16="http://schemas.microsoft.com/office/drawing/2014/main" id="{31480F8E-9292-8AD1-3664-C54302EFAE36}"/>
              </a:ext>
            </a:extLst>
          </p:cNvPr>
          <p:cNvSpPr>
            <a:spLocks noChangeArrowheads="1"/>
          </p:cNvSpPr>
          <p:nvPr/>
        </p:nvSpPr>
        <p:spPr bwMode="auto">
          <a:xfrm>
            <a:off x="711200" y="534988"/>
            <a:ext cx="2349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1. Presorting</a:t>
            </a:r>
          </a:p>
        </p:txBody>
      </p:sp>
      <p:pic>
        <p:nvPicPr>
          <p:cNvPr id="20485" name="Picture 4">
            <a:extLst>
              <a:ext uri="{FF2B5EF4-FFF2-40B4-BE49-F238E27FC236}">
                <a16:creationId xmlns:a16="http://schemas.microsoft.com/office/drawing/2014/main" id="{83A1E6DE-C1E6-10E2-BD60-3A62799DBB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660900"/>
            <a:ext cx="565626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1EACCCED-2F13-5BD6-0F39-01B13668BB2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9E4D28DD-B045-4172-9C73-5BE6091D31FE}" type="slidenum">
              <a:rPr lang="en-US" altLang="en-US" sz="1100">
                <a:solidFill>
                  <a:srgbClr val="FFFFFF"/>
                </a:solidFill>
              </a:rPr>
              <a:pPr>
                <a:lnSpc>
                  <a:spcPct val="80000"/>
                </a:lnSpc>
              </a:pPr>
              <a:t>7</a:t>
            </a:fld>
            <a:endParaRPr lang="en-US" altLang="en-US" sz="1100">
              <a:solidFill>
                <a:srgbClr val="FFFFFF"/>
              </a:solidFill>
            </a:endParaRPr>
          </a:p>
        </p:txBody>
      </p:sp>
      <p:sp>
        <p:nvSpPr>
          <p:cNvPr id="14341" name="Rectangle 9">
            <a:extLst>
              <a:ext uri="{FF2B5EF4-FFF2-40B4-BE49-F238E27FC236}">
                <a16:creationId xmlns:a16="http://schemas.microsoft.com/office/drawing/2014/main" id="{DD072174-8223-FE8A-D3FA-A7D815B5EB0C}"/>
              </a:ext>
            </a:extLst>
          </p:cNvPr>
          <p:cNvSpPr>
            <a:spLocks noChangeArrowheads="1"/>
          </p:cNvSpPr>
          <p:nvPr/>
        </p:nvSpPr>
        <p:spPr bwMode="auto">
          <a:xfrm>
            <a:off x="198438" y="1473200"/>
            <a:ext cx="11698287"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42900" indent="-342900">
              <a:lnSpc>
                <a:spcPct val="150000"/>
              </a:lnSpc>
              <a:buSzPct val="80000"/>
              <a:buFont typeface="Wingdings" panose="05000000000000000000" pitchFamily="2" charset="2"/>
              <a:buChar char="q"/>
              <a:defRPr/>
            </a:pPr>
            <a:r>
              <a:rPr lang="en-US" altLang="en-US" sz="2000" b="1" i="1" dirty="0"/>
              <a:t>EXAMPLE 2- Computing a mode: . . .</a:t>
            </a:r>
          </a:p>
          <a:p>
            <a:pPr marL="796925" indent="-284163">
              <a:buSzPct val="80000"/>
              <a:buFont typeface="Courier New" panose="02070309020205020404" pitchFamily="49" charset="0"/>
              <a:buChar char="o"/>
              <a:defRPr/>
            </a:pPr>
            <a:r>
              <a:rPr lang="en-US" altLang="en-US" sz="2000" i="1" dirty="0"/>
              <a:t>Alternative approach: </a:t>
            </a:r>
          </a:p>
          <a:p>
            <a:pPr marL="1312863" indent="-339725">
              <a:buSzPct val="80000"/>
              <a:buFont typeface="+mj-lt"/>
              <a:buAutoNum type="arabicPeriod"/>
              <a:defRPr/>
            </a:pPr>
            <a:r>
              <a:rPr lang="en-US" altLang="en-US" sz="2000" i="1" dirty="0"/>
              <a:t>First sort the input, so that  all the equal values are adjacent to each other. </a:t>
            </a:r>
          </a:p>
          <a:p>
            <a:pPr marL="1312863" indent="-339725">
              <a:buSzPct val="80000"/>
              <a:buFont typeface="+mj-lt"/>
              <a:buAutoNum type="arabicPeriod"/>
              <a:defRPr/>
            </a:pPr>
            <a:r>
              <a:rPr lang="en-US" altLang="en-US" sz="2000" i="1" dirty="0"/>
              <a:t>To compute the mode, find the longest run of adjacent equal values in the sorted array.</a:t>
            </a:r>
          </a:p>
        </p:txBody>
      </p:sp>
      <p:sp>
        <p:nvSpPr>
          <p:cNvPr id="22532" name="Rectangle 1">
            <a:extLst>
              <a:ext uri="{FF2B5EF4-FFF2-40B4-BE49-F238E27FC236}">
                <a16:creationId xmlns:a16="http://schemas.microsoft.com/office/drawing/2014/main" id="{950FFBD5-8964-61FC-48D5-44F2BDE91820}"/>
              </a:ext>
            </a:extLst>
          </p:cNvPr>
          <p:cNvSpPr>
            <a:spLocks noChangeArrowheads="1"/>
          </p:cNvSpPr>
          <p:nvPr/>
        </p:nvSpPr>
        <p:spPr bwMode="auto">
          <a:xfrm>
            <a:off x="711200" y="534988"/>
            <a:ext cx="2349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1. Presorting</a:t>
            </a:r>
          </a:p>
        </p:txBody>
      </p:sp>
      <p:sp>
        <p:nvSpPr>
          <p:cNvPr id="22533" name="Rectangle 1">
            <a:extLst>
              <a:ext uri="{FF2B5EF4-FFF2-40B4-BE49-F238E27FC236}">
                <a16:creationId xmlns:a16="http://schemas.microsoft.com/office/drawing/2014/main" id="{1E4053BA-BBCA-83CE-830F-1B2D9EFB6309}"/>
              </a:ext>
            </a:extLst>
          </p:cNvPr>
          <p:cNvSpPr>
            <a:spLocks noChangeArrowheads="1"/>
          </p:cNvSpPr>
          <p:nvPr/>
        </p:nvSpPr>
        <p:spPr bwMode="auto">
          <a:xfrm>
            <a:off x="355600" y="2954338"/>
            <a:ext cx="4972050" cy="203041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ALGORITHM PresortMode(A[0..n−1]) </a:t>
            </a:r>
          </a:p>
          <a:p>
            <a:r>
              <a:rPr lang="en-US" altLang="en-US"/>
              <a:t>//Computes the mode of an array by sorting it first </a:t>
            </a:r>
          </a:p>
          <a:p>
            <a:r>
              <a:rPr lang="en-US" altLang="en-US"/>
              <a:t>//Input: An array A[0..n − 1]of orderable elements </a:t>
            </a:r>
          </a:p>
          <a:p>
            <a:r>
              <a:rPr lang="en-US" altLang="en-US"/>
              <a:t>//Output: The array’s mode </a:t>
            </a:r>
          </a:p>
          <a:p>
            <a:pPr algn="ctr"/>
            <a:r>
              <a:rPr lang="en-US" altLang="en-US"/>
              <a:t>; </a:t>
            </a:r>
          </a:p>
          <a:p>
            <a:pPr algn="ctr"/>
            <a:r>
              <a:rPr lang="en-US" altLang="en-US"/>
              <a:t>; </a:t>
            </a:r>
          </a:p>
          <a:p>
            <a:pPr algn="ctr"/>
            <a:r>
              <a:rPr lang="en-US" altLang="en-US"/>
              <a:t>;</a:t>
            </a:r>
          </a:p>
        </p:txBody>
      </p:sp>
      <p:sp>
        <p:nvSpPr>
          <p:cNvPr id="22534" name="Rectangle 2">
            <a:extLst>
              <a:ext uri="{FF2B5EF4-FFF2-40B4-BE49-F238E27FC236}">
                <a16:creationId xmlns:a16="http://schemas.microsoft.com/office/drawing/2014/main" id="{BCFCE336-10FB-F260-7CB8-88783A59D338}"/>
              </a:ext>
            </a:extLst>
          </p:cNvPr>
          <p:cNvSpPr>
            <a:spLocks noChangeArrowheads="1"/>
          </p:cNvSpPr>
          <p:nvPr/>
        </p:nvSpPr>
        <p:spPr bwMode="auto">
          <a:xfrm>
            <a:off x="5665788" y="2943225"/>
            <a:ext cx="6096000" cy="36925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a:t>;</a:t>
            </a:r>
          </a:p>
          <a:p>
            <a:pPr algn="ctr"/>
            <a:r>
              <a:rPr lang="en-US" altLang="en-US"/>
              <a:t>;</a:t>
            </a:r>
          </a:p>
          <a:p>
            <a:r>
              <a:rPr lang="en-US" altLang="en-US"/>
              <a:t>sort the array A </a:t>
            </a:r>
          </a:p>
          <a:p>
            <a:r>
              <a:rPr lang="en-US" altLang="en-US"/>
              <a:t>i ←0   //current run begins at position i </a:t>
            </a:r>
          </a:p>
          <a:p>
            <a:r>
              <a:rPr lang="en-US" altLang="en-US"/>
              <a:t>modefrequency ←0   //highest frequency seen so far </a:t>
            </a:r>
          </a:p>
          <a:p>
            <a:r>
              <a:rPr lang="en-US" altLang="en-US"/>
              <a:t>while (i ≤ n−1) do </a:t>
            </a:r>
          </a:p>
          <a:p>
            <a:r>
              <a:rPr lang="en-US" altLang="en-US"/>
              <a:t>     runlength ←1;    runvalue ←A[i] </a:t>
            </a:r>
          </a:p>
          <a:p>
            <a:r>
              <a:rPr lang="en-US" altLang="en-US"/>
              <a:t>     while (i +runlength ≤ n−1 </a:t>
            </a:r>
            <a:r>
              <a:rPr lang="en-US" altLang="en-US" b="1" i="1"/>
              <a:t>and</a:t>
            </a:r>
            <a:r>
              <a:rPr lang="en-US" altLang="en-US"/>
              <a:t> A[i +runlength]=runvalue) </a:t>
            </a:r>
          </a:p>
          <a:p>
            <a:r>
              <a:rPr lang="en-US" altLang="en-US"/>
              <a:t>            runlength ←runlength +1 </a:t>
            </a:r>
          </a:p>
          <a:p>
            <a:r>
              <a:rPr lang="en-US" altLang="en-US"/>
              <a:t>     if runlength &gt;modefrequency </a:t>
            </a:r>
          </a:p>
          <a:p>
            <a:r>
              <a:rPr lang="en-US" altLang="en-US"/>
              <a:t>           modefrequency ←runlength; modevalue ←runvalue </a:t>
            </a:r>
          </a:p>
          <a:p>
            <a:r>
              <a:rPr lang="en-US" altLang="en-US"/>
              <a:t>     i ←i+runlength </a:t>
            </a:r>
          </a:p>
          <a:p>
            <a:r>
              <a:rPr lang="en-US" altLang="en-US"/>
              <a:t>return modevalue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5F94BB27-B6ED-745B-710D-B3B8E93EF7F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ED42EB8F-D9F1-4A3B-A5ED-1FBD747B7932}" type="slidenum">
              <a:rPr lang="en-US" altLang="en-US" sz="1100">
                <a:solidFill>
                  <a:srgbClr val="FFFFFF"/>
                </a:solidFill>
              </a:rPr>
              <a:pPr>
                <a:lnSpc>
                  <a:spcPct val="80000"/>
                </a:lnSpc>
              </a:pPr>
              <a:t>8</a:t>
            </a:fld>
            <a:endParaRPr lang="en-US" altLang="en-US" sz="1100">
              <a:solidFill>
                <a:srgbClr val="FFFFFF"/>
              </a:solidFill>
            </a:endParaRPr>
          </a:p>
        </p:txBody>
      </p:sp>
      <p:sp>
        <p:nvSpPr>
          <p:cNvPr id="14341" name="Rectangle 9">
            <a:extLst>
              <a:ext uri="{FF2B5EF4-FFF2-40B4-BE49-F238E27FC236}">
                <a16:creationId xmlns:a16="http://schemas.microsoft.com/office/drawing/2014/main" id="{029EE34E-FF80-2709-E804-04DC9CD73AF9}"/>
              </a:ext>
            </a:extLst>
          </p:cNvPr>
          <p:cNvSpPr>
            <a:spLocks noChangeArrowheads="1"/>
          </p:cNvSpPr>
          <p:nvPr/>
        </p:nvSpPr>
        <p:spPr bwMode="auto">
          <a:xfrm>
            <a:off x="176213" y="1554163"/>
            <a:ext cx="11698287"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42900" indent="-342900">
              <a:lnSpc>
                <a:spcPct val="150000"/>
              </a:lnSpc>
              <a:buSzPct val="80000"/>
              <a:buFont typeface="Wingdings" panose="05000000000000000000" pitchFamily="2" charset="2"/>
              <a:buChar char="q"/>
              <a:defRPr/>
            </a:pPr>
            <a:r>
              <a:rPr lang="en-US" altLang="en-US" sz="2000" b="1" i="1" dirty="0"/>
              <a:t>EXAMPLE 3 -</a:t>
            </a:r>
            <a:r>
              <a:rPr lang="en-US" altLang="en-US" sz="2000" i="1" dirty="0"/>
              <a:t> Searching:</a:t>
            </a:r>
          </a:p>
          <a:p>
            <a:pPr marL="855663" indent="-342900">
              <a:buSzPct val="80000"/>
              <a:buFont typeface="Courier New" panose="02070309020205020404" pitchFamily="49" charset="0"/>
              <a:buChar char="o"/>
              <a:defRPr/>
            </a:pPr>
            <a:r>
              <a:rPr lang="en-US" altLang="en-US" sz="2000" i="1" dirty="0"/>
              <a:t>Consider the problem of searching for a given value </a:t>
            </a:r>
            <a:r>
              <a:rPr lang="en-US" altLang="en-US" sz="2000" b="1" dirty="0"/>
              <a:t>v </a:t>
            </a:r>
            <a:r>
              <a:rPr lang="en-US" altLang="en-US" sz="2000" i="1" dirty="0"/>
              <a:t>in a given array of </a:t>
            </a:r>
            <a:r>
              <a:rPr lang="en-US" altLang="en-US" sz="2000" b="1" dirty="0"/>
              <a:t>n</a:t>
            </a:r>
            <a:r>
              <a:rPr lang="en-US" altLang="en-US" sz="2000" i="1" dirty="0"/>
              <a:t> sortable items. </a:t>
            </a:r>
          </a:p>
          <a:p>
            <a:pPr marL="855663" indent="-342900">
              <a:buSzPct val="80000"/>
              <a:buFont typeface="Courier New" panose="02070309020205020404" pitchFamily="49" charset="0"/>
              <a:buChar char="o"/>
              <a:defRPr/>
            </a:pPr>
            <a:r>
              <a:rPr lang="en-US" altLang="en-US" sz="2000" i="1" dirty="0"/>
              <a:t>The brute-force solution here is </a:t>
            </a:r>
            <a:r>
              <a:rPr lang="en-US" altLang="en-US" sz="2000" b="1" dirty="0"/>
              <a:t>sequential search , </a:t>
            </a:r>
            <a:r>
              <a:rPr lang="en-US" altLang="en-US" sz="2000" i="1" dirty="0"/>
              <a:t>which needs </a:t>
            </a:r>
            <a:r>
              <a:rPr lang="en-US" altLang="en-US" sz="2000" b="1" dirty="0"/>
              <a:t>n</a:t>
            </a:r>
            <a:r>
              <a:rPr lang="en-US" altLang="en-US" sz="2000" i="1" dirty="0"/>
              <a:t> comparisons in the worst case. </a:t>
            </a:r>
          </a:p>
          <a:p>
            <a:pPr marL="855663" indent="-342900">
              <a:buSzPct val="80000"/>
              <a:buFont typeface="Courier New" panose="02070309020205020404" pitchFamily="49" charset="0"/>
              <a:buChar char="o"/>
              <a:defRPr/>
            </a:pPr>
            <a:r>
              <a:rPr lang="en-US" altLang="en-US" sz="2000" i="1" dirty="0"/>
              <a:t>If  the array is sorted first, we can then apply binary search, which requires only log</a:t>
            </a:r>
            <a:r>
              <a:rPr lang="en-US" altLang="en-US" sz="2000" i="1" baseline="-25000" dirty="0"/>
              <a:t>2</a:t>
            </a:r>
            <a:r>
              <a:rPr lang="en-US" altLang="en-US" sz="2000" i="1" dirty="0"/>
              <a:t> (n )+1 comparisons in the worst case. </a:t>
            </a:r>
          </a:p>
          <a:p>
            <a:pPr marL="855663" indent="-342900">
              <a:buSzPct val="80000"/>
              <a:buFont typeface="Courier New" panose="02070309020205020404" pitchFamily="49" charset="0"/>
              <a:buChar char="o"/>
              <a:defRPr/>
            </a:pPr>
            <a:r>
              <a:rPr lang="en-US" altLang="en-US" sz="2000" i="1" dirty="0"/>
              <a:t>Assuming the most efficient </a:t>
            </a:r>
            <a:r>
              <a:rPr lang="en-US" altLang="en-US" sz="2000" b="1" i="1" dirty="0"/>
              <a:t>n log n </a:t>
            </a:r>
            <a:r>
              <a:rPr lang="en-US" altLang="en-US" sz="2000" i="1" dirty="0"/>
              <a:t>sort, the total running time of such a searching algorithm in the worst case will be:</a:t>
            </a:r>
          </a:p>
        </p:txBody>
      </p:sp>
      <p:sp>
        <p:nvSpPr>
          <p:cNvPr id="24580" name="Rectangle 1">
            <a:extLst>
              <a:ext uri="{FF2B5EF4-FFF2-40B4-BE49-F238E27FC236}">
                <a16:creationId xmlns:a16="http://schemas.microsoft.com/office/drawing/2014/main" id="{C743C755-8BAF-D83D-4192-BAE3ABC8F21A}"/>
              </a:ext>
            </a:extLst>
          </p:cNvPr>
          <p:cNvSpPr>
            <a:spLocks noChangeArrowheads="1"/>
          </p:cNvSpPr>
          <p:nvPr/>
        </p:nvSpPr>
        <p:spPr bwMode="auto">
          <a:xfrm>
            <a:off x="711200" y="534988"/>
            <a:ext cx="2349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3200" b="1">
                <a:solidFill>
                  <a:srgbClr val="0070C0"/>
                </a:solidFill>
              </a:rPr>
              <a:t>1. Presorting</a:t>
            </a:r>
          </a:p>
        </p:txBody>
      </p:sp>
      <p:pic>
        <p:nvPicPr>
          <p:cNvPr id="24581" name="Picture 1">
            <a:extLst>
              <a:ext uri="{FF2B5EF4-FFF2-40B4-BE49-F238E27FC236}">
                <a16:creationId xmlns:a16="http://schemas.microsoft.com/office/drawing/2014/main" id="{78D1CE34-8D32-4BC7-338D-B0E5AD70E1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20950" y="3954463"/>
            <a:ext cx="72310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id="{F34092CA-5886-104C-E904-F1DB287A7B2D}"/>
              </a:ext>
            </a:extLst>
          </p:cNvPr>
          <p:cNvSpPr>
            <a:spLocks noGrp="1"/>
          </p:cNvSpPr>
          <p:nvPr>
            <p:ph sz="quarter" idx="1"/>
          </p:nvPr>
        </p:nvSpPr>
        <p:spPr>
          <a:xfrm>
            <a:off x="1665288" y="1760538"/>
            <a:ext cx="9107487" cy="4311650"/>
          </a:xfrm>
        </p:spPr>
        <p:txBody>
          <a:bodyPr/>
          <a:lstStyle/>
          <a:p>
            <a:pPr marL="0" indent="0" algn="ctr">
              <a:spcBef>
                <a:spcPts val="680"/>
              </a:spcBef>
              <a:buFont typeface="Wingdings" panose="05000000000000000000" pitchFamily="2" charset="2"/>
              <a:buNone/>
              <a:defRPr/>
            </a:pPr>
            <a:r>
              <a:rPr lang="en-US" sz="2800" b="1" dirty="0">
                <a:latin typeface="Calibri" panose="020F0502020204030204" pitchFamily="34" charset="0"/>
                <a:cs typeface="Calibri" panose="020F0502020204030204" pitchFamily="34" charset="0"/>
              </a:rPr>
              <a:t>Contents</a:t>
            </a:r>
            <a:r>
              <a:rPr lang="en-US" sz="2400" dirty="0">
                <a:latin typeface="Calibri" panose="020F0502020204030204" pitchFamily="34" charset="0"/>
                <a:cs typeface="Calibri" panose="020F0502020204030204" pitchFamily="34" charset="0"/>
              </a:rPr>
              <a:t>                                 </a:t>
            </a:r>
          </a:p>
          <a:p>
            <a:pPr marL="443971" indent="-443971">
              <a:lnSpc>
                <a:spcPct val="200000"/>
              </a:lnSpc>
              <a:spcBef>
                <a:spcPts val="0"/>
              </a:spcBef>
              <a:buClrTx/>
              <a:buSzPct val="100000"/>
              <a:buFont typeface="+mj-lt"/>
              <a:buAutoNum type="arabicPeriod"/>
              <a:defRPr/>
            </a:pPr>
            <a:r>
              <a:rPr lang="en-US" sz="2400" dirty="0">
                <a:latin typeface="Calibri" panose="020F0502020204030204" pitchFamily="34" charset="0"/>
                <a:cs typeface="Calibri" panose="020F0502020204030204" pitchFamily="34" charset="0"/>
              </a:rPr>
              <a:t>Presorting, </a:t>
            </a:r>
          </a:p>
          <a:p>
            <a:pPr marL="443971" indent="-443971">
              <a:lnSpc>
                <a:spcPct val="200000"/>
              </a:lnSpc>
              <a:spcBef>
                <a:spcPts val="0"/>
              </a:spcBef>
              <a:buClrTx/>
              <a:buSzPct val="100000"/>
              <a:buFont typeface="+mj-lt"/>
              <a:buAutoNum type="arabicPeriod"/>
              <a:defRPr/>
            </a:pPr>
            <a:r>
              <a:rPr lang="en-US" sz="2400" b="1" i="1" dirty="0">
                <a:solidFill>
                  <a:srgbClr val="00B050"/>
                </a:solidFill>
                <a:latin typeface="Calibri" panose="020F0502020204030204" pitchFamily="34" charset="0"/>
                <a:cs typeface="Calibri" panose="020F0502020204030204" pitchFamily="34" charset="0"/>
              </a:rPr>
              <a:t>Balanced Search Trees,</a:t>
            </a:r>
            <a:r>
              <a:rPr lang="en-US" sz="2400" dirty="0">
                <a:latin typeface="Calibri" panose="020F0502020204030204" pitchFamily="34" charset="0"/>
                <a:cs typeface="Calibri" panose="020F0502020204030204" pitchFamily="34" charset="0"/>
              </a:rPr>
              <a:t> </a:t>
            </a:r>
          </a:p>
          <a:p>
            <a:pPr marL="443971" indent="-443971">
              <a:lnSpc>
                <a:spcPct val="200000"/>
              </a:lnSpc>
              <a:spcBef>
                <a:spcPts val="0"/>
              </a:spcBef>
              <a:buClrTx/>
              <a:buSzPct val="100000"/>
              <a:buFont typeface="+mj-lt"/>
              <a:buAutoNum type="arabicPeriod"/>
              <a:defRPr/>
            </a:pPr>
            <a:r>
              <a:rPr lang="en-US" sz="2400" dirty="0">
                <a:latin typeface="Calibri" panose="020F0502020204030204" pitchFamily="34" charset="0"/>
                <a:cs typeface="Calibri" panose="020F0502020204030204" pitchFamily="34" charset="0"/>
              </a:rPr>
              <a:t>Heaps and Heapsort, </a:t>
            </a:r>
          </a:p>
          <a:p>
            <a:pPr marL="443971" indent="-443971">
              <a:lnSpc>
                <a:spcPct val="200000"/>
              </a:lnSpc>
              <a:spcBef>
                <a:spcPts val="0"/>
              </a:spcBef>
              <a:buClrTx/>
              <a:buSzPct val="100000"/>
              <a:buFont typeface="+mj-lt"/>
              <a:buAutoNum type="arabicPeriod"/>
              <a:defRPr/>
            </a:pPr>
            <a:r>
              <a:rPr lang="en-US" sz="2400" dirty="0">
                <a:latin typeface="Calibri" panose="020F0502020204030204" pitchFamily="34" charset="0"/>
                <a:cs typeface="Calibri" panose="020F0502020204030204" pitchFamily="34" charset="0"/>
              </a:rPr>
              <a:t>Problem Reduction</a:t>
            </a:r>
          </a:p>
        </p:txBody>
      </p:sp>
      <p:sp>
        <p:nvSpPr>
          <p:cNvPr id="26627" name="Slide Number Placeholder 1">
            <a:extLst>
              <a:ext uri="{FF2B5EF4-FFF2-40B4-BE49-F238E27FC236}">
                <a16:creationId xmlns:a16="http://schemas.microsoft.com/office/drawing/2014/main" id="{3AA2AD81-D321-BC4C-B145-45A4FA2FE06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80000"/>
              </a:lnSpc>
            </a:pPr>
            <a:fld id="{96D3655F-F1AE-4A2E-8ECE-F2F59315DE9A}" type="slidenum">
              <a:rPr lang="en-US" altLang="en-US" sz="1200">
                <a:solidFill>
                  <a:srgbClr val="FFFFFF"/>
                </a:solidFill>
              </a:rPr>
              <a:pPr>
                <a:lnSpc>
                  <a:spcPct val="80000"/>
                </a:lnSpc>
              </a:pPr>
              <a:t>9</a:t>
            </a:fld>
            <a:endParaRPr lang="en-US" altLang="en-US" sz="1200">
              <a:solidFill>
                <a:srgbClr val="FFFFFF"/>
              </a:solidFill>
            </a:endParaRPr>
          </a:p>
        </p:txBody>
      </p:sp>
      <p:sp>
        <p:nvSpPr>
          <p:cNvPr id="4" name="Rectangle 3">
            <a:extLst>
              <a:ext uri="{FF2B5EF4-FFF2-40B4-BE49-F238E27FC236}">
                <a16:creationId xmlns:a16="http://schemas.microsoft.com/office/drawing/2014/main" id="{776B99F6-4E0D-02CC-0362-F07C09EDD2EC}"/>
              </a:ext>
            </a:extLst>
          </p:cNvPr>
          <p:cNvSpPr/>
          <p:nvPr/>
        </p:nvSpPr>
        <p:spPr>
          <a:xfrm>
            <a:off x="2601913" y="96838"/>
            <a:ext cx="6096000" cy="1106487"/>
          </a:xfrm>
          <a:prstGeom prst="rect">
            <a:avLst/>
          </a:prstGeom>
        </p:spPr>
        <p:txBody>
          <a:bodyPr>
            <a:spAutoFit/>
          </a:bodyPr>
          <a:lstStyle/>
          <a:p>
            <a:pPr marL="309855" indent="-309855" algn="ctr">
              <a:spcBef>
                <a:spcPts val="680"/>
              </a:spcBef>
              <a:buFont typeface="Wingdings" pitchFamily="2" charset="2"/>
              <a:buNone/>
              <a:defRPr/>
            </a:pPr>
            <a:r>
              <a:rPr lang="en-US" sz="2800" b="1" dirty="0">
                <a:latin typeface="Times New Roman" panose="02020603050405020304" pitchFamily="18" charset="0"/>
                <a:cs typeface="Times New Roman" panose="02020603050405020304" pitchFamily="18" charset="0"/>
              </a:rPr>
              <a:t>   Chapter – 6</a:t>
            </a:r>
          </a:p>
          <a:p>
            <a:pPr algn="ctr">
              <a:spcBef>
                <a:spcPts val="680"/>
              </a:spcBef>
              <a:buFont typeface="Wingdings" pitchFamily="2" charset="2"/>
              <a:buNone/>
              <a:defRPr/>
            </a:pPr>
            <a:r>
              <a:rPr lang="en-US" sz="3200" b="1" dirty="0">
                <a:cs typeface="Arial" pitchFamily="34" charset="0"/>
              </a:rPr>
              <a:t>   Transform and Conquer</a:t>
            </a:r>
            <a:endParaRPr lang="en-US" sz="3200" dirty="0">
              <a:solidFill>
                <a:srgbClr val="00B050"/>
              </a:solidFill>
              <a:cs typeface="Arial" pitchFamily="34" charset="0"/>
            </a:endParaRPr>
          </a:p>
        </p:txBody>
      </p:sp>
    </p:spTree>
  </p:cSld>
  <p:clrMapOvr>
    <a:masterClrMapping/>
  </p:clrMapOvr>
  <p:transition spd="slow"/>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15358</TotalTime>
  <Words>3647</Words>
  <Application>Microsoft Office PowerPoint</Application>
  <PresentationFormat>Custom</PresentationFormat>
  <Paragraphs>485</Paragraphs>
  <Slides>42</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Calibri</vt:lpstr>
      <vt:lpstr>Arial</vt:lpstr>
      <vt:lpstr>Tw Cen MT</vt:lpstr>
      <vt:lpstr>Wingdings</vt:lpstr>
      <vt:lpstr>Wingdings 2</vt:lpstr>
      <vt:lpstr>Times New Roman</vt:lpstr>
      <vt:lpstr>Courier New</vt:lpstr>
      <vt:lpstr>Median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Balanced Search Trees . . .</vt:lpstr>
      <vt:lpstr>2. Balanced Search Trees  . . .</vt:lpstr>
      <vt:lpstr>2. Balanced Search Trees . . .</vt:lpstr>
      <vt:lpstr>2. Balanced Search Trees . . .</vt:lpstr>
      <vt:lpstr>2. Balanced Search Trees . . .</vt:lpstr>
      <vt:lpstr>2. Balanced Search Trees . . .</vt:lpstr>
      <vt:lpstr>2. Balanced Search Trees . . .</vt:lpstr>
      <vt:lpstr>2. Balanced Search Trees . . .</vt:lpstr>
      <vt:lpstr>2. Balanced Search Trees . . .</vt:lpstr>
      <vt:lpstr>2. Balanced Search Trees . . .</vt:lpstr>
      <vt:lpstr>2. Balanced Search Trees . . .</vt:lpstr>
      <vt:lpstr>2. Balanced Search Trees . . .</vt:lpstr>
      <vt:lpstr>2. Balanced Search Trees . . .</vt:lpstr>
      <vt:lpstr>2. Balanced Search Trees . . .</vt:lpstr>
      <vt:lpstr>2. Balanced Search Trees . . .</vt:lpstr>
      <vt:lpstr>PowerPoint Presentation</vt:lpstr>
      <vt:lpstr>3. Heaps &amp; Heap Sort.</vt:lpstr>
      <vt:lpstr>3. Heaps &amp; Heap Sort.. . .</vt:lpstr>
      <vt:lpstr>3. Heaps &amp; Heap Sort.. . .</vt:lpstr>
      <vt:lpstr>3. Heaps &amp; Heap Sort.. . .</vt:lpstr>
      <vt:lpstr>3. Heaps &amp; Heap Sort.. . .</vt:lpstr>
      <vt:lpstr>3. Heaps &amp; Heap Sort.. . .</vt:lpstr>
      <vt:lpstr>3. Heaps &amp; Heap Sort.. . .</vt:lpstr>
      <vt:lpstr>3. Heaps &amp; Heap Sort.. . .</vt:lpstr>
      <vt:lpstr>3. Heaps &amp; Heap Sort.. . .</vt:lpstr>
      <vt:lpstr>3. Heaps &amp; Heap Sort.. . .</vt:lpstr>
      <vt:lpstr>3. Heaps &amp; Heap Sort.. . .</vt:lpstr>
      <vt:lpstr>3. Heaps &amp; Heap Sort.. . .</vt:lpstr>
      <vt:lpstr>3. Heaps &amp; Heap Sort.. . .</vt:lpstr>
      <vt:lpstr>3. Heaps &amp; Heap Sort.. .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Sunaina</dc:creator>
  <cp:lastModifiedBy>Shashikumar totad</cp:lastModifiedBy>
  <cp:revision>1566</cp:revision>
  <dcterms:created xsi:type="dcterms:W3CDTF">2016-06-01T10:05:59Z</dcterms:created>
  <dcterms:modified xsi:type="dcterms:W3CDTF">2025-07-10T14:48:57Z</dcterms:modified>
</cp:coreProperties>
</file>