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murugan</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D</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6</a:t>
            </a:r>
            <a:r>
              <a:rPr altLang="en-IN"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2024-09-01T02:42:38Z</dcterms:created>
  <dcterms:modified xsi:type="dcterms:W3CDTF">2024-09-01T14:50:18Z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