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Digital Protection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Insider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Risks posed by employees, contractors, or partners.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 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Firewalls, Antivirus, IDS/IPS, and Multi-factor Authentication.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Securing data in transit and at rest using cryptography.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Protecting networks through segmentation, monitoring, and VPNs.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and measures in securing cloud environments.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 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Regular updates, strong passwords, awareness training.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Cyber security is a shared responsibility requiring vigilance.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Cyber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and importance of cyber security in the digital 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Cyber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Malware, Phishing, Ransomware, DDoS attacks, Insider threats.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 Security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Confidentiality, Integrity, Availability (CIA Triad).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Viruses, Worms, Trojans, Spyware, Adware, and their effects.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Fake emails, websites, and messages used to steal sensitive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Ransomware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Malicious software that encrypts data and demands payment.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DDoS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Distributed Denial of Service attacks targeting availability.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Manipulating people to reveal confidential information.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