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3" r:id="rId4"/>
    <p:sldId id="258" r:id="rId5"/>
    <p:sldId id="259" r:id="rId6"/>
    <p:sldId id="265" r:id="rId7"/>
    <p:sldId id="260" r:id="rId8"/>
    <p:sldId id="261" r:id="rId9"/>
    <p:sldId id="262"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5400"/>
    <a:srgbClr val="BABF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F044AF-09A6-4EA1-B4EA-67C17FB04C27}" v="424" dt="2020-09-24T11:18:51.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2299"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erine Shamai" userId="1d9b402b02511d1e" providerId="LiveId" clId="{F4F044AF-09A6-4EA1-B4EA-67C17FB04C27}"/>
    <pc:docChg chg="undo custSel addSld delSld modSld modMainMaster">
      <pc:chgData name="Katherine Shamai" userId="1d9b402b02511d1e" providerId="LiveId" clId="{F4F044AF-09A6-4EA1-B4EA-67C17FB04C27}" dt="2020-09-24T11:22:05.149" v="4004" actId="1076"/>
      <pc:docMkLst>
        <pc:docMk/>
      </pc:docMkLst>
      <pc:sldChg chg="addSp delSp modSp mod setBg modAnim modNotes">
        <pc:chgData name="Katherine Shamai" userId="1d9b402b02511d1e" providerId="LiveId" clId="{F4F044AF-09A6-4EA1-B4EA-67C17FB04C27}" dt="2020-09-24T10:33:16.374" v="1870" actId="1076"/>
        <pc:sldMkLst>
          <pc:docMk/>
          <pc:sldMk cId="4257675691" sldId="256"/>
        </pc:sldMkLst>
        <pc:spChg chg="del mod">
          <ac:chgData name="Katherine Shamai" userId="1d9b402b02511d1e" providerId="LiveId" clId="{F4F044AF-09A6-4EA1-B4EA-67C17FB04C27}" dt="2020-09-24T10:28:48.856" v="1781" actId="478"/>
          <ac:spMkLst>
            <pc:docMk/>
            <pc:sldMk cId="4257675691" sldId="256"/>
            <ac:spMk id="2" creationId="{5FCEB324-7275-40E1-AEF9-524EA306E6EC}"/>
          </ac:spMkLst>
        </pc:spChg>
        <pc:spChg chg="del">
          <ac:chgData name="Katherine Shamai" userId="1d9b402b02511d1e" providerId="LiveId" clId="{F4F044AF-09A6-4EA1-B4EA-67C17FB04C27}" dt="2020-09-24T09:32:34.970" v="438" actId="478"/>
          <ac:spMkLst>
            <pc:docMk/>
            <pc:sldMk cId="4257675691" sldId="256"/>
            <ac:spMk id="3" creationId="{DF8B71EF-63B7-494C-9A3B-A5683222244D}"/>
          </ac:spMkLst>
        </pc:spChg>
        <pc:spChg chg="add mod">
          <ac:chgData name="Katherine Shamai" userId="1d9b402b02511d1e" providerId="LiveId" clId="{F4F044AF-09A6-4EA1-B4EA-67C17FB04C27}" dt="2020-09-24T10:31:56.714" v="1847" actId="1076"/>
          <ac:spMkLst>
            <pc:docMk/>
            <pc:sldMk cId="4257675691" sldId="256"/>
            <ac:spMk id="4" creationId="{4C8B6787-D794-42BB-8652-B39CCE7F4E78}"/>
          </ac:spMkLst>
        </pc:spChg>
        <pc:spChg chg="add mod">
          <ac:chgData name="Katherine Shamai" userId="1d9b402b02511d1e" providerId="LiveId" clId="{F4F044AF-09A6-4EA1-B4EA-67C17FB04C27}" dt="2020-09-24T10:31:03.514" v="1841" actId="1076"/>
          <ac:spMkLst>
            <pc:docMk/>
            <pc:sldMk cId="4257675691" sldId="256"/>
            <ac:spMk id="5" creationId="{7E863B32-05D8-4906-AC10-6F5F09924782}"/>
          </ac:spMkLst>
        </pc:spChg>
        <pc:spChg chg="add mod">
          <ac:chgData name="Katherine Shamai" userId="1d9b402b02511d1e" providerId="LiveId" clId="{F4F044AF-09A6-4EA1-B4EA-67C17FB04C27}" dt="2020-09-24T10:32:16.506" v="1851" actId="1076"/>
          <ac:spMkLst>
            <pc:docMk/>
            <pc:sldMk cId="4257675691" sldId="256"/>
            <ac:spMk id="6" creationId="{3AAD4794-97EB-4FB6-A932-CA0D0E93C88E}"/>
          </ac:spMkLst>
        </pc:spChg>
        <pc:spChg chg="add mod">
          <ac:chgData name="Katherine Shamai" userId="1d9b402b02511d1e" providerId="LiveId" clId="{F4F044AF-09A6-4EA1-B4EA-67C17FB04C27}" dt="2020-09-24T10:33:16.374" v="1870" actId="1076"/>
          <ac:spMkLst>
            <pc:docMk/>
            <pc:sldMk cId="4257675691" sldId="256"/>
            <ac:spMk id="7" creationId="{BEA1A760-79B7-4ED9-B31A-9F9A5FD2BCF0}"/>
          </ac:spMkLst>
        </pc:spChg>
        <pc:spChg chg="add del mod">
          <ac:chgData name="Katherine Shamai" userId="1d9b402b02511d1e" providerId="LiveId" clId="{F4F044AF-09A6-4EA1-B4EA-67C17FB04C27}" dt="2020-09-24T10:28:56.348" v="1784" actId="478"/>
          <ac:spMkLst>
            <pc:docMk/>
            <pc:sldMk cId="4257675691" sldId="256"/>
            <ac:spMk id="10" creationId="{B25BF664-831E-46FE-BB11-FC0D2C2A032A}"/>
          </ac:spMkLst>
        </pc:spChg>
        <pc:spChg chg="add mod ord">
          <ac:chgData name="Katherine Shamai" userId="1d9b402b02511d1e" providerId="LiveId" clId="{F4F044AF-09A6-4EA1-B4EA-67C17FB04C27}" dt="2020-09-24T10:32:53.382" v="1867" actId="20577"/>
          <ac:spMkLst>
            <pc:docMk/>
            <pc:sldMk cId="4257675691" sldId="256"/>
            <ac:spMk id="19" creationId="{7D4A13F8-12E4-49F0-AE41-3506DB76F51D}"/>
          </ac:spMkLst>
        </pc:spChg>
        <pc:picChg chg="add del mod">
          <ac:chgData name="Katherine Shamai" userId="1d9b402b02511d1e" providerId="LiveId" clId="{F4F044AF-09A6-4EA1-B4EA-67C17FB04C27}" dt="2020-09-24T09:52:05.774" v="676" actId="478"/>
          <ac:picMkLst>
            <pc:docMk/>
            <pc:sldMk cId="4257675691" sldId="256"/>
            <ac:picMk id="1026" creationId="{5586E266-9C77-4982-8486-640C35D39EDE}"/>
          </ac:picMkLst>
        </pc:picChg>
        <pc:picChg chg="add mod">
          <ac:chgData name="Katherine Shamai" userId="1d9b402b02511d1e" providerId="LiveId" clId="{F4F044AF-09A6-4EA1-B4EA-67C17FB04C27}" dt="2020-09-24T10:31:39.152" v="1845" actId="1076"/>
          <ac:picMkLst>
            <pc:docMk/>
            <pc:sldMk cId="4257675691" sldId="256"/>
            <ac:picMk id="1028" creationId="{6DCAA0BC-64F4-4042-8AE5-104186B63489}"/>
          </ac:picMkLst>
        </pc:picChg>
        <pc:picChg chg="add mod">
          <ac:chgData name="Katherine Shamai" userId="1d9b402b02511d1e" providerId="LiveId" clId="{F4F044AF-09A6-4EA1-B4EA-67C17FB04C27}" dt="2020-09-24T10:31:23.481" v="1844" actId="167"/>
          <ac:picMkLst>
            <pc:docMk/>
            <pc:sldMk cId="4257675691" sldId="256"/>
            <ac:picMk id="1030" creationId="{DC4BE539-2A93-4C83-82DC-99D8F4232457}"/>
          </ac:picMkLst>
        </pc:picChg>
        <pc:picChg chg="add mod">
          <ac:chgData name="Katherine Shamai" userId="1d9b402b02511d1e" providerId="LiveId" clId="{F4F044AF-09A6-4EA1-B4EA-67C17FB04C27}" dt="2020-09-24T10:32:06.181" v="1849" actId="1076"/>
          <ac:picMkLst>
            <pc:docMk/>
            <pc:sldMk cId="4257675691" sldId="256"/>
            <ac:picMk id="1032" creationId="{A164E353-76A0-49D7-B3E5-147285D7CE4B}"/>
          </ac:picMkLst>
        </pc:picChg>
        <pc:picChg chg="add del mod">
          <ac:chgData name="Katherine Shamai" userId="1d9b402b02511d1e" providerId="LiveId" clId="{F4F044AF-09A6-4EA1-B4EA-67C17FB04C27}" dt="2020-09-24T09:53:19.335" v="680" actId="478"/>
          <ac:picMkLst>
            <pc:docMk/>
            <pc:sldMk cId="4257675691" sldId="256"/>
            <ac:picMk id="1034" creationId="{3FAB3D0C-5C40-4552-829A-1733A6DFEC74}"/>
          </ac:picMkLst>
        </pc:picChg>
        <pc:picChg chg="add mod">
          <ac:chgData name="Katherine Shamai" userId="1d9b402b02511d1e" providerId="LiveId" clId="{F4F044AF-09A6-4EA1-B4EA-67C17FB04C27}" dt="2020-09-24T10:32:01.321" v="1848" actId="167"/>
          <ac:picMkLst>
            <pc:docMk/>
            <pc:sldMk cId="4257675691" sldId="256"/>
            <ac:picMk id="1036" creationId="{619CF604-3139-4AC1-9BF8-F9E6D446C654}"/>
          </ac:picMkLst>
        </pc:picChg>
      </pc:sldChg>
      <pc:sldChg chg="addSp delSp modSp mod modAnim modNotes">
        <pc:chgData name="Katherine Shamai" userId="1d9b402b02511d1e" providerId="LiveId" clId="{F4F044AF-09A6-4EA1-B4EA-67C17FB04C27}" dt="2020-09-24T10:36:31.568" v="2017" actId="1076"/>
        <pc:sldMkLst>
          <pc:docMk/>
          <pc:sldMk cId="3572352448" sldId="257"/>
        </pc:sldMkLst>
        <pc:spChg chg="del mod">
          <ac:chgData name="Katherine Shamai" userId="1d9b402b02511d1e" providerId="LiveId" clId="{F4F044AF-09A6-4EA1-B4EA-67C17FB04C27}" dt="2020-09-24T10:34:08.932" v="1875" actId="478"/>
          <ac:spMkLst>
            <pc:docMk/>
            <pc:sldMk cId="3572352448" sldId="257"/>
            <ac:spMk id="2" creationId="{5F9003D8-A76A-424B-9726-085DC0BAAFB1}"/>
          </ac:spMkLst>
        </pc:spChg>
        <pc:spChg chg="mod">
          <ac:chgData name="Katherine Shamai" userId="1d9b402b02511d1e" providerId="LiveId" clId="{F4F044AF-09A6-4EA1-B4EA-67C17FB04C27}" dt="2020-09-24T10:36:31.568" v="2017" actId="1076"/>
          <ac:spMkLst>
            <pc:docMk/>
            <pc:sldMk cId="3572352448" sldId="257"/>
            <ac:spMk id="3" creationId="{99B2E16F-A183-49AB-83AA-82FDF89EC305}"/>
          </ac:spMkLst>
        </pc:spChg>
        <pc:spChg chg="add mod">
          <ac:chgData name="Katherine Shamai" userId="1d9b402b02511d1e" providerId="LiveId" clId="{F4F044AF-09A6-4EA1-B4EA-67C17FB04C27}" dt="2020-09-24T10:35:24.107" v="1923" actId="1076"/>
          <ac:spMkLst>
            <pc:docMk/>
            <pc:sldMk cId="3572352448" sldId="257"/>
            <ac:spMk id="4" creationId="{D5B583DC-DD9A-418A-8854-F395CA9B9945}"/>
          </ac:spMkLst>
        </pc:spChg>
        <pc:spChg chg="add del mod">
          <ac:chgData name="Katherine Shamai" userId="1d9b402b02511d1e" providerId="LiveId" clId="{F4F044AF-09A6-4EA1-B4EA-67C17FB04C27}" dt="2020-09-24T10:34:22.079" v="1913" actId="478"/>
          <ac:spMkLst>
            <pc:docMk/>
            <pc:sldMk cId="3572352448" sldId="257"/>
            <ac:spMk id="7" creationId="{0DCA086A-D859-42F8-A582-763FCA460AB8}"/>
          </ac:spMkLst>
        </pc:spChg>
        <pc:spChg chg="add mod">
          <ac:chgData name="Katherine Shamai" userId="1d9b402b02511d1e" providerId="LiveId" clId="{F4F044AF-09A6-4EA1-B4EA-67C17FB04C27}" dt="2020-09-24T10:36:27.351" v="2016" actId="403"/>
          <ac:spMkLst>
            <pc:docMk/>
            <pc:sldMk cId="3572352448" sldId="257"/>
            <ac:spMk id="9" creationId="{E2F22FBC-CDB9-48D7-B727-BABDD42DCF9F}"/>
          </ac:spMkLst>
        </pc:spChg>
        <pc:picChg chg="add mod">
          <ac:chgData name="Katherine Shamai" userId="1d9b402b02511d1e" providerId="LiveId" clId="{F4F044AF-09A6-4EA1-B4EA-67C17FB04C27}" dt="2020-09-24T10:34:41.402" v="1916" actId="1076"/>
          <ac:picMkLst>
            <pc:docMk/>
            <pc:sldMk cId="3572352448" sldId="257"/>
            <ac:picMk id="2050" creationId="{78FF812C-A75C-4B3D-B026-3AF17DDCD0A5}"/>
          </ac:picMkLst>
        </pc:picChg>
      </pc:sldChg>
      <pc:sldChg chg="addSp delSp modSp mod modAnim modNotes">
        <pc:chgData name="Katherine Shamai" userId="1d9b402b02511d1e" providerId="LiveId" clId="{F4F044AF-09A6-4EA1-B4EA-67C17FB04C27}" dt="2020-09-24T11:17:14.809" v="3870" actId="1076"/>
        <pc:sldMkLst>
          <pc:docMk/>
          <pc:sldMk cId="1833789742" sldId="258"/>
        </pc:sldMkLst>
        <pc:spChg chg="del mod">
          <ac:chgData name="Katherine Shamai" userId="1d9b402b02511d1e" providerId="LiveId" clId="{F4F044AF-09A6-4EA1-B4EA-67C17FB04C27}" dt="2020-09-24T11:08:12.898" v="3711" actId="478"/>
          <ac:spMkLst>
            <pc:docMk/>
            <pc:sldMk cId="1833789742" sldId="258"/>
            <ac:spMk id="3" creationId="{99B2E16F-A183-49AB-83AA-82FDF89EC305}"/>
          </ac:spMkLst>
        </pc:spChg>
        <pc:spChg chg="add mod">
          <ac:chgData name="Katherine Shamai" userId="1d9b402b02511d1e" providerId="LiveId" clId="{F4F044AF-09A6-4EA1-B4EA-67C17FB04C27}" dt="2020-09-24T10:48:00.412" v="2631" actId="20577"/>
          <ac:spMkLst>
            <pc:docMk/>
            <pc:sldMk cId="1833789742" sldId="258"/>
            <ac:spMk id="4" creationId="{834B832D-B94D-42B1-96F6-677AB4A8FE6B}"/>
          </ac:spMkLst>
        </pc:spChg>
        <pc:spChg chg="add mod">
          <ac:chgData name="Katherine Shamai" userId="1d9b402b02511d1e" providerId="LiveId" clId="{F4F044AF-09A6-4EA1-B4EA-67C17FB04C27}" dt="2020-09-24T11:11:32.826" v="3781" actId="1035"/>
          <ac:spMkLst>
            <pc:docMk/>
            <pc:sldMk cId="1833789742" sldId="258"/>
            <ac:spMk id="5" creationId="{C073CC0F-DFAF-40D4-9F12-63D59EE28FBD}"/>
          </ac:spMkLst>
        </pc:spChg>
        <pc:spChg chg="add mod">
          <ac:chgData name="Katherine Shamai" userId="1d9b402b02511d1e" providerId="LiveId" clId="{F4F044AF-09A6-4EA1-B4EA-67C17FB04C27}" dt="2020-09-24T11:11:32.826" v="3781" actId="1035"/>
          <ac:spMkLst>
            <pc:docMk/>
            <pc:sldMk cId="1833789742" sldId="258"/>
            <ac:spMk id="7" creationId="{EC9B200E-3B14-43D6-B5EE-4DCE40E574D2}"/>
          </ac:spMkLst>
        </pc:spChg>
        <pc:spChg chg="add mod">
          <ac:chgData name="Katherine Shamai" userId="1d9b402b02511d1e" providerId="LiveId" clId="{F4F044AF-09A6-4EA1-B4EA-67C17FB04C27}" dt="2020-09-24T11:11:32.826" v="3781" actId="1035"/>
          <ac:spMkLst>
            <pc:docMk/>
            <pc:sldMk cId="1833789742" sldId="258"/>
            <ac:spMk id="9" creationId="{C7D2B108-6C79-4F57-9A3C-ECB11CECAC87}"/>
          </ac:spMkLst>
        </pc:spChg>
        <pc:spChg chg="add mod">
          <ac:chgData name="Katherine Shamai" userId="1d9b402b02511d1e" providerId="LiveId" clId="{F4F044AF-09A6-4EA1-B4EA-67C17FB04C27}" dt="2020-09-24T11:11:32.826" v="3781" actId="1035"/>
          <ac:spMkLst>
            <pc:docMk/>
            <pc:sldMk cId="1833789742" sldId="258"/>
            <ac:spMk id="11" creationId="{5E1B3E08-A411-42A4-AB6B-CA8FCE9CC6B2}"/>
          </ac:spMkLst>
        </pc:spChg>
        <pc:spChg chg="add del mod">
          <ac:chgData name="Katherine Shamai" userId="1d9b402b02511d1e" providerId="LiveId" clId="{F4F044AF-09A6-4EA1-B4EA-67C17FB04C27}" dt="2020-09-24T11:08:15.090" v="3712" actId="478"/>
          <ac:spMkLst>
            <pc:docMk/>
            <pc:sldMk cId="1833789742" sldId="258"/>
            <ac:spMk id="13" creationId="{3CCFF991-48F4-4603-B3AE-E2DC6014846A}"/>
          </ac:spMkLst>
        </pc:spChg>
        <pc:spChg chg="add mod">
          <ac:chgData name="Katherine Shamai" userId="1d9b402b02511d1e" providerId="LiveId" clId="{F4F044AF-09A6-4EA1-B4EA-67C17FB04C27}" dt="2020-09-24T11:17:14.809" v="3870" actId="1076"/>
          <ac:spMkLst>
            <pc:docMk/>
            <pc:sldMk cId="1833789742" sldId="258"/>
            <ac:spMk id="14" creationId="{7E365804-048C-45CF-808C-93D211F2E2AA}"/>
          </ac:spMkLst>
        </pc:spChg>
        <pc:picChg chg="add mod">
          <ac:chgData name="Katherine Shamai" userId="1d9b402b02511d1e" providerId="LiveId" clId="{F4F044AF-09A6-4EA1-B4EA-67C17FB04C27}" dt="2020-09-24T11:16:36.106" v="3841" actId="1076"/>
          <ac:picMkLst>
            <pc:docMk/>
            <pc:sldMk cId="1833789742" sldId="258"/>
            <ac:picMk id="3074" creationId="{BE936D9E-CEFE-4080-8988-B370A11FF49E}"/>
          </ac:picMkLst>
        </pc:picChg>
      </pc:sldChg>
      <pc:sldChg chg="addSp delSp modSp mod modAnim modNotes">
        <pc:chgData name="Katherine Shamai" userId="1d9b402b02511d1e" providerId="LiveId" clId="{F4F044AF-09A6-4EA1-B4EA-67C17FB04C27}" dt="2020-09-24T11:22:05.149" v="4004" actId="1076"/>
        <pc:sldMkLst>
          <pc:docMk/>
          <pc:sldMk cId="3183867935" sldId="259"/>
        </pc:sldMkLst>
        <pc:spChg chg="del">
          <ac:chgData name="Katherine Shamai" userId="1d9b402b02511d1e" providerId="LiveId" clId="{F4F044AF-09A6-4EA1-B4EA-67C17FB04C27}" dt="2020-09-24T11:14:13.806" v="3823" actId="478"/>
          <ac:spMkLst>
            <pc:docMk/>
            <pc:sldMk cId="3183867935" sldId="259"/>
            <ac:spMk id="2" creationId="{5F9003D8-A76A-424B-9726-085DC0BAAFB1}"/>
          </ac:spMkLst>
        </pc:spChg>
        <pc:spChg chg="del mod">
          <ac:chgData name="Katherine Shamai" userId="1d9b402b02511d1e" providerId="LiveId" clId="{F4F044AF-09A6-4EA1-B4EA-67C17FB04C27}" dt="2020-09-24T11:19:18.919" v="3989" actId="478"/>
          <ac:spMkLst>
            <pc:docMk/>
            <pc:sldMk cId="3183867935" sldId="259"/>
            <ac:spMk id="3" creationId="{99B2E16F-A183-49AB-83AA-82FDF89EC305}"/>
          </ac:spMkLst>
        </pc:spChg>
        <pc:spChg chg="add mod">
          <ac:chgData name="Katherine Shamai" userId="1d9b402b02511d1e" providerId="LiveId" clId="{F4F044AF-09A6-4EA1-B4EA-67C17FB04C27}" dt="2020-09-24T11:14:27.629" v="3827" actId="20577"/>
          <ac:spMkLst>
            <pc:docMk/>
            <pc:sldMk cId="3183867935" sldId="259"/>
            <ac:spMk id="4" creationId="{D3AE1BD7-9FBE-4B2F-9F8F-5FCBAC906962}"/>
          </ac:spMkLst>
        </pc:spChg>
        <pc:spChg chg="add del mod">
          <ac:chgData name="Katherine Shamai" userId="1d9b402b02511d1e" providerId="LiveId" clId="{F4F044AF-09A6-4EA1-B4EA-67C17FB04C27}" dt="2020-09-24T11:14:18.264" v="3824" actId="478"/>
          <ac:spMkLst>
            <pc:docMk/>
            <pc:sldMk cId="3183867935" sldId="259"/>
            <ac:spMk id="6" creationId="{166703DC-B50B-468D-96CD-C98BB4708D7B}"/>
          </ac:spMkLst>
        </pc:spChg>
        <pc:spChg chg="add mod">
          <ac:chgData name="Katherine Shamai" userId="1d9b402b02511d1e" providerId="LiveId" clId="{F4F044AF-09A6-4EA1-B4EA-67C17FB04C27}" dt="2020-09-24T11:22:02.369" v="4003" actId="14100"/>
          <ac:spMkLst>
            <pc:docMk/>
            <pc:sldMk cId="3183867935" sldId="259"/>
            <ac:spMk id="7" creationId="{59B216B2-5C6E-45D1-9386-D0A0673E658A}"/>
          </ac:spMkLst>
        </pc:spChg>
        <pc:spChg chg="add mod">
          <ac:chgData name="Katherine Shamai" userId="1d9b402b02511d1e" providerId="LiveId" clId="{F4F044AF-09A6-4EA1-B4EA-67C17FB04C27}" dt="2020-09-24T11:22:05.149" v="4004" actId="1076"/>
          <ac:spMkLst>
            <pc:docMk/>
            <pc:sldMk cId="3183867935" sldId="259"/>
            <ac:spMk id="9" creationId="{6B6B8EDA-5E2E-4B78-BC28-CDB9CE0F306D}"/>
          </ac:spMkLst>
        </pc:spChg>
        <pc:spChg chg="add mod">
          <ac:chgData name="Katherine Shamai" userId="1d9b402b02511d1e" providerId="LiveId" clId="{F4F044AF-09A6-4EA1-B4EA-67C17FB04C27}" dt="2020-09-24T11:21:52.650" v="4000" actId="14100"/>
          <ac:spMkLst>
            <pc:docMk/>
            <pc:sldMk cId="3183867935" sldId="259"/>
            <ac:spMk id="11" creationId="{C3A886EE-C505-415B-8980-4CA2D8AACD49}"/>
          </ac:spMkLst>
        </pc:spChg>
        <pc:spChg chg="add del mod">
          <ac:chgData name="Katherine Shamai" userId="1d9b402b02511d1e" providerId="LiveId" clId="{F4F044AF-09A6-4EA1-B4EA-67C17FB04C27}" dt="2020-09-24T11:19:20.390" v="3990" actId="478"/>
          <ac:spMkLst>
            <pc:docMk/>
            <pc:sldMk cId="3183867935" sldId="259"/>
            <ac:spMk id="13" creationId="{9293BA3E-7BE5-4183-8899-28AE7B7A2EDF}"/>
          </ac:spMkLst>
        </pc:spChg>
      </pc:sldChg>
      <pc:sldChg chg="modNotes">
        <pc:chgData name="Katherine Shamai" userId="1d9b402b02511d1e" providerId="LiveId" clId="{F4F044AF-09A6-4EA1-B4EA-67C17FB04C27}" dt="2020-09-24T08:54:01.715" v="178" actId="20577"/>
        <pc:sldMkLst>
          <pc:docMk/>
          <pc:sldMk cId="3970311840" sldId="260"/>
        </pc:sldMkLst>
      </pc:sldChg>
      <pc:sldChg chg="modNotes">
        <pc:chgData name="Katherine Shamai" userId="1d9b402b02511d1e" providerId="LiveId" clId="{F4F044AF-09A6-4EA1-B4EA-67C17FB04C27}" dt="2020-09-24T08:54:07.022" v="183" actId="20577"/>
        <pc:sldMkLst>
          <pc:docMk/>
          <pc:sldMk cId="1853259696" sldId="261"/>
        </pc:sldMkLst>
      </pc:sldChg>
      <pc:sldChg chg="modNotes">
        <pc:chgData name="Katherine Shamai" userId="1d9b402b02511d1e" providerId="LiveId" clId="{F4F044AF-09A6-4EA1-B4EA-67C17FB04C27}" dt="2020-09-24T08:54:13.743" v="186" actId="20577"/>
        <pc:sldMkLst>
          <pc:docMk/>
          <pc:sldMk cId="3775082122" sldId="262"/>
        </pc:sldMkLst>
      </pc:sldChg>
      <pc:sldChg chg="addSp delSp modSp mod modAnim modNotes">
        <pc:chgData name="Katherine Shamai" userId="1d9b402b02511d1e" providerId="LiveId" clId="{F4F044AF-09A6-4EA1-B4EA-67C17FB04C27}" dt="2020-09-24T11:13:53.311" v="3817" actId="1076"/>
        <pc:sldMkLst>
          <pc:docMk/>
          <pc:sldMk cId="2675232363" sldId="263"/>
        </pc:sldMkLst>
        <pc:spChg chg="del mod">
          <ac:chgData name="Katherine Shamai" userId="1d9b402b02511d1e" providerId="LiveId" clId="{F4F044AF-09A6-4EA1-B4EA-67C17FB04C27}" dt="2020-09-24T10:36:09.115" v="2008" actId="478"/>
          <ac:spMkLst>
            <pc:docMk/>
            <pc:sldMk cId="2675232363" sldId="263"/>
            <ac:spMk id="2" creationId="{5F9003D8-A76A-424B-9726-085DC0BAAFB1}"/>
          </ac:spMkLst>
        </pc:spChg>
        <pc:spChg chg="mod">
          <ac:chgData name="Katherine Shamai" userId="1d9b402b02511d1e" providerId="LiveId" clId="{F4F044AF-09A6-4EA1-B4EA-67C17FB04C27}" dt="2020-09-24T11:12:19.252" v="3782" actId="1076"/>
          <ac:spMkLst>
            <pc:docMk/>
            <pc:sldMk cId="2675232363" sldId="263"/>
            <ac:spMk id="3" creationId="{99B2E16F-A183-49AB-83AA-82FDF89EC305}"/>
          </ac:spMkLst>
        </pc:spChg>
        <pc:spChg chg="add mod">
          <ac:chgData name="Katherine Shamai" userId="1d9b402b02511d1e" providerId="LiveId" clId="{F4F044AF-09A6-4EA1-B4EA-67C17FB04C27}" dt="2020-09-24T10:44:12.312" v="2562" actId="20577"/>
          <ac:spMkLst>
            <pc:docMk/>
            <pc:sldMk cId="2675232363" sldId="263"/>
            <ac:spMk id="4" creationId="{1F6A32B6-0A46-43EF-BE36-E268797C8D2E}"/>
          </ac:spMkLst>
        </pc:spChg>
        <pc:spChg chg="add del mod">
          <ac:chgData name="Katherine Shamai" userId="1d9b402b02511d1e" providerId="LiveId" clId="{F4F044AF-09A6-4EA1-B4EA-67C17FB04C27}" dt="2020-09-24T10:36:12.515" v="2009" actId="478"/>
          <ac:spMkLst>
            <pc:docMk/>
            <pc:sldMk cId="2675232363" sldId="263"/>
            <ac:spMk id="6" creationId="{48177F95-BA87-4161-9028-F024BA26FC57}"/>
          </ac:spMkLst>
        </pc:spChg>
        <pc:spChg chg="add mod">
          <ac:chgData name="Katherine Shamai" userId="1d9b402b02511d1e" providerId="LiveId" clId="{F4F044AF-09A6-4EA1-B4EA-67C17FB04C27}" dt="2020-09-24T10:45:27.783" v="2591" actId="14100"/>
          <ac:spMkLst>
            <pc:docMk/>
            <pc:sldMk cId="2675232363" sldId="263"/>
            <ac:spMk id="11" creationId="{6FDFC275-714A-449F-963C-AA862624DE61}"/>
          </ac:spMkLst>
        </pc:spChg>
        <pc:spChg chg="add mod">
          <ac:chgData name="Katherine Shamai" userId="1d9b402b02511d1e" providerId="LiveId" clId="{F4F044AF-09A6-4EA1-B4EA-67C17FB04C27}" dt="2020-09-24T10:45:53.846" v="2599" actId="14100"/>
          <ac:spMkLst>
            <pc:docMk/>
            <pc:sldMk cId="2675232363" sldId="263"/>
            <ac:spMk id="13" creationId="{DE55B63B-6A03-4E00-8A5C-276E85AB700D}"/>
          </ac:spMkLst>
        </pc:spChg>
        <pc:spChg chg="add mod">
          <ac:chgData name="Katherine Shamai" userId="1d9b402b02511d1e" providerId="LiveId" clId="{F4F044AF-09A6-4EA1-B4EA-67C17FB04C27}" dt="2020-09-24T11:13:53.311" v="3817" actId="1076"/>
          <ac:spMkLst>
            <pc:docMk/>
            <pc:sldMk cId="2675232363" sldId="263"/>
            <ac:spMk id="14" creationId="{4E74F300-5CF5-45BE-84B8-E4C43EF32EFE}"/>
          </ac:spMkLst>
        </pc:spChg>
        <pc:picChg chg="add mod modCrop">
          <ac:chgData name="Katherine Shamai" userId="1d9b402b02511d1e" providerId="LiveId" clId="{F4F044AF-09A6-4EA1-B4EA-67C17FB04C27}" dt="2020-09-24T10:46:11.522" v="2604" actId="14100"/>
          <ac:picMkLst>
            <pc:docMk/>
            <pc:sldMk cId="2675232363" sldId="263"/>
            <ac:picMk id="7" creationId="{798EDBD2-90EB-48E3-AF6F-F7E35CF32163}"/>
          </ac:picMkLst>
        </pc:picChg>
        <pc:picChg chg="add mod modCrop">
          <ac:chgData name="Katherine Shamai" userId="1d9b402b02511d1e" providerId="LiveId" clId="{F4F044AF-09A6-4EA1-B4EA-67C17FB04C27}" dt="2020-09-24T10:46:29.185" v="2609" actId="1076"/>
          <ac:picMkLst>
            <pc:docMk/>
            <pc:sldMk cId="2675232363" sldId="263"/>
            <ac:picMk id="8" creationId="{DCB6817D-9284-429A-9E52-70B97FCFD88C}"/>
          </ac:picMkLst>
        </pc:picChg>
        <pc:picChg chg="add mod modCrop">
          <ac:chgData name="Katherine Shamai" userId="1d9b402b02511d1e" providerId="LiveId" clId="{F4F044AF-09A6-4EA1-B4EA-67C17FB04C27}" dt="2020-09-24T10:46:23.344" v="2608" actId="1076"/>
          <ac:picMkLst>
            <pc:docMk/>
            <pc:sldMk cId="2675232363" sldId="263"/>
            <ac:picMk id="9" creationId="{ECA1992B-1D60-4C8C-8037-6EC8E117F5EF}"/>
          </ac:picMkLst>
        </pc:picChg>
        <pc:picChg chg="add mod modCrop">
          <ac:chgData name="Katherine Shamai" userId="1d9b402b02511d1e" providerId="LiveId" clId="{F4F044AF-09A6-4EA1-B4EA-67C17FB04C27}" dt="2020-09-24T10:45:30.344" v="2592" actId="1076"/>
          <ac:picMkLst>
            <pc:docMk/>
            <pc:sldMk cId="2675232363" sldId="263"/>
            <ac:picMk id="10" creationId="{1CC837C6-C841-4973-B542-CD265ECE0807}"/>
          </ac:picMkLst>
        </pc:picChg>
        <pc:picChg chg="add mod">
          <ac:chgData name="Katherine Shamai" userId="1d9b402b02511d1e" providerId="LiveId" clId="{F4F044AF-09A6-4EA1-B4EA-67C17FB04C27}" dt="2020-09-24T11:13:23.489" v="3801" actId="1076"/>
          <ac:picMkLst>
            <pc:docMk/>
            <pc:sldMk cId="2675232363" sldId="263"/>
            <ac:picMk id="4098" creationId="{2F26658B-D8F5-4966-925B-2A9F36DA091A}"/>
          </ac:picMkLst>
        </pc:picChg>
      </pc:sldChg>
      <pc:sldChg chg="del">
        <pc:chgData name="Katherine Shamai" userId="1d9b402b02511d1e" providerId="LiveId" clId="{F4F044AF-09A6-4EA1-B4EA-67C17FB04C27}" dt="2020-09-24T08:46:56.910" v="74" actId="47"/>
        <pc:sldMkLst>
          <pc:docMk/>
          <pc:sldMk cId="3079089999" sldId="264"/>
        </pc:sldMkLst>
      </pc:sldChg>
      <pc:sldChg chg="addSp delSp modSp mod addAnim delAnim modAnim modNotes">
        <pc:chgData name="Katherine Shamai" userId="1d9b402b02511d1e" providerId="LiveId" clId="{F4F044AF-09A6-4EA1-B4EA-67C17FB04C27}" dt="2020-09-24T11:19:14.126" v="3988" actId="478"/>
        <pc:sldMkLst>
          <pc:docMk/>
          <pc:sldMk cId="1151312119" sldId="265"/>
        </pc:sldMkLst>
        <pc:spChg chg="del">
          <ac:chgData name="Katherine Shamai" userId="1d9b402b02511d1e" providerId="LiveId" clId="{F4F044AF-09A6-4EA1-B4EA-67C17FB04C27}" dt="2020-09-24T11:19:05.085" v="3985" actId="478"/>
          <ac:spMkLst>
            <pc:docMk/>
            <pc:sldMk cId="1151312119" sldId="265"/>
            <ac:spMk id="2" creationId="{5F9003D8-A76A-424B-9726-085DC0BAAFB1}"/>
          </ac:spMkLst>
        </pc:spChg>
        <pc:spChg chg="del mod">
          <ac:chgData name="Katherine Shamai" userId="1d9b402b02511d1e" providerId="LiveId" clId="{F4F044AF-09A6-4EA1-B4EA-67C17FB04C27}" dt="2020-09-24T11:19:11.373" v="3987" actId="478"/>
          <ac:spMkLst>
            <pc:docMk/>
            <pc:sldMk cId="1151312119" sldId="265"/>
            <ac:spMk id="3" creationId="{99B2E16F-A183-49AB-83AA-82FDF89EC305}"/>
          </ac:spMkLst>
        </pc:spChg>
        <pc:spChg chg="add mod">
          <ac:chgData name="Katherine Shamai" userId="1d9b402b02511d1e" providerId="LiveId" clId="{F4F044AF-09A6-4EA1-B4EA-67C17FB04C27}" dt="2020-09-24T11:18:35.754" v="3957" actId="20577"/>
          <ac:spMkLst>
            <pc:docMk/>
            <pc:sldMk cId="1151312119" sldId="265"/>
            <ac:spMk id="5" creationId="{FF0FF63A-C6F7-4CDA-AFD2-3C5A101C05DC}"/>
          </ac:spMkLst>
        </pc:spChg>
        <pc:spChg chg="add mod">
          <ac:chgData name="Katherine Shamai" userId="1d9b402b02511d1e" providerId="LiveId" clId="{F4F044AF-09A6-4EA1-B4EA-67C17FB04C27}" dt="2020-09-24T11:18:45.164" v="3979" actId="20577"/>
          <ac:spMkLst>
            <pc:docMk/>
            <pc:sldMk cId="1151312119" sldId="265"/>
            <ac:spMk id="7" creationId="{FF7F0EE0-2B98-4FC8-B1F1-9503A264224E}"/>
          </ac:spMkLst>
        </pc:spChg>
        <pc:spChg chg="add del mod">
          <ac:chgData name="Katherine Shamai" userId="1d9b402b02511d1e" providerId="LiveId" clId="{F4F044AF-09A6-4EA1-B4EA-67C17FB04C27}" dt="2020-09-24T11:19:03.110" v="3984" actId="1076"/>
          <ac:spMkLst>
            <pc:docMk/>
            <pc:sldMk cId="1151312119" sldId="265"/>
            <ac:spMk id="8" creationId="{11D3FA3F-B6A7-41CB-A312-B778A634EF11}"/>
          </ac:spMkLst>
        </pc:spChg>
        <pc:spChg chg="add del mod">
          <ac:chgData name="Katherine Shamai" userId="1d9b402b02511d1e" providerId="LiveId" clId="{F4F044AF-09A6-4EA1-B4EA-67C17FB04C27}" dt="2020-09-24T11:19:07.432" v="3986" actId="478"/>
          <ac:spMkLst>
            <pc:docMk/>
            <pc:sldMk cId="1151312119" sldId="265"/>
            <ac:spMk id="10" creationId="{CA29880E-916B-4DB6-A62B-29D7F3A038B7}"/>
          </ac:spMkLst>
        </pc:spChg>
        <pc:spChg chg="add del mod">
          <ac:chgData name="Katherine Shamai" userId="1d9b402b02511d1e" providerId="LiveId" clId="{F4F044AF-09A6-4EA1-B4EA-67C17FB04C27}" dt="2020-09-24T11:19:14.126" v="3988" actId="478"/>
          <ac:spMkLst>
            <pc:docMk/>
            <pc:sldMk cId="1151312119" sldId="265"/>
            <ac:spMk id="12" creationId="{469D1B57-1C6A-4201-8781-F9A0E5F0D81B}"/>
          </ac:spMkLst>
        </pc:spChg>
      </pc:sldChg>
      <pc:sldChg chg="modSp new mod modNotes">
        <pc:chgData name="Katherine Shamai" userId="1d9b402b02511d1e" providerId="LiveId" clId="{F4F044AF-09A6-4EA1-B4EA-67C17FB04C27}" dt="2020-09-24T09:03:55.843" v="286" actId="20577"/>
        <pc:sldMkLst>
          <pc:docMk/>
          <pc:sldMk cId="713008637" sldId="266"/>
        </pc:sldMkLst>
        <pc:spChg chg="mod">
          <ac:chgData name="Katherine Shamai" userId="1d9b402b02511d1e" providerId="LiveId" clId="{F4F044AF-09A6-4EA1-B4EA-67C17FB04C27}" dt="2020-09-24T08:47:15.595" v="120" actId="20577"/>
          <ac:spMkLst>
            <pc:docMk/>
            <pc:sldMk cId="713008637" sldId="266"/>
            <ac:spMk id="2" creationId="{D3BC2655-08DD-43F7-BF23-A4978A8A07B1}"/>
          </ac:spMkLst>
        </pc:spChg>
        <pc:spChg chg="mod">
          <ac:chgData name="Katherine Shamai" userId="1d9b402b02511d1e" providerId="LiveId" clId="{F4F044AF-09A6-4EA1-B4EA-67C17FB04C27}" dt="2020-09-24T09:03:55.843" v="286" actId="20577"/>
          <ac:spMkLst>
            <pc:docMk/>
            <pc:sldMk cId="713008637" sldId="266"/>
            <ac:spMk id="3" creationId="{866EA29F-DE05-4CC5-B60B-A326A6D8AEA6}"/>
          </ac:spMkLst>
        </pc:spChg>
      </pc:sldChg>
      <pc:sldMasterChg chg="setBg modSldLayout">
        <pc:chgData name="Katherine Shamai" userId="1d9b402b02511d1e" providerId="LiveId" clId="{F4F044AF-09A6-4EA1-B4EA-67C17FB04C27}" dt="2020-09-24T09:25:05.667" v="366"/>
        <pc:sldMasterMkLst>
          <pc:docMk/>
          <pc:sldMasterMk cId="2843488350" sldId="2147483648"/>
        </pc:sldMasterMkLst>
        <pc:sldLayoutChg chg="setBg">
          <pc:chgData name="Katherine Shamai" userId="1d9b402b02511d1e" providerId="LiveId" clId="{F4F044AF-09A6-4EA1-B4EA-67C17FB04C27}" dt="2020-09-24T09:25:05.667" v="366"/>
          <pc:sldLayoutMkLst>
            <pc:docMk/>
            <pc:sldMasterMk cId="2843488350" sldId="2147483648"/>
            <pc:sldLayoutMk cId="3921493231" sldId="2147483649"/>
          </pc:sldLayoutMkLst>
        </pc:sldLayoutChg>
        <pc:sldLayoutChg chg="setBg">
          <pc:chgData name="Katherine Shamai" userId="1d9b402b02511d1e" providerId="LiveId" clId="{F4F044AF-09A6-4EA1-B4EA-67C17FB04C27}" dt="2020-09-24T09:25:05.667" v="366"/>
          <pc:sldLayoutMkLst>
            <pc:docMk/>
            <pc:sldMasterMk cId="2843488350" sldId="2147483648"/>
            <pc:sldLayoutMk cId="2597983272" sldId="2147483650"/>
          </pc:sldLayoutMkLst>
        </pc:sldLayoutChg>
        <pc:sldLayoutChg chg="setBg">
          <pc:chgData name="Katherine Shamai" userId="1d9b402b02511d1e" providerId="LiveId" clId="{F4F044AF-09A6-4EA1-B4EA-67C17FB04C27}" dt="2020-09-24T09:25:05.667" v="366"/>
          <pc:sldLayoutMkLst>
            <pc:docMk/>
            <pc:sldMasterMk cId="2843488350" sldId="2147483648"/>
            <pc:sldLayoutMk cId="3802832104" sldId="2147483651"/>
          </pc:sldLayoutMkLst>
        </pc:sldLayoutChg>
        <pc:sldLayoutChg chg="setBg">
          <pc:chgData name="Katherine Shamai" userId="1d9b402b02511d1e" providerId="LiveId" clId="{F4F044AF-09A6-4EA1-B4EA-67C17FB04C27}" dt="2020-09-24T09:25:05.667" v="366"/>
          <pc:sldLayoutMkLst>
            <pc:docMk/>
            <pc:sldMasterMk cId="2843488350" sldId="2147483648"/>
            <pc:sldLayoutMk cId="3492532238" sldId="2147483652"/>
          </pc:sldLayoutMkLst>
        </pc:sldLayoutChg>
        <pc:sldLayoutChg chg="setBg">
          <pc:chgData name="Katherine Shamai" userId="1d9b402b02511d1e" providerId="LiveId" clId="{F4F044AF-09A6-4EA1-B4EA-67C17FB04C27}" dt="2020-09-24T09:25:05.667" v="366"/>
          <pc:sldLayoutMkLst>
            <pc:docMk/>
            <pc:sldMasterMk cId="2843488350" sldId="2147483648"/>
            <pc:sldLayoutMk cId="2510308702" sldId="2147483653"/>
          </pc:sldLayoutMkLst>
        </pc:sldLayoutChg>
        <pc:sldLayoutChg chg="setBg">
          <pc:chgData name="Katherine Shamai" userId="1d9b402b02511d1e" providerId="LiveId" clId="{F4F044AF-09A6-4EA1-B4EA-67C17FB04C27}" dt="2020-09-24T09:25:05.667" v="366"/>
          <pc:sldLayoutMkLst>
            <pc:docMk/>
            <pc:sldMasterMk cId="2843488350" sldId="2147483648"/>
            <pc:sldLayoutMk cId="212297216" sldId="2147483654"/>
          </pc:sldLayoutMkLst>
        </pc:sldLayoutChg>
        <pc:sldLayoutChg chg="setBg">
          <pc:chgData name="Katherine Shamai" userId="1d9b402b02511d1e" providerId="LiveId" clId="{F4F044AF-09A6-4EA1-B4EA-67C17FB04C27}" dt="2020-09-24T09:25:05.667" v="366"/>
          <pc:sldLayoutMkLst>
            <pc:docMk/>
            <pc:sldMasterMk cId="2843488350" sldId="2147483648"/>
            <pc:sldLayoutMk cId="3867854074" sldId="2147483655"/>
          </pc:sldLayoutMkLst>
        </pc:sldLayoutChg>
        <pc:sldLayoutChg chg="setBg">
          <pc:chgData name="Katherine Shamai" userId="1d9b402b02511d1e" providerId="LiveId" clId="{F4F044AF-09A6-4EA1-B4EA-67C17FB04C27}" dt="2020-09-24T09:25:05.667" v="366"/>
          <pc:sldLayoutMkLst>
            <pc:docMk/>
            <pc:sldMasterMk cId="2843488350" sldId="2147483648"/>
            <pc:sldLayoutMk cId="3800395387" sldId="2147483656"/>
          </pc:sldLayoutMkLst>
        </pc:sldLayoutChg>
        <pc:sldLayoutChg chg="setBg">
          <pc:chgData name="Katherine Shamai" userId="1d9b402b02511d1e" providerId="LiveId" clId="{F4F044AF-09A6-4EA1-B4EA-67C17FB04C27}" dt="2020-09-24T09:25:05.667" v="366"/>
          <pc:sldLayoutMkLst>
            <pc:docMk/>
            <pc:sldMasterMk cId="2843488350" sldId="2147483648"/>
            <pc:sldLayoutMk cId="4133889257" sldId="2147483657"/>
          </pc:sldLayoutMkLst>
        </pc:sldLayoutChg>
        <pc:sldLayoutChg chg="setBg">
          <pc:chgData name="Katherine Shamai" userId="1d9b402b02511d1e" providerId="LiveId" clId="{F4F044AF-09A6-4EA1-B4EA-67C17FB04C27}" dt="2020-09-24T09:25:05.667" v="366"/>
          <pc:sldLayoutMkLst>
            <pc:docMk/>
            <pc:sldMasterMk cId="2843488350" sldId="2147483648"/>
            <pc:sldLayoutMk cId="3643604723" sldId="2147483658"/>
          </pc:sldLayoutMkLst>
        </pc:sldLayoutChg>
        <pc:sldLayoutChg chg="setBg">
          <pc:chgData name="Katherine Shamai" userId="1d9b402b02511d1e" providerId="LiveId" clId="{F4F044AF-09A6-4EA1-B4EA-67C17FB04C27}" dt="2020-09-24T09:25:05.667" v="366"/>
          <pc:sldLayoutMkLst>
            <pc:docMk/>
            <pc:sldMasterMk cId="2843488350" sldId="2147483648"/>
            <pc:sldLayoutMk cId="3184761956"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AF9854-1F0C-4BB0-8CBC-C23E99703B10}" type="datetimeFigureOut">
              <a:rPr lang="en-AU" smtClean="0"/>
              <a:t>24/09/2020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22CFD7-C17D-40CE-86F6-38615FB0C018}" type="slidenum">
              <a:rPr lang="en-AU" smtClean="0"/>
              <a:t>‹#›</a:t>
            </a:fld>
            <a:endParaRPr lang="en-AU"/>
          </a:p>
        </p:txBody>
      </p:sp>
    </p:spTree>
    <p:extLst>
      <p:ext uri="{BB962C8B-B14F-4D97-AF65-F5344CB8AC3E}">
        <p14:creationId xmlns:p14="http://schemas.microsoft.com/office/powerpoint/2010/main" val="2722005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Swift parrot – Tracey</a:t>
            </a:r>
          </a:p>
          <a:p>
            <a:r>
              <a:rPr lang="en-US" dirty="0"/>
              <a:t>Greater glider – Pooja</a:t>
            </a:r>
          </a:p>
          <a:p>
            <a:r>
              <a:rPr lang="en-US" dirty="0" err="1"/>
              <a:t>Leaderbeater’s</a:t>
            </a:r>
            <a:r>
              <a:rPr lang="en-US" dirty="0"/>
              <a:t> possum – </a:t>
            </a:r>
            <a:r>
              <a:rPr lang="en-US" dirty="0" err="1"/>
              <a:t>Ruohong</a:t>
            </a:r>
            <a:endParaRPr lang="en-US" dirty="0"/>
          </a:p>
          <a:p>
            <a:r>
              <a:rPr lang="en-US" dirty="0"/>
              <a:t>Pygmy possum - Kat</a:t>
            </a:r>
            <a:endParaRPr lang="en-AU" dirty="0"/>
          </a:p>
        </p:txBody>
      </p:sp>
      <p:sp>
        <p:nvSpPr>
          <p:cNvPr id="4" name="Slide Number Placeholder 3"/>
          <p:cNvSpPr>
            <a:spLocks noGrp="1"/>
          </p:cNvSpPr>
          <p:nvPr>
            <p:ph type="sldNum" sz="quarter" idx="5"/>
          </p:nvPr>
        </p:nvSpPr>
        <p:spPr/>
        <p:txBody>
          <a:bodyPr/>
          <a:lstStyle/>
          <a:p>
            <a:fld id="{1422CFD7-C17D-40CE-86F6-38615FB0C018}" type="slidenum">
              <a:rPr lang="en-AU" smtClean="0"/>
              <a:t>1</a:t>
            </a:fld>
            <a:endParaRPr lang="en-AU"/>
          </a:p>
        </p:txBody>
      </p:sp>
    </p:spTree>
    <p:extLst>
      <p:ext uri="{BB962C8B-B14F-4D97-AF65-F5344CB8AC3E}">
        <p14:creationId xmlns:p14="http://schemas.microsoft.com/office/powerpoint/2010/main" val="1917467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Pooja</a:t>
            </a:r>
            <a:endParaRPr lang="en-AU" dirty="0"/>
          </a:p>
        </p:txBody>
      </p:sp>
      <p:sp>
        <p:nvSpPr>
          <p:cNvPr id="4" name="Slide Number Placeholder 3"/>
          <p:cNvSpPr>
            <a:spLocks noGrp="1"/>
          </p:cNvSpPr>
          <p:nvPr>
            <p:ph type="sldNum" sz="quarter" idx="5"/>
          </p:nvPr>
        </p:nvSpPr>
        <p:spPr/>
        <p:txBody>
          <a:bodyPr/>
          <a:lstStyle/>
          <a:p>
            <a:fld id="{1422CFD7-C17D-40CE-86F6-38615FB0C018}" type="slidenum">
              <a:rPr lang="en-AU" smtClean="0"/>
              <a:t>10</a:t>
            </a:fld>
            <a:endParaRPr lang="en-AU"/>
          </a:p>
        </p:txBody>
      </p:sp>
    </p:spTree>
    <p:extLst>
      <p:ext uri="{BB962C8B-B14F-4D97-AF65-F5344CB8AC3E}">
        <p14:creationId xmlns:p14="http://schemas.microsoft.com/office/powerpoint/2010/main" val="1077676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Kat</a:t>
            </a:r>
            <a:endParaRPr lang="en-AU" dirty="0"/>
          </a:p>
        </p:txBody>
      </p:sp>
      <p:sp>
        <p:nvSpPr>
          <p:cNvPr id="4" name="Slide Number Placeholder 3"/>
          <p:cNvSpPr>
            <a:spLocks noGrp="1"/>
          </p:cNvSpPr>
          <p:nvPr>
            <p:ph type="sldNum" sz="quarter" idx="5"/>
          </p:nvPr>
        </p:nvSpPr>
        <p:spPr/>
        <p:txBody>
          <a:bodyPr/>
          <a:lstStyle/>
          <a:p>
            <a:fld id="{1422CFD7-C17D-40CE-86F6-38615FB0C018}" type="slidenum">
              <a:rPr lang="en-AU" smtClean="0"/>
              <a:t>2</a:t>
            </a:fld>
            <a:endParaRPr lang="en-AU"/>
          </a:p>
        </p:txBody>
      </p:sp>
    </p:spTree>
    <p:extLst>
      <p:ext uri="{BB962C8B-B14F-4D97-AF65-F5344CB8AC3E}">
        <p14:creationId xmlns:p14="http://schemas.microsoft.com/office/powerpoint/2010/main" val="926401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Kat</a:t>
            </a:r>
            <a:endParaRPr lang="en-AU" dirty="0"/>
          </a:p>
        </p:txBody>
      </p:sp>
      <p:sp>
        <p:nvSpPr>
          <p:cNvPr id="4" name="Slide Number Placeholder 3"/>
          <p:cNvSpPr>
            <a:spLocks noGrp="1"/>
          </p:cNvSpPr>
          <p:nvPr>
            <p:ph type="sldNum" sz="quarter" idx="5"/>
          </p:nvPr>
        </p:nvSpPr>
        <p:spPr/>
        <p:txBody>
          <a:bodyPr/>
          <a:lstStyle/>
          <a:p>
            <a:fld id="{1422CFD7-C17D-40CE-86F6-38615FB0C018}" type="slidenum">
              <a:rPr lang="en-AU" smtClean="0"/>
              <a:t>3</a:t>
            </a:fld>
            <a:endParaRPr lang="en-AU"/>
          </a:p>
        </p:txBody>
      </p:sp>
    </p:spTree>
    <p:extLst>
      <p:ext uri="{BB962C8B-B14F-4D97-AF65-F5344CB8AC3E}">
        <p14:creationId xmlns:p14="http://schemas.microsoft.com/office/powerpoint/2010/main" val="171381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Ruohong</a:t>
            </a:r>
            <a:endParaRPr lang="en-AU" dirty="0"/>
          </a:p>
        </p:txBody>
      </p:sp>
      <p:sp>
        <p:nvSpPr>
          <p:cNvPr id="4" name="Slide Number Placeholder 3"/>
          <p:cNvSpPr>
            <a:spLocks noGrp="1"/>
          </p:cNvSpPr>
          <p:nvPr>
            <p:ph type="sldNum" sz="quarter" idx="5"/>
          </p:nvPr>
        </p:nvSpPr>
        <p:spPr/>
        <p:txBody>
          <a:bodyPr/>
          <a:lstStyle/>
          <a:p>
            <a:fld id="{1422CFD7-C17D-40CE-86F6-38615FB0C018}" type="slidenum">
              <a:rPr lang="en-AU" smtClean="0"/>
              <a:t>4</a:t>
            </a:fld>
            <a:endParaRPr lang="en-AU"/>
          </a:p>
        </p:txBody>
      </p:sp>
    </p:spTree>
    <p:extLst>
      <p:ext uri="{BB962C8B-B14F-4D97-AF65-F5344CB8AC3E}">
        <p14:creationId xmlns:p14="http://schemas.microsoft.com/office/powerpoint/2010/main" val="2875318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Tracey</a:t>
            </a:r>
            <a:endParaRPr lang="en-AU" dirty="0"/>
          </a:p>
        </p:txBody>
      </p:sp>
      <p:sp>
        <p:nvSpPr>
          <p:cNvPr id="4" name="Slide Number Placeholder 3"/>
          <p:cNvSpPr>
            <a:spLocks noGrp="1"/>
          </p:cNvSpPr>
          <p:nvPr>
            <p:ph type="sldNum" sz="quarter" idx="5"/>
          </p:nvPr>
        </p:nvSpPr>
        <p:spPr/>
        <p:txBody>
          <a:bodyPr/>
          <a:lstStyle/>
          <a:p>
            <a:fld id="{1422CFD7-C17D-40CE-86F6-38615FB0C018}" type="slidenum">
              <a:rPr lang="en-AU" smtClean="0"/>
              <a:t>5</a:t>
            </a:fld>
            <a:endParaRPr lang="en-AU"/>
          </a:p>
        </p:txBody>
      </p:sp>
    </p:spTree>
    <p:extLst>
      <p:ext uri="{BB962C8B-B14F-4D97-AF65-F5344CB8AC3E}">
        <p14:creationId xmlns:p14="http://schemas.microsoft.com/office/powerpoint/2010/main" val="3376209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Tracey</a:t>
            </a:r>
            <a:endParaRPr lang="en-AU" dirty="0"/>
          </a:p>
        </p:txBody>
      </p:sp>
      <p:sp>
        <p:nvSpPr>
          <p:cNvPr id="4" name="Slide Number Placeholder 3"/>
          <p:cNvSpPr>
            <a:spLocks noGrp="1"/>
          </p:cNvSpPr>
          <p:nvPr>
            <p:ph type="sldNum" sz="quarter" idx="5"/>
          </p:nvPr>
        </p:nvSpPr>
        <p:spPr/>
        <p:txBody>
          <a:bodyPr/>
          <a:lstStyle/>
          <a:p>
            <a:fld id="{1422CFD7-C17D-40CE-86F6-38615FB0C018}" type="slidenum">
              <a:rPr lang="en-AU" smtClean="0"/>
              <a:t>6</a:t>
            </a:fld>
            <a:endParaRPr lang="en-AU"/>
          </a:p>
        </p:txBody>
      </p:sp>
    </p:spTree>
    <p:extLst>
      <p:ext uri="{BB962C8B-B14F-4D97-AF65-F5344CB8AC3E}">
        <p14:creationId xmlns:p14="http://schemas.microsoft.com/office/powerpoint/2010/main" val="3866065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Ruohong</a:t>
            </a:r>
            <a:endParaRPr lang="en-AU" dirty="0"/>
          </a:p>
        </p:txBody>
      </p:sp>
      <p:sp>
        <p:nvSpPr>
          <p:cNvPr id="4" name="Slide Number Placeholder 3"/>
          <p:cNvSpPr>
            <a:spLocks noGrp="1"/>
          </p:cNvSpPr>
          <p:nvPr>
            <p:ph type="sldNum" sz="quarter" idx="5"/>
          </p:nvPr>
        </p:nvSpPr>
        <p:spPr/>
        <p:txBody>
          <a:bodyPr/>
          <a:lstStyle/>
          <a:p>
            <a:fld id="{1422CFD7-C17D-40CE-86F6-38615FB0C018}" type="slidenum">
              <a:rPr lang="en-AU" smtClean="0"/>
              <a:t>7</a:t>
            </a:fld>
            <a:endParaRPr lang="en-AU"/>
          </a:p>
        </p:txBody>
      </p:sp>
    </p:spTree>
    <p:extLst>
      <p:ext uri="{BB962C8B-B14F-4D97-AF65-F5344CB8AC3E}">
        <p14:creationId xmlns:p14="http://schemas.microsoft.com/office/powerpoint/2010/main" val="3456380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Pooja</a:t>
            </a:r>
            <a:endParaRPr lang="en-AU" dirty="0"/>
          </a:p>
        </p:txBody>
      </p:sp>
      <p:sp>
        <p:nvSpPr>
          <p:cNvPr id="4" name="Slide Number Placeholder 3"/>
          <p:cNvSpPr>
            <a:spLocks noGrp="1"/>
          </p:cNvSpPr>
          <p:nvPr>
            <p:ph type="sldNum" sz="quarter" idx="5"/>
          </p:nvPr>
        </p:nvSpPr>
        <p:spPr/>
        <p:txBody>
          <a:bodyPr/>
          <a:lstStyle/>
          <a:p>
            <a:fld id="{1422CFD7-C17D-40CE-86F6-38615FB0C018}" type="slidenum">
              <a:rPr lang="en-AU" smtClean="0"/>
              <a:t>8</a:t>
            </a:fld>
            <a:endParaRPr lang="en-AU"/>
          </a:p>
        </p:txBody>
      </p:sp>
    </p:spTree>
    <p:extLst>
      <p:ext uri="{BB962C8B-B14F-4D97-AF65-F5344CB8AC3E}">
        <p14:creationId xmlns:p14="http://schemas.microsoft.com/office/powerpoint/2010/main" val="4024439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Kat</a:t>
            </a:r>
            <a:endParaRPr lang="en-AU" dirty="0"/>
          </a:p>
        </p:txBody>
      </p:sp>
      <p:sp>
        <p:nvSpPr>
          <p:cNvPr id="4" name="Slide Number Placeholder 3"/>
          <p:cNvSpPr>
            <a:spLocks noGrp="1"/>
          </p:cNvSpPr>
          <p:nvPr>
            <p:ph type="sldNum" sz="quarter" idx="5"/>
          </p:nvPr>
        </p:nvSpPr>
        <p:spPr/>
        <p:txBody>
          <a:bodyPr/>
          <a:lstStyle/>
          <a:p>
            <a:fld id="{1422CFD7-C17D-40CE-86F6-38615FB0C018}" type="slidenum">
              <a:rPr lang="en-AU" smtClean="0"/>
              <a:t>9</a:t>
            </a:fld>
            <a:endParaRPr lang="en-AU"/>
          </a:p>
        </p:txBody>
      </p:sp>
    </p:spTree>
    <p:extLst>
      <p:ext uri="{BB962C8B-B14F-4D97-AF65-F5344CB8AC3E}">
        <p14:creationId xmlns:p14="http://schemas.microsoft.com/office/powerpoint/2010/main" val="3611238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CD5EB-2343-4507-A089-07F8506DC5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EBD54A6-B510-46CB-821A-4F7DB3E776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B1260A2-6B45-4FBF-910B-0272B731C875}"/>
              </a:ext>
            </a:extLst>
          </p:cNvPr>
          <p:cNvSpPr>
            <a:spLocks noGrp="1"/>
          </p:cNvSpPr>
          <p:nvPr>
            <p:ph type="dt" sz="half" idx="10"/>
          </p:nvPr>
        </p:nvSpPr>
        <p:spPr/>
        <p:txBody>
          <a:bodyPr/>
          <a:lstStyle/>
          <a:p>
            <a:fld id="{B98456A5-FEDA-416D-8CA1-EDBAE9378CCC}" type="datetimeFigureOut">
              <a:rPr lang="en-AU" smtClean="0"/>
              <a:t>24/09/2020</a:t>
            </a:fld>
            <a:endParaRPr lang="en-AU"/>
          </a:p>
        </p:txBody>
      </p:sp>
      <p:sp>
        <p:nvSpPr>
          <p:cNvPr id="5" name="Footer Placeholder 4">
            <a:extLst>
              <a:ext uri="{FF2B5EF4-FFF2-40B4-BE49-F238E27FC236}">
                <a16:creationId xmlns:a16="http://schemas.microsoft.com/office/drawing/2014/main" id="{19370BB2-6471-4369-9300-AE4867C233A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0EEF990-77F6-422E-93A5-0A781880078F}"/>
              </a:ext>
            </a:extLst>
          </p:cNvPr>
          <p:cNvSpPr>
            <a:spLocks noGrp="1"/>
          </p:cNvSpPr>
          <p:nvPr>
            <p:ph type="sldNum" sz="quarter" idx="12"/>
          </p:nvPr>
        </p:nvSpPr>
        <p:spPr/>
        <p:txBody>
          <a:bodyPr/>
          <a:lstStyle/>
          <a:p>
            <a:fld id="{650B092B-7B1C-4890-89D1-F0F2D3643CE6}" type="slidenum">
              <a:rPr lang="en-AU" smtClean="0"/>
              <a:t>‹#›</a:t>
            </a:fld>
            <a:endParaRPr lang="en-AU"/>
          </a:p>
        </p:txBody>
      </p:sp>
    </p:spTree>
    <p:extLst>
      <p:ext uri="{BB962C8B-B14F-4D97-AF65-F5344CB8AC3E}">
        <p14:creationId xmlns:p14="http://schemas.microsoft.com/office/powerpoint/2010/main" val="3921493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567D7-9286-4ADF-8459-41AF8CABF6A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E1CBC15-8965-4908-A6F3-52ECD4C9A6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41B0E43-34B8-46D3-A030-9629324BE677}"/>
              </a:ext>
            </a:extLst>
          </p:cNvPr>
          <p:cNvSpPr>
            <a:spLocks noGrp="1"/>
          </p:cNvSpPr>
          <p:nvPr>
            <p:ph type="dt" sz="half" idx="10"/>
          </p:nvPr>
        </p:nvSpPr>
        <p:spPr/>
        <p:txBody>
          <a:bodyPr/>
          <a:lstStyle/>
          <a:p>
            <a:fld id="{B98456A5-FEDA-416D-8CA1-EDBAE9378CCC}" type="datetimeFigureOut">
              <a:rPr lang="en-AU" smtClean="0"/>
              <a:t>24/09/2020</a:t>
            </a:fld>
            <a:endParaRPr lang="en-AU"/>
          </a:p>
        </p:txBody>
      </p:sp>
      <p:sp>
        <p:nvSpPr>
          <p:cNvPr id="5" name="Footer Placeholder 4">
            <a:extLst>
              <a:ext uri="{FF2B5EF4-FFF2-40B4-BE49-F238E27FC236}">
                <a16:creationId xmlns:a16="http://schemas.microsoft.com/office/drawing/2014/main" id="{2091511B-29B3-4731-B86D-88AAAAC4F3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363691F-1A5C-438C-BF2B-7D932B59F007}"/>
              </a:ext>
            </a:extLst>
          </p:cNvPr>
          <p:cNvSpPr>
            <a:spLocks noGrp="1"/>
          </p:cNvSpPr>
          <p:nvPr>
            <p:ph type="sldNum" sz="quarter" idx="12"/>
          </p:nvPr>
        </p:nvSpPr>
        <p:spPr/>
        <p:txBody>
          <a:bodyPr/>
          <a:lstStyle/>
          <a:p>
            <a:fld id="{650B092B-7B1C-4890-89D1-F0F2D3643CE6}" type="slidenum">
              <a:rPr lang="en-AU" smtClean="0"/>
              <a:t>‹#›</a:t>
            </a:fld>
            <a:endParaRPr lang="en-AU"/>
          </a:p>
        </p:txBody>
      </p:sp>
    </p:spTree>
    <p:extLst>
      <p:ext uri="{BB962C8B-B14F-4D97-AF65-F5344CB8AC3E}">
        <p14:creationId xmlns:p14="http://schemas.microsoft.com/office/powerpoint/2010/main" val="3643604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B5B733-92D9-4182-91DE-2A914ADBF2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84DFF71-61B9-430F-A487-212FCEF5C6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4D7861F-C2C7-4CC6-9EA1-2536CFA771F1}"/>
              </a:ext>
            </a:extLst>
          </p:cNvPr>
          <p:cNvSpPr>
            <a:spLocks noGrp="1"/>
          </p:cNvSpPr>
          <p:nvPr>
            <p:ph type="dt" sz="half" idx="10"/>
          </p:nvPr>
        </p:nvSpPr>
        <p:spPr/>
        <p:txBody>
          <a:bodyPr/>
          <a:lstStyle/>
          <a:p>
            <a:fld id="{B98456A5-FEDA-416D-8CA1-EDBAE9378CCC}" type="datetimeFigureOut">
              <a:rPr lang="en-AU" smtClean="0"/>
              <a:t>24/09/2020</a:t>
            </a:fld>
            <a:endParaRPr lang="en-AU"/>
          </a:p>
        </p:txBody>
      </p:sp>
      <p:sp>
        <p:nvSpPr>
          <p:cNvPr id="5" name="Footer Placeholder 4">
            <a:extLst>
              <a:ext uri="{FF2B5EF4-FFF2-40B4-BE49-F238E27FC236}">
                <a16:creationId xmlns:a16="http://schemas.microsoft.com/office/drawing/2014/main" id="{ACE9FC11-D3FF-45ED-BA9D-FD1D6DC2A11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3D2B2A1-F7C8-4043-BCB1-B81F1868F5C1}"/>
              </a:ext>
            </a:extLst>
          </p:cNvPr>
          <p:cNvSpPr>
            <a:spLocks noGrp="1"/>
          </p:cNvSpPr>
          <p:nvPr>
            <p:ph type="sldNum" sz="quarter" idx="12"/>
          </p:nvPr>
        </p:nvSpPr>
        <p:spPr/>
        <p:txBody>
          <a:bodyPr/>
          <a:lstStyle/>
          <a:p>
            <a:fld id="{650B092B-7B1C-4890-89D1-F0F2D3643CE6}" type="slidenum">
              <a:rPr lang="en-AU" smtClean="0"/>
              <a:t>‹#›</a:t>
            </a:fld>
            <a:endParaRPr lang="en-AU"/>
          </a:p>
        </p:txBody>
      </p:sp>
    </p:spTree>
    <p:extLst>
      <p:ext uri="{BB962C8B-B14F-4D97-AF65-F5344CB8AC3E}">
        <p14:creationId xmlns:p14="http://schemas.microsoft.com/office/powerpoint/2010/main" val="3184761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88675-7039-489F-9418-A8394C9BDC8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C06F9C3-5CF2-48B0-AC38-28DA1C45CE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8EC3C18-B88C-45EE-A114-BC8825D83DBD}"/>
              </a:ext>
            </a:extLst>
          </p:cNvPr>
          <p:cNvSpPr>
            <a:spLocks noGrp="1"/>
          </p:cNvSpPr>
          <p:nvPr>
            <p:ph type="dt" sz="half" idx="10"/>
          </p:nvPr>
        </p:nvSpPr>
        <p:spPr/>
        <p:txBody>
          <a:bodyPr/>
          <a:lstStyle/>
          <a:p>
            <a:fld id="{B98456A5-FEDA-416D-8CA1-EDBAE9378CCC}" type="datetimeFigureOut">
              <a:rPr lang="en-AU" smtClean="0"/>
              <a:t>24/09/2020</a:t>
            </a:fld>
            <a:endParaRPr lang="en-AU"/>
          </a:p>
        </p:txBody>
      </p:sp>
      <p:sp>
        <p:nvSpPr>
          <p:cNvPr id="5" name="Footer Placeholder 4">
            <a:extLst>
              <a:ext uri="{FF2B5EF4-FFF2-40B4-BE49-F238E27FC236}">
                <a16:creationId xmlns:a16="http://schemas.microsoft.com/office/drawing/2014/main" id="{E331F70D-7265-467F-AAD7-51CE6C42AAD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804055F-3621-4235-A08C-81EF1E56E8B6}"/>
              </a:ext>
            </a:extLst>
          </p:cNvPr>
          <p:cNvSpPr>
            <a:spLocks noGrp="1"/>
          </p:cNvSpPr>
          <p:nvPr>
            <p:ph type="sldNum" sz="quarter" idx="12"/>
          </p:nvPr>
        </p:nvSpPr>
        <p:spPr/>
        <p:txBody>
          <a:bodyPr/>
          <a:lstStyle/>
          <a:p>
            <a:fld id="{650B092B-7B1C-4890-89D1-F0F2D3643CE6}" type="slidenum">
              <a:rPr lang="en-AU" smtClean="0"/>
              <a:t>‹#›</a:t>
            </a:fld>
            <a:endParaRPr lang="en-AU"/>
          </a:p>
        </p:txBody>
      </p:sp>
    </p:spTree>
    <p:extLst>
      <p:ext uri="{BB962C8B-B14F-4D97-AF65-F5344CB8AC3E}">
        <p14:creationId xmlns:p14="http://schemas.microsoft.com/office/powerpoint/2010/main" val="2597983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7483F-D127-4F42-825F-6BDE933174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CAAEFD8-1841-4DF9-875B-624B31C7CB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DFCA9D-537A-456F-9F72-971BB651725A}"/>
              </a:ext>
            </a:extLst>
          </p:cNvPr>
          <p:cNvSpPr>
            <a:spLocks noGrp="1"/>
          </p:cNvSpPr>
          <p:nvPr>
            <p:ph type="dt" sz="half" idx="10"/>
          </p:nvPr>
        </p:nvSpPr>
        <p:spPr/>
        <p:txBody>
          <a:bodyPr/>
          <a:lstStyle/>
          <a:p>
            <a:fld id="{B98456A5-FEDA-416D-8CA1-EDBAE9378CCC}" type="datetimeFigureOut">
              <a:rPr lang="en-AU" smtClean="0"/>
              <a:t>24/09/2020</a:t>
            </a:fld>
            <a:endParaRPr lang="en-AU"/>
          </a:p>
        </p:txBody>
      </p:sp>
      <p:sp>
        <p:nvSpPr>
          <p:cNvPr id="5" name="Footer Placeholder 4">
            <a:extLst>
              <a:ext uri="{FF2B5EF4-FFF2-40B4-BE49-F238E27FC236}">
                <a16:creationId xmlns:a16="http://schemas.microsoft.com/office/drawing/2014/main" id="{F5762FFC-694E-404E-8F6A-FC9713F1D4F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61CD558-CCD7-42CF-9E41-59871857B68D}"/>
              </a:ext>
            </a:extLst>
          </p:cNvPr>
          <p:cNvSpPr>
            <a:spLocks noGrp="1"/>
          </p:cNvSpPr>
          <p:nvPr>
            <p:ph type="sldNum" sz="quarter" idx="12"/>
          </p:nvPr>
        </p:nvSpPr>
        <p:spPr/>
        <p:txBody>
          <a:bodyPr/>
          <a:lstStyle/>
          <a:p>
            <a:fld id="{650B092B-7B1C-4890-89D1-F0F2D3643CE6}" type="slidenum">
              <a:rPr lang="en-AU" smtClean="0"/>
              <a:t>‹#›</a:t>
            </a:fld>
            <a:endParaRPr lang="en-AU"/>
          </a:p>
        </p:txBody>
      </p:sp>
    </p:spTree>
    <p:extLst>
      <p:ext uri="{BB962C8B-B14F-4D97-AF65-F5344CB8AC3E}">
        <p14:creationId xmlns:p14="http://schemas.microsoft.com/office/powerpoint/2010/main" val="3802832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5C030-C9B3-4544-8381-004D8E6AF1D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C46D7AF-8748-4105-ABC3-7DFC17DF7D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4D994D5-48BE-4976-B8C7-C9DF11CB29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B2C6BFC-7499-458A-B273-E9226854CE4B}"/>
              </a:ext>
            </a:extLst>
          </p:cNvPr>
          <p:cNvSpPr>
            <a:spLocks noGrp="1"/>
          </p:cNvSpPr>
          <p:nvPr>
            <p:ph type="dt" sz="half" idx="10"/>
          </p:nvPr>
        </p:nvSpPr>
        <p:spPr/>
        <p:txBody>
          <a:bodyPr/>
          <a:lstStyle/>
          <a:p>
            <a:fld id="{B98456A5-FEDA-416D-8CA1-EDBAE9378CCC}" type="datetimeFigureOut">
              <a:rPr lang="en-AU" smtClean="0"/>
              <a:t>24/09/2020</a:t>
            </a:fld>
            <a:endParaRPr lang="en-AU"/>
          </a:p>
        </p:txBody>
      </p:sp>
      <p:sp>
        <p:nvSpPr>
          <p:cNvPr id="6" name="Footer Placeholder 5">
            <a:extLst>
              <a:ext uri="{FF2B5EF4-FFF2-40B4-BE49-F238E27FC236}">
                <a16:creationId xmlns:a16="http://schemas.microsoft.com/office/drawing/2014/main" id="{F8C51D8F-69EC-4345-9895-352A4B51167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6B71A27-F90C-4F1C-9307-D41E3030BFD6}"/>
              </a:ext>
            </a:extLst>
          </p:cNvPr>
          <p:cNvSpPr>
            <a:spLocks noGrp="1"/>
          </p:cNvSpPr>
          <p:nvPr>
            <p:ph type="sldNum" sz="quarter" idx="12"/>
          </p:nvPr>
        </p:nvSpPr>
        <p:spPr/>
        <p:txBody>
          <a:bodyPr/>
          <a:lstStyle/>
          <a:p>
            <a:fld id="{650B092B-7B1C-4890-89D1-F0F2D3643CE6}" type="slidenum">
              <a:rPr lang="en-AU" smtClean="0"/>
              <a:t>‹#›</a:t>
            </a:fld>
            <a:endParaRPr lang="en-AU"/>
          </a:p>
        </p:txBody>
      </p:sp>
    </p:spTree>
    <p:extLst>
      <p:ext uri="{BB962C8B-B14F-4D97-AF65-F5344CB8AC3E}">
        <p14:creationId xmlns:p14="http://schemas.microsoft.com/office/powerpoint/2010/main" val="3492532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ECAA2-7B1A-4DBE-8C49-2674E9E9FBC3}"/>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3A8174C-A9BE-4D29-9168-B7A377D623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5584EC-64F5-46C6-9748-03D5164CF5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7A43F51-6BB2-4340-B1F7-BAB003F0FE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A1BCD8-020E-4ABC-9F38-15FAEB84AD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EE75B53-AC42-4D60-A553-85FB4725FD9C}"/>
              </a:ext>
            </a:extLst>
          </p:cNvPr>
          <p:cNvSpPr>
            <a:spLocks noGrp="1"/>
          </p:cNvSpPr>
          <p:nvPr>
            <p:ph type="dt" sz="half" idx="10"/>
          </p:nvPr>
        </p:nvSpPr>
        <p:spPr/>
        <p:txBody>
          <a:bodyPr/>
          <a:lstStyle/>
          <a:p>
            <a:fld id="{B98456A5-FEDA-416D-8CA1-EDBAE9378CCC}" type="datetimeFigureOut">
              <a:rPr lang="en-AU" smtClean="0"/>
              <a:t>24/09/2020</a:t>
            </a:fld>
            <a:endParaRPr lang="en-AU"/>
          </a:p>
        </p:txBody>
      </p:sp>
      <p:sp>
        <p:nvSpPr>
          <p:cNvPr id="8" name="Footer Placeholder 7">
            <a:extLst>
              <a:ext uri="{FF2B5EF4-FFF2-40B4-BE49-F238E27FC236}">
                <a16:creationId xmlns:a16="http://schemas.microsoft.com/office/drawing/2014/main" id="{FE85CC3A-E5F7-4760-BBEB-698A5BE9981D}"/>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4A501BE-6DCD-4F99-BF3F-3874F2468D99}"/>
              </a:ext>
            </a:extLst>
          </p:cNvPr>
          <p:cNvSpPr>
            <a:spLocks noGrp="1"/>
          </p:cNvSpPr>
          <p:nvPr>
            <p:ph type="sldNum" sz="quarter" idx="12"/>
          </p:nvPr>
        </p:nvSpPr>
        <p:spPr/>
        <p:txBody>
          <a:bodyPr/>
          <a:lstStyle/>
          <a:p>
            <a:fld id="{650B092B-7B1C-4890-89D1-F0F2D3643CE6}" type="slidenum">
              <a:rPr lang="en-AU" smtClean="0"/>
              <a:t>‹#›</a:t>
            </a:fld>
            <a:endParaRPr lang="en-AU"/>
          </a:p>
        </p:txBody>
      </p:sp>
    </p:spTree>
    <p:extLst>
      <p:ext uri="{BB962C8B-B14F-4D97-AF65-F5344CB8AC3E}">
        <p14:creationId xmlns:p14="http://schemas.microsoft.com/office/powerpoint/2010/main" val="2510308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4C7B2-273F-45CA-97FC-55C3873D6E99}"/>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6508156-F854-42D7-B2DF-798EA4D1607C}"/>
              </a:ext>
            </a:extLst>
          </p:cNvPr>
          <p:cNvSpPr>
            <a:spLocks noGrp="1"/>
          </p:cNvSpPr>
          <p:nvPr>
            <p:ph type="dt" sz="half" idx="10"/>
          </p:nvPr>
        </p:nvSpPr>
        <p:spPr/>
        <p:txBody>
          <a:bodyPr/>
          <a:lstStyle/>
          <a:p>
            <a:fld id="{B98456A5-FEDA-416D-8CA1-EDBAE9378CCC}" type="datetimeFigureOut">
              <a:rPr lang="en-AU" smtClean="0"/>
              <a:t>24/09/2020</a:t>
            </a:fld>
            <a:endParaRPr lang="en-AU"/>
          </a:p>
        </p:txBody>
      </p:sp>
      <p:sp>
        <p:nvSpPr>
          <p:cNvPr id="4" name="Footer Placeholder 3">
            <a:extLst>
              <a:ext uri="{FF2B5EF4-FFF2-40B4-BE49-F238E27FC236}">
                <a16:creationId xmlns:a16="http://schemas.microsoft.com/office/drawing/2014/main" id="{B7BD28C2-3474-44DA-980F-7F77B5FBC28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874CA55-9A7E-459D-901F-715C6D6982D5}"/>
              </a:ext>
            </a:extLst>
          </p:cNvPr>
          <p:cNvSpPr>
            <a:spLocks noGrp="1"/>
          </p:cNvSpPr>
          <p:nvPr>
            <p:ph type="sldNum" sz="quarter" idx="12"/>
          </p:nvPr>
        </p:nvSpPr>
        <p:spPr/>
        <p:txBody>
          <a:bodyPr/>
          <a:lstStyle/>
          <a:p>
            <a:fld id="{650B092B-7B1C-4890-89D1-F0F2D3643CE6}" type="slidenum">
              <a:rPr lang="en-AU" smtClean="0"/>
              <a:t>‹#›</a:t>
            </a:fld>
            <a:endParaRPr lang="en-AU"/>
          </a:p>
        </p:txBody>
      </p:sp>
    </p:spTree>
    <p:extLst>
      <p:ext uri="{BB962C8B-B14F-4D97-AF65-F5344CB8AC3E}">
        <p14:creationId xmlns:p14="http://schemas.microsoft.com/office/powerpoint/2010/main" val="21229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970F1C-72D2-4EB7-BDB7-59CF45DFBB97}"/>
              </a:ext>
            </a:extLst>
          </p:cNvPr>
          <p:cNvSpPr>
            <a:spLocks noGrp="1"/>
          </p:cNvSpPr>
          <p:nvPr>
            <p:ph type="dt" sz="half" idx="10"/>
          </p:nvPr>
        </p:nvSpPr>
        <p:spPr/>
        <p:txBody>
          <a:bodyPr/>
          <a:lstStyle/>
          <a:p>
            <a:fld id="{B98456A5-FEDA-416D-8CA1-EDBAE9378CCC}" type="datetimeFigureOut">
              <a:rPr lang="en-AU" smtClean="0"/>
              <a:t>24/09/2020</a:t>
            </a:fld>
            <a:endParaRPr lang="en-AU"/>
          </a:p>
        </p:txBody>
      </p:sp>
      <p:sp>
        <p:nvSpPr>
          <p:cNvPr id="3" name="Footer Placeholder 2">
            <a:extLst>
              <a:ext uri="{FF2B5EF4-FFF2-40B4-BE49-F238E27FC236}">
                <a16:creationId xmlns:a16="http://schemas.microsoft.com/office/drawing/2014/main" id="{45069B6B-0573-47BB-8254-041BDD1D43F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642D540-FC82-4899-820C-299E8434BDA9}"/>
              </a:ext>
            </a:extLst>
          </p:cNvPr>
          <p:cNvSpPr>
            <a:spLocks noGrp="1"/>
          </p:cNvSpPr>
          <p:nvPr>
            <p:ph type="sldNum" sz="quarter" idx="12"/>
          </p:nvPr>
        </p:nvSpPr>
        <p:spPr/>
        <p:txBody>
          <a:bodyPr/>
          <a:lstStyle/>
          <a:p>
            <a:fld id="{650B092B-7B1C-4890-89D1-F0F2D3643CE6}" type="slidenum">
              <a:rPr lang="en-AU" smtClean="0"/>
              <a:t>‹#›</a:t>
            </a:fld>
            <a:endParaRPr lang="en-AU"/>
          </a:p>
        </p:txBody>
      </p:sp>
    </p:spTree>
    <p:extLst>
      <p:ext uri="{BB962C8B-B14F-4D97-AF65-F5344CB8AC3E}">
        <p14:creationId xmlns:p14="http://schemas.microsoft.com/office/powerpoint/2010/main" val="3867854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E9651-40A4-4E0B-8076-469F78CDD7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D2A0396B-513C-4F1B-A2D1-2F8697A360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C617749-E59B-4686-B5A0-08DEFC295B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3B64B2-07A8-45A1-A781-E915BF11F028}"/>
              </a:ext>
            </a:extLst>
          </p:cNvPr>
          <p:cNvSpPr>
            <a:spLocks noGrp="1"/>
          </p:cNvSpPr>
          <p:nvPr>
            <p:ph type="dt" sz="half" idx="10"/>
          </p:nvPr>
        </p:nvSpPr>
        <p:spPr/>
        <p:txBody>
          <a:bodyPr/>
          <a:lstStyle/>
          <a:p>
            <a:fld id="{B98456A5-FEDA-416D-8CA1-EDBAE9378CCC}" type="datetimeFigureOut">
              <a:rPr lang="en-AU" smtClean="0"/>
              <a:t>24/09/2020</a:t>
            </a:fld>
            <a:endParaRPr lang="en-AU"/>
          </a:p>
        </p:txBody>
      </p:sp>
      <p:sp>
        <p:nvSpPr>
          <p:cNvPr id="6" name="Footer Placeholder 5">
            <a:extLst>
              <a:ext uri="{FF2B5EF4-FFF2-40B4-BE49-F238E27FC236}">
                <a16:creationId xmlns:a16="http://schemas.microsoft.com/office/drawing/2014/main" id="{33B3C7D2-4B31-4F3E-9ABB-F7977C60852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3F73888-820C-4C62-B792-96187192E729}"/>
              </a:ext>
            </a:extLst>
          </p:cNvPr>
          <p:cNvSpPr>
            <a:spLocks noGrp="1"/>
          </p:cNvSpPr>
          <p:nvPr>
            <p:ph type="sldNum" sz="quarter" idx="12"/>
          </p:nvPr>
        </p:nvSpPr>
        <p:spPr/>
        <p:txBody>
          <a:bodyPr/>
          <a:lstStyle/>
          <a:p>
            <a:fld id="{650B092B-7B1C-4890-89D1-F0F2D3643CE6}" type="slidenum">
              <a:rPr lang="en-AU" smtClean="0"/>
              <a:t>‹#›</a:t>
            </a:fld>
            <a:endParaRPr lang="en-AU"/>
          </a:p>
        </p:txBody>
      </p:sp>
    </p:spTree>
    <p:extLst>
      <p:ext uri="{BB962C8B-B14F-4D97-AF65-F5344CB8AC3E}">
        <p14:creationId xmlns:p14="http://schemas.microsoft.com/office/powerpoint/2010/main" val="3800395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D4FF-AEA4-4C07-A09D-F6E7DE2487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8269C09B-CBD5-47B2-988C-BFF5FFA3B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856E404-7E11-4132-BDD2-DE43F235DA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49793B-9581-4C62-8844-310AEF8DC90D}"/>
              </a:ext>
            </a:extLst>
          </p:cNvPr>
          <p:cNvSpPr>
            <a:spLocks noGrp="1"/>
          </p:cNvSpPr>
          <p:nvPr>
            <p:ph type="dt" sz="half" idx="10"/>
          </p:nvPr>
        </p:nvSpPr>
        <p:spPr/>
        <p:txBody>
          <a:bodyPr/>
          <a:lstStyle/>
          <a:p>
            <a:fld id="{B98456A5-FEDA-416D-8CA1-EDBAE9378CCC}" type="datetimeFigureOut">
              <a:rPr lang="en-AU" smtClean="0"/>
              <a:t>24/09/2020</a:t>
            </a:fld>
            <a:endParaRPr lang="en-AU"/>
          </a:p>
        </p:txBody>
      </p:sp>
      <p:sp>
        <p:nvSpPr>
          <p:cNvPr id="6" name="Footer Placeholder 5">
            <a:extLst>
              <a:ext uri="{FF2B5EF4-FFF2-40B4-BE49-F238E27FC236}">
                <a16:creationId xmlns:a16="http://schemas.microsoft.com/office/drawing/2014/main" id="{3529299E-2315-48EC-ADBA-07F0B0D255F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BAFB300-7A9E-4C42-83C4-6A5AD98506DE}"/>
              </a:ext>
            </a:extLst>
          </p:cNvPr>
          <p:cNvSpPr>
            <a:spLocks noGrp="1"/>
          </p:cNvSpPr>
          <p:nvPr>
            <p:ph type="sldNum" sz="quarter" idx="12"/>
          </p:nvPr>
        </p:nvSpPr>
        <p:spPr/>
        <p:txBody>
          <a:bodyPr/>
          <a:lstStyle/>
          <a:p>
            <a:fld id="{650B092B-7B1C-4890-89D1-F0F2D3643CE6}" type="slidenum">
              <a:rPr lang="en-AU" smtClean="0"/>
              <a:t>‹#›</a:t>
            </a:fld>
            <a:endParaRPr lang="en-AU"/>
          </a:p>
        </p:txBody>
      </p:sp>
    </p:spTree>
    <p:extLst>
      <p:ext uri="{BB962C8B-B14F-4D97-AF65-F5344CB8AC3E}">
        <p14:creationId xmlns:p14="http://schemas.microsoft.com/office/powerpoint/2010/main" val="4133889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A83D0F-06D9-4E94-AEB6-BE309FDE55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539A549-8A85-4F43-9113-C871966366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21758F6-2587-44D1-9749-BCEE975879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8456A5-FEDA-416D-8CA1-EDBAE9378CCC}" type="datetimeFigureOut">
              <a:rPr lang="en-AU" smtClean="0"/>
              <a:t>24/09/2020</a:t>
            </a:fld>
            <a:endParaRPr lang="en-AU"/>
          </a:p>
        </p:txBody>
      </p:sp>
      <p:sp>
        <p:nvSpPr>
          <p:cNvPr id="5" name="Footer Placeholder 4">
            <a:extLst>
              <a:ext uri="{FF2B5EF4-FFF2-40B4-BE49-F238E27FC236}">
                <a16:creationId xmlns:a16="http://schemas.microsoft.com/office/drawing/2014/main" id="{BD384ADA-FA52-4D04-A197-D99AF820C1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E2EC0581-9D2A-49C6-9B72-80E9B685A0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B092B-7B1C-4890-89D1-F0F2D3643CE6}" type="slidenum">
              <a:rPr lang="en-AU" smtClean="0"/>
              <a:t>‹#›</a:t>
            </a:fld>
            <a:endParaRPr lang="en-AU"/>
          </a:p>
        </p:txBody>
      </p:sp>
    </p:spTree>
    <p:extLst>
      <p:ext uri="{BB962C8B-B14F-4D97-AF65-F5344CB8AC3E}">
        <p14:creationId xmlns:p14="http://schemas.microsoft.com/office/powerpoint/2010/main" val="2843488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5.wdp"/></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hyperlink" Target="https://www.magpiealert.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microsoft.com/office/2007/relationships/hdphoto" Target="../media/hdphoto6.wdp"/></Relationships>
</file>

<file path=ppt/slides/_rels/slide4.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hyperlink" Target="https://services.land.vic.gov.au/SpatialDatamart/dataSearchViewMetadata.html?anzlicId=ANZVI0803004161&amp;extractionProviderId=1" TargetMode="External"/><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zoo.org.au/fighting-extinction/local-threatened-species/" TargetMode="External"/><Relationship Id="rId5" Type="http://schemas.openxmlformats.org/officeDocument/2006/relationships/hyperlink" Target="https://services.land.vic.gov.au/SpatialDatamart/dataSearchViewMetadata.html?anzlicId=ANZVI0803004883&amp;extractionProviderId=1" TargetMode="External"/><Relationship Id="rId4" Type="http://schemas.openxmlformats.org/officeDocument/2006/relationships/hyperlink" Target="https://services.land.vic.gov.au/SpatialDatamart/dataSearchViewMetadata.html?anzlicId=ANZVI0803003519&amp;extractionProviderId=1"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Swift Parrot - eBird">
            <a:extLst>
              <a:ext uri="{FF2B5EF4-FFF2-40B4-BE49-F238E27FC236}">
                <a16:creationId xmlns:a16="http://schemas.microsoft.com/office/drawing/2014/main" id="{619CF604-3139-4AC1-9BF8-F9E6D446C65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000" b="91333" l="10000" r="99875">
                        <a14:foregroundMark x1="67000" y1="9167" x2="73375" y2="8167"/>
                        <a14:foregroundMark x1="73375" y1="8167" x2="77750" y2="9833"/>
                        <a14:foregroundMark x1="72875" y1="5167" x2="66875" y2="7833"/>
                        <a14:foregroundMark x1="66875" y1="7833" x2="66875" y2="7833"/>
                        <a14:foregroundMark x1="67625" y1="5500" x2="74000" y2="5000"/>
                        <a14:foregroundMark x1="74000" y1="5000" x2="74500" y2="5167"/>
                        <a14:foregroundMark x1="55125" y1="59167" x2="60000" y2="53000"/>
                        <a14:foregroundMark x1="62917" y1="57000" x2="63282" y2="57500"/>
                        <a14:foregroundMark x1="62674" y1="56667" x2="62917" y2="57000"/>
                        <a14:foregroundMark x1="60000" y1="53000" x2="62674" y2="56667"/>
                        <a14:foregroundMark x1="62904" y1="59333" x2="57750" y2="60500"/>
                        <a14:foregroundMark x1="63932" y1="59100" x2="62904" y2="59333"/>
                        <a14:foregroundMark x1="57750" y1="60500" x2="59875" y2="68500"/>
                        <a14:foregroundMark x1="59000" y1="55667" x2="64000" y2="50000"/>
                        <a14:foregroundMark x1="64000" y1="50000" x2="68375" y2="56833"/>
                        <a14:foregroundMark x1="68375" y1="56833" x2="69250" y2="65333"/>
                        <a14:foregroundMark x1="69250" y1="65333" x2="74750" y2="71000"/>
                        <a14:foregroundMark x1="74750" y1="71000" x2="78875" y2="79000"/>
                        <a14:foregroundMark x1="78875" y1="79000" x2="85125" y2="82167"/>
                        <a14:foregroundMark x1="85125" y1="82167" x2="92250" y2="80167"/>
                        <a14:foregroundMark x1="92250" y1="80167" x2="96000" y2="73333"/>
                        <a14:foregroundMark x1="96000" y1="73333" x2="99875" y2="72833"/>
                        <a14:foregroundMark x1="86500" y1="80667" x2="95000" y2="74667"/>
                        <a14:foregroundMark x1="85500" y1="79833" x2="91250" y2="75500"/>
                        <a14:foregroundMark x1="91250" y1="75500" x2="93250" y2="75000"/>
                        <a14:foregroundMark x1="84625" y1="83667" x2="97125" y2="89167"/>
                        <a14:foregroundMark x1="97125" y1="89167" x2="99875" y2="91333"/>
                        <a14:foregroundMark x1="70750" y1="68333" x2="68000" y2="76167"/>
                        <a14:foregroundMark x1="68000" y1="76167" x2="67875" y2="82833"/>
                        <a14:foregroundMark x1="78250" y1="81667" x2="78000" y2="79500"/>
                        <a14:foregroundMark x1="78000" y1="83000" x2="78000" y2="83333"/>
                        <a14:foregroundMark x1="77250" y1="79833" x2="77250" y2="79833"/>
                        <a14:foregroundMark x1="73750" y1="57000" x2="71500" y2="55500"/>
                        <a14:foregroundMark x1="72500" y1="55667" x2="74125" y2="56500"/>
                        <a14:foregroundMark x1="77250" y1="13000" x2="78125" y2="15500"/>
                        <a14:foregroundMark x1="78625" y1="11500" x2="75875" y2="25167"/>
                        <a14:backgroundMark x1="97375" y1="83333" x2="97375" y2="83333"/>
                        <a14:backgroundMark x1="64625" y1="57000" x2="64625" y2="57000"/>
                        <a14:backgroundMark x1="64125" y1="56667" x2="64125" y2="56667"/>
                        <a14:backgroundMark x1="64125" y1="58833" x2="64125" y2="58833"/>
                        <a14:backgroundMark x1="63500" y1="58333" x2="63500" y2="58333"/>
                        <a14:backgroundMark x1="63750" y1="59333" x2="63750" y2="59333"/>
                        <a14:backgroundMark x1="63875" y1="57500" x2="63875" y2="57500"/>
                        <a14:backgroundMark x1="63875" y1="57667" x2="63625" y2="59000"/>
                      </a14:backgroundRemoval>
                    </a14:imgEffect>
                  </a14:imgLayer>
                </a14:imgProps>
              </a:ext>
              <a:ext uri="{28A0092B-C50C-407E-A947-70E740481C1C}">
                <a14:useLocalDpi xmlns:a14="http://schemas.microsoft.com/office/drawing/2010/main" val="0"/>
              </a:ext>
            </a:extLst>
          </a:blip>
          <a:srcRect/>
          <a:stretch>
            <a:fillRect/>
          </a:stretch>
        </p:blipFill>
        <p:spPr bwMode="auto">
          <a:xfrm>
            <a:off x="-536156" y="322860"/>
            <a:ext cx="4718052" cy="35385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abor stalls on action plan as greater glider slides towards extinction">
            <a:extLst>
              <a:ext uri="{FF2B5EF4-FFF2-40B4-BE49-F238E27FC236}">
                <a16:creationId xmlns:a16="http://schemas.microsoft.com/office/drawing/2014/main" id="{DC4BE539-2A93-4C83-82DC-99D8F4232457}"/>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0" b="99778" l="10000" r="99875">
                        <a14:foregroundMark x1="56250" y1="76667" x2="56250" y2="76667"/>
                        <a14:foregroundMark x1="60875" y1="76667" x2="61125" y2="87556"/>
                        <a14:foregroundMark x1="80625" y1="59778" x2="74000" y2="80222"/>
                        <a14:foregroundMark x1="74000" y1="80222" x2="75000" y2="91333"/>
                        <a14:foregroundMark x1="75000" y1="91333" x2="76250" y2="95778"/>
                        <a14:foregroundMark x1="89625" y1="8000" x2="91750" y2="1333"/>
                        <a14:foregroundMark x1="91875" y1="17111" x2="99875" y2="12000"/>
                        <a14:foregroundMark x1="78500" y1="12889" x2="77125" y2="0"/>
                        <a14:foregroundMark x1="59125" y1="95111" x2="59500" y2="99778"/>
                        <a14:foregroundMark x1="59125" y1="98889" x2="51625" y2="79556"/>
                        <a14:foregroundMark x1="51625" y1="79556" x2="51500" y2="47556"/>
                        <a14:foregroundMark x1="53250" y1="34889" x2="51875" y2="47333"/>
                        <a14:foregroundMark x1="51875" y1="47333" x2="53750" y2="36222"/>
                        <a14:foregroundMark x1="53750" y1="36222" x2="52375" y2="34222"/>
                        <a14:foregroundMark x1="51375" y1="65556" x2="50750" y2="76889"/>
                        <a14:foregroundMark x1="50750" y1="76889" x2="52625" y2="87556"/>
                        <a14:foregroundMark x1="52625" y1="87556" x2="57750" y2="94889"/>
                        <a14:foregroundMark x1="57750" y1="94889" x2="57625" y2="99778"/>
                      </a14:backgroundRemoval>
                    </a14:imgEffect>
                  </a14:imgLayer>
                </a14:imgProps>
              </a:ext>
              <a:ext uri="{28A0092B-C50C-407E-A947-70E740481C1C}">
                <a14:useLocalDpi xmlns:a14="http://schemas.microsoft.com/office/drawing/2010/main" val="0"/>
              </a:ext>
            </a:extLst>
          </a:blip>
          <a:srcRect l="47500"/>
          <a:stretch/>
        </p:blipFill>
        <p:spPr bwMode="auto">
          <a:xfrm flipH="1">
            <a:off x="7171663" y="4051527"/>
            <a:ext cx="2619375" cy="2806473"/>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7D4A13F8-12E4-49F0-AE41-3506DB76F51D}"/>
              </a:ext>
            </a:extLst>
          </p:cNvPr>
          <p:cNvSpPr txBox="1"/>
          <p:nvPr/>
        </p:nvSpPr>
        <p:spPr>
          <a:xfrm>
            <a:off x="717431" y="2275889"/>
            <a:ext cx="10745908" cy="3046988"/>
          </a:xfrm>
          <a:prstGeom prst="rect">
            <a:avLst/>
          </a:prstGeom>
          <a:noFill/>
          <a:scene3d>
            <a:camera prst="perspectiveFront"/>
            <a:lightRig rig="threePt" dir="t"/>
          </a:scene3d>
        </p:spPr>
        <p:txBody>
          <a:bodyPr wrap="square" rtlCol="0">
            <a:spAutoFit/>
            <a:scene3d>
              <a:camera prst="perspectiveRelaxed">
                <a:rot lat="19199996" lon="0" rev="0"/>
              </a:camera>
              <a:lightRig rig="threePt" dir="t"/>
            </a:scene3d>
            <a:sp3d extrusionH="57150">
              <a:bevelT w="38100" h="38100"/>
            </a:sp3d>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6000" b="1" i="0" u="none" strike="noStrike" kern="0" cap="none" spc="0" normalizeH="0" baseline="0" noProof="0" dirty="0">
                <a:ln>
                  <a:noFill/>
                </a:ln>
                <a:solidFill>
                  <a:srgbClr val="EF9C07">
                    <a:lumMod val="60000"/>
                    <a:lumOff val="40000"/>
                  </a:srgbClr>
                </a:solidFill>
                <a:effectLst>
                  <a:outerShdw blurRad="190500" dist="685800" dir="5400000" algn="t" rotWithShape="0">
                    <a:srgbClr val="000000">
                      <a:alpha val="20000"/>
                    </a:srgbClr>
                  </a:outerShdw>
                </a:effectLst>
                <a:uLnTx/>
                <a:uFillTx/>
                <a:latin typeface="Animales Fantastic" panose="02000500000000000000" pitchFamily="2" charset="0"/>
                <a:cs typeface="Aharoni" pitchFamily="2" charset="-79"/>
              </a:rPr>
              <a:t>Fantastic (and endangered) Beast$ and Where to Find Them</a:t>
            </a:r>
          </a:p>
        </p:txBody>
      </p:sp>
      <p:sp>
        <p:nvSpPr>
          <p:cNvPr id="4" name="TextBox 3">
            <a:extLst>
              <a:ext uri="{FF2B5EF4-FFF2-40B4-BE49-F238E27FC236}">
                <a16:creationId xmlns:a16="http://schemas.microsoft.com/office/drawing/2014/main" id="{4C8B6787-D794-42BB-8652-B39CCE7F4E78}"/>
              </a:ext>
            </a:extLst>
          </p:cNvPr>
          <p:cNvSpPr txBox="1"/>
          <p:nvPr/>
        </p:nvSpPr>
        <p:spPr>
          <a:xfrm>
            <a:off x="218698" y="960524"/>
            <a:ext cx="1323975" cy="523220"/>
          </a:xfrm>
          <a:prstGeom prst="rect">
            <a:avLst/>
          </a:prstGeom>
          <a:noFill/>
        </p:spPr>
        <p:txBody>
          <a:bodyPr wrap="square" rtlCol="0">
            <a:spAutoFit/>
          </a:bodyPr>
          <a:lstStyle/>
          <a:p>
            <a:pPr algn="ctr"/>
            <a:r>
              <a:rPr lang="en-US" sz="1400" b="1" dirty="0">
                <a:solidFill>
                  <a:schemeClr val="bg2">
                    <a:lumMod val="75000"/>
                  </a:schemeClr>
                </a:solidFill>
              </a:rPr>
              <a:t>Tracey</a:t>
            </a:r>
            <a:r>
              <a:rPr lang="en-US" sz="1400" dirty="0">
                <a:solidFill>
                  <a:schemeClr val="bg2">
                    <a:lumMod val="75000"/>
                  </a:schemeClr>
                </a:solidFill>
              </a:rPr>
              <a:t> </a:t>
            </a:r>
          </a:p>
          <a:p>
            <a:pPr algn="ctr"/>
            <a:r>
              <a:rPr lang="en-US" sz="1400" dirty="0">
                <a:solidFill>
                  <a:schemeClr val="bg2">
                    <a:lumMod val="75000"/>
                  </a:schemeClr>
                </a:solidFill>
              </a:rPr>
              <a:t>the Swift Parrot</a:t>
            </a:r>
            <a:endParaRPr lang="en-AU" sz="1400" dirty="0">
              <a:solidFill>
                <a:schemeClr val="bg2">
                  <a:lumMod val="75000"/>
                </a:schemeClr>
              </a:solidFill>
            </a:endParaRPr>
          </a:p>
        </p:txBody>
      </p:sp>
      <p:pic>
        <p:nvPicPr>
          <p:cNvPr id="1028" name="Picture 4" descr="Mountain Pygmy Possum Habitat, Diet &amp; Reproduction">
            <a:extLst>
              <a:ext uri="{FF2B5EF4-FFF2-40B4-BE49-F238E27FC236}">
                <a16:creationId xmlns:a16="http://schemas.microsoft.com/office/drawing/2014/main" id="{6DCAA0BC-64F4-4042-8AE5-104186B63489}"/>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988544" y="1740560"/>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hoto Ark: Leadbeater's Possum | National Geographic Society">
            <a:extLst>
              <a:ext uri="{FF2B5EF4-FFF2-40B4-BE49-F238E27FC236}">
                <a16:creationId xmlns:a16="http://schemas.microsoft.com/office/drawing/2014/main" id="{A164E353-76A0-49D7-B3E5-147285D7CE4B}"/>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80685" y="4051527"/>
            <a:ext cx="4380847" cy="2924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E863B32-05D8-4906-AC10-6F5F09924782}"/>
              </a:ext>
            </a:extLst>
          </p:cNvPr>
          <p:cNvSpPr txBox="1"/>
          <p:nvPr/>
        </p:nvSpPr>
        <p:spPr>
          <a:xfrm>
            <a:off x="9462769" y="6004249"/>
            <a:ext cx="1931899" cy="523220"/>
          </a:xfrm>
          <a:prstGeom prst="rect">
            <a:avLst/>
          </a:prstGeom>
          <a:noFill/>
        </p:spPr>
        <p:txBody>
          <a:bodyPr wrap="square" rtlCol="0">
            <a:spAutoFit/>
          </a:bodyPr>
          <a:lstStyle/>
          <a:p>
            <a:pPr algn="ctr"/>
            <a:r>
              <a:rPr lang="en-US" sz="1400" b="1" dirty="0">
                <a:solidFill>
                  <a:schemeClr val="bg2">
                    <a:lumMod val="75000"/>
                  </a:schemeClr>
                </a:solidFill>
              </a:rPr>
              <a:t>Pooja </a:t>
            </a:r>
          </a:p>
          <a:p>
            <a:pPr algn="ctr"/>
            <a:r>
              <a:rPr lang="en-AU" sz="1400" dirty="0">
                <a:solidFill>
                  <a:schemeClr val="bg2">
                    <a:lumMod val="75000"/>
                  </a:schemeClr>
                </a:solidFill>
              </a:rPr>
              <a:t>the Greater Glider</a:t>
            </a:r>
          </a:p>
        </p:txBody>
      </p:sp>
      <p:sp>
        <p:nvSpPr>
          <p:cNvPr id="6" name="TextBox 5">
            <a:extLst>
              <a:ext uri="{FF2B5EF4-FFF2-40B4-BE49-F238E27FC236}">
                <a16:creationId xmlns:a16="http://schemas.microsoft.com/office/drawing/2014/main" id="{3AAD4794-97EB-4FB6-A932-CA0D0E93C88E}"/>
              </a:ext>
            </a:extLst>
          </p:cNvPr>
          <p:cNvSpPr txBox="1"/>
          <p:nvPr/>
        </p:nvSpPr>
        <p:spPr>
          <a:xfrm>
            <a:off x="3757329" y="5567218"/>
            <a:ext cx="1931899" cy="523220"/>
          </a:xfrm>
          <a:prstGeom prst="rect">
            <a:avLst/>
          </a:prstGeom>
          <a:noFill/>
        </p:spPr>
        <p:txBody>
          <a:bodyPr wrap="square" rtlCol="0">
            <a:spAutoFit/>
          </a:bodyPr>
          <a:lstStyle/>
          <a:p>
            <a:pPr algn="ctr"/>
            <a:r>
              <a:rPr lang="en-US" sz="1400" b="1" dirty="0" err="1">
                <a:solidFill>
                  <a:schemeClr val="bg2">
                    <a:lumMod val="75000"/>
                  </a:schemeClr>
                </a:solidFill>
              </a:rPr>
              <a:t>Ruohong</a:t>
            </a:r>
            <a:endParaRPr lang="en-US" sz="1400" b="1" dirty="0">
              <a:solidFill>
                <a:schemeClr val="bg2">
                  <a:lumMod val="75000"/>
                </a:schemeClr>
              </a:solidFill>
            </a:endParaRPr>
          </a:p>
          <a:p>
            <a:pPr algn="ctr"/>
            <a:r>
              <a:rPr lang="en-AU" sz="1400" dirty="0">
                <a:solidFill>
                  <a:schemeClr val="bg2">
                    <a:lumMod val="75000"/>
                  </a:schemeClr>
                </a:solidFill>
              </a:rPr>
              <a:t>the Leadbeater Possum</a:t>
            </a:r>
          </a:p>
        </p:txBody>
      </p:sp>
      <p:sp>
        <p:nvSpPr>
          <p:cNvPr id="7" name="TextBox 6">
            <a:extLst>
              <a:ext uri="{FF2B5EF4-FFF2-40B4-BE49-F238E27FC236}">
                <a16:creationId xmlns:a16="http://schemas.microsoft.com/office/drawing/2014/main" id="{BEA1A760-79B7-4ED9-B31A-9F9A5FD2BCF0}"/>
              </a:ext>
            </a:extLst>
          </p:cNvPr>
          <p:cNvSpPr txBox="1"/>
          <p:nvPr/>
        </p:nvSpPr>
        <p:spPr>
          <a:xfrm>
            <a:off x="10569680" y="2540905"/>
            <a:ext cx="1931899" cy="738664"/>
          </a:xfrm>
          <a:prstGeom prst="rect">
            <a:avLst/>
          </a:prstGeom>
          <a:noFill/>
        </p:spPr>
        <p:txBody>
          <a:bodyPr wrap="square" rtlCol="0">
            <a:spAutoFit/>
          </a:bodyPr>
          <a:lstStyle/>
          <a:p>
            <a:pPr algn="ctr"/>
            <a:r>
              <a:rPr lang="en-US" sz="1400" b="1" dirty="0">
                <a:solidFill>
                  <a:schemeClr val="bg2">
                    <a:lumMod val="75000"/>
                  </a:schemeClr>
                </a:solidFill>
              </a:rPr>
              <a:t>Kat</a:t>
            </a:r>
          </a:p>
          <a:p>
            <a:pPr algn="ctr"/>
            <a:r>
              <a:rPr lang="en-AU" sz="1400" dirty="0">
                <a:solidFill>
                  <a:schemeClr val="bg2">
                    <a:lumMod val="75000"/>
                  </a:schemeClr>
                </a:solidFill>
              </a:rPr>
              <a:t>the Mountain </a:t>
            </a:r>
          </a:p>
          <a:p>
            <a:pPr algn="ctr"/>
            <a:r>
              <a:rPr lang="en-AU" sz="1400" dirty="0">
                <a:solidFill>
                  <a:schemeClr val="bg2">
                    <a:lumMod val="75000"/>
                  </a:schemeClr>
                </a:solidFill>
              </a:rPr>
              <a:t>Pygmy- Possum</a:t>
            </a:r>
          </a:p>
        </p:txBody>
      </p:sp>
    </p:spTree>
    <p:extLst>
      <p:ext uri="{BB962C8B-B14F-4D97-AF65-F5344CB8AC3E}">
        <p14:creationId xmlns:p14="http://schemas.microsoft.com/office/powerpoint/2010/main" val="425767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C2655-08DD-43F7-BF23-A4978A8A07B1}"/>
              </a:ext>
            </a:extLst>
          </p:cNvPr>
          <p:cNvSpPr>
            <a:spLocks noGrp="1"/>
          </p:cNvSpPr>
          <p:nvPr>
            <p:ph type="title"/>
          </p:nvPr>
        </p:nvSpPr>
        <p:spPr/>
        <p:txBody>
          <a:bodyPr/>
          <a:lstStyle/>
          <a:p>
            <a:r>
              <a:rPr lang="en-US" dirty="0"/>
              <a:t>Other things we would like to have done</a:t>
            </a:r>
            <a:endParaRPr lang="en-AU" dirty="0"/>
          </a:p>
        </p:txBody>
      </p:sp>
      <p:sp>
        <p:nvSpPr>
          <p:cNvPr id="3" name="Content Placeholder 2">
            <a:extLst>
              <a:ext uri="{FF2B5EF4-FFF2-40B4-BE49-F238E27FC236}">
                <a16:creationId xmlns:a16="http://schemas.microsoft.com/office/drawing/2014/main" id="{866EA29F-DE05-4CC5-B60B-A326A6D8AEA6}"/>
              </a:ext>
            </a:extLst>
          </p:cNvPr>
          <p:cNvSpPr>
            <a:spLocks noGrp="1"/>
          </p:cNvSpPr>
          <p:nvPr>
            <p:ph idx="1"/>
          </p:nvPr>
        </p:nvSpPr>
        <p:spPr/>
        <p:txBody>
          <a:bodyPr/>
          <a:lstStyle/>
          <a:p>
            <a:r>
              <a:rPr lang="en-US" dirty="0"/>
              <a:t>Difficulties</a:t>
            </a:r>
          </a:p>
          <a:p>
            <a:r>
              <a:rPr lang="en-US" dirty="0"/>
              <a:t>Things done differently</a:t>
            </a:r>
          </a:p>
          <a:p>
            <a:pPr lvl="1"/>
            <a:r>
              <a:rPr lang="en-US" dirty="0"/>
              <a:t>Add info about animals</a:t>
            </a:r>
          </a:p>
          <a:p>
            <a:pPr lvl="1"/>
            <a:r>
              <a:rPr lang="en-US" dirty="0"/>
              <a:t>Extra </a:t>
            </a:r>
            <a:r>
              <a:rPr lang="en-US" dirty="0" err="1"/>
              <a:t>Javascript</a:t>
            </a:r>
            <a:r>
              <a:rPr lang="en-US" dirty="0"/>
              <a:t> library</a:t>
            </a:r>
            <a:endParaRPr lang="en-AU" dirty="0"/>
          </a:p>
        </p:txBody>
      </p:sp>
    </p:spTree>
    <p:extLst>
      <p:ext uri="{BB962C8B-B14F-4D97-AF65-F5344CB8AC3E}">
        <p14:creationId xmlns:p14="http://schemas.microsoft.com/office/powerpoint/2010/main" val="71300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B2E16F-A183-49AB-83AA-82FDF89EC305}"/>
              </a:ext>
            </a:extLst>
          </p:cNvPr>
          <p:cNvSpPr>
            <a:spLocks noGrp="1"/>
          </p:cNvSpPr>
          <p:nvPr>
            <p:ph idx="1"/>
          </p:nvPr>
        </p:nvSpPr>
        <p:spPr>
          <a:xfrm>
            <a:off x="838199" y="2050048"/>
            <a:ext cx="10115550" cy="4351338"/>
          </a:xfrm>
        </p:spPr>
        <p:txBody>
          <a:bodyPr>
            <a:normAutofit/>
          </a:bodyPr>
          <a:lstStyle/>
          <a:p>
            <a:pPr marL="0" indent="0">
              <a:buNone/>
            </a:pPr>
            <a:r>
              <a:rPr lang="en-US" sz="2400" dirty="0">
                <a:solidFill>
                  <a:schemeClr val="tx1">
                    <a:lumMod val="50000"/>
                    <a:lumOff val="50000"/>
                  </a:schemeClr>
                </a:solidFill>
                <a:latin typeface="Century Schoolbook" panose="02040604050505020304" pitchFamily="18" charset="0"/>
                <a:cs typeface="Biome Light" panose="020B0502040204020203" pitchFamily="34" charset="0"/>
              </a:rPr>
              <a:t>Victoria is home to 12 threatened species of native animals. Some of these are extremely rare to sight in the wild. </a:t>
            </a:r>
          </a:p>
          <a:p>
            <a:pPr marL="0" indent="0">
              <a:buNone/>
            </a:pPr>
            <a:r>
              <a:rPr lang="en-US" sz="2400" dirty="0">
                <a:solidFill>
                  <a:schemeClr val="tx1">
                    <a:lumMod val="50000"/>
                    <a:lumOff val="50000"/>
                  </a:schemeClr>
                </a:solidFill>
                <a:latin typeface="Century Schoolbook" panose="02040604050505020304" pitchFamily="18" charset="0"/>
                <a:cs typeface="Biome Light" panose="020B0502040204020203" pitchFamily="34" charset="0"/>
              </a:rPr>
              <a:t>The Department of Environment, Land, Water and Planning (DELWP) tracks sightings of these rare animals as part of their conservation efforts. The data is collected and collated into the Victorian Biodiversity Atlas.</a:t>
            </a:r>
          </a:p>
          <a:p>
            <a:pPr marL="0" indent="0">
              <a:buNone/>
            </a:pPr>
            <a:r>
              <a:rPr lang="en-US" sz="2400" dirty="0">
                <a:solidFill>
                  <a:schemeClr val="tx1">
                    <a:lumMod val="50000"/>
                    <a:lumOff val="50000"/>
                  </a:schemeClr>
                </a:solidFill>
                <a:latin typeface="Century Schoolbook" panose="02040604050505020304" pitchFamily="18" charset="0"/>
                <a:cs typeface="Biome Light" panose="020B0502040204020203" pitchFamily="34" charset="0"/>
              </a:rPr>
              <a:t>With travel restrictions outside of Australia and potentially even interstate, it is a great opportunity for Victorians to explore the great outdoors and go animal spotting. </a:t>
            </a:r>
          </a:p>
          <a:p>
            <a:pPr marL="0" indent="0">
              <a:buNone/>
            </a:pPr>
            <a:r>
              <a:rPr lang="en-US" sz="2400" dirty="0">
                <a:solidFill>
                  <a:schemeClr val="tx1">
                    <a:lumMod val="50000"/>
                    <a:lumOff val="50000"/>
                  </a:schemeClr>
                </a:solidFill>
                <a:latin typeface="Century Schoolbook" panose="02040604050505020304" pitchFamily="18" charset="0"/>
                <a:cs typeface="Biome Light" panose="020B0502040204020203" pitchFamily="34" charset="0"/>
              </a:rPr>
              <a:t>We wanted to create an easy reference to show explorers where and when they are most likely to sight these rare and fantastic beasts.</a:t>
            </a:r>
          </a:p>
          <a:p>
            <a:pPr marL="0" indent="0">
              <a:buNone/>
            </a:pPr>
            <a:endParaRPr lang="en-US" sz="2400" dirty="0">
              <a:solidFill>
                <a:schemeClr val="tx1">
                  <a:lumMod val="50000"/>
                  <a:lumOff val="50000"/>
                </a:schemeClr>
              </a:solidFill>
              <a:latin typeface="Century Schoolbook" panose="02040604050505020304" pitchFamily="18" charset="0"/>
              <a:cs typeface="Biome Light" panose="020B0502040204020203" pitchFamily="34" charset="0"/>
            </a:endParaRPr>
          </a:p>
          <a:p>
            <a:pPr marL="0" indent="0">
              <a:buNone/>
            </a:pPr>
            <a:endParaRPr lang="en-AU" sz="2400" dirty="0">
              <a:solidFill>
                <a:schemeClr val="tx1">
                  <a:lumMod val="50000"/>
                  <a:lumOff val="50000"/>
                </a:schemeClr>
              </a:solidFill>
              <a:latin typeface="Century Schoolbook" panose="02040604050505020304" pitchFamily="18" charset="0"/>
              <a:cs typeface="Biome Light" panose="020B0502040204020203" pitchFamily="34" charset="0"/>
            </a:endParaRPr>
          </a:p>
        </p:txBody>
      </p:sp>
      <p:pic>
        <p:nvPicPr>
          <p:cNvPr id="2050" name="Picture 2" descr="Wild - Eastern Barred Bandicoot : Melbourne Museum">
            <a:extLst>
              <a:ext uri="{FF2B5EF4-FFF2-40B4-BE49-F238E27FC236}">
                <a16:creationId xmlns:a16="http://schemas.microsoft.com/office/drawing/2014/main" id="{78FF812C-A75C-4B3D-B026-3AF17DDCD0A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7963" b="94259" l="9728" r="89689">
                        <a14:foregroundMark x1="61479" y1="26481" x2="61479" y2="26481"/>
                        <a14:foregroundMark x1="49222" y1="14630" x2="49222" y2="14630"/>
                        <a14:foregroundMark x1="49027" y1="8148" x2="49027" y2="8148"/>
                        <a14:foregroundMark x1="48833" y1="9074" x2="48833" y2="9074"/>
                        <a14:foregroundMark x1="78210" y1="31481" x2="78210" y2="31481"/>
                        <a14:foregroundMark x1="22957" y1="90926" x2="22957" y2="90926"/>
                        <a14:foregroundMark x1="22957" y1="90926" x2="22957" y2="90926"/>
                        <a14:foregroundMark x1="15370" y1="94259" x2="15370" y2="94259"/>
                        <a14:backgroundMark x1="35214" y1="18148" x2="35214" y2="18148"/>
                        <a14:backgroundMark x1="27043" y1="22963" x2="27043" y2="22963"/>
                        <a14:backgroundMark x1="44163" y1="11481" x2="44163" y2="11481"/>
                        <a14:backgroundMark x1="44553" y1="12778" x2="44553" y2="12778"/>
                        <a14:backgroundMark x1="51751" y1="77037" x2="51751" y2="77037"/>
                        <a14:backgroundMark x1="49416" y1="78333" x2="49416" y2="78333"/>
                        <a14:backgroundMark x1="48054" y1="78333" x2="48054" y2="78333"/>
                        <a14:backgroundMark x1="49416" y1="77222" x2="49416" y2="77222"/>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9847121" y="3781520"/>
            <a:ext cx="2602054" cy="27336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5B583DC-DD9A-418A-8854-F395CA9B9945}"/>
              </a:ext>
            </a:extLst>
          </p:cNvPr>
          <p:cNvSpPr txBox="1"/>
          <p:nvPr/>
        </p:nvSpPr>
        <p:spPr>
          <a:xfrm>
            <a:off x="9847121" y="6315498"/>
            <a:ext cx="2671444" cy="261610"/>
          </a:xfrm>
          <a:prstGeom prst="rect">
            <a:avLst/>
          </a:prstGeom>
          <a:noFill/>
        </p:spPr>
        <p:txBody>
          <a:bodyPr wrap="square" rtlCol="0">
            <a:spAutoFit/>
          </a:bodyPr>
          <a:lstStyle/>
          <a:p>
            <a:pPr algn="ctr"/>
            <a:r>
              <a:rPr lang="en-US" sz="1100" dirty="0">
                <a:solidFill>
                  <a:schemeClr val="bg2">
                    <a:lumMod val="75000"/>
                  </a:schemeClr>
                </a:solidFill>
              </a:rPr>
              <a:t>Eastern Barred Bandicoot</a:t>
            </a:r>
            <a:endParaRPr lang="en-AU" sz="1100" dirty="0">
              <a:solidFill>
                <a:schemeClr val="bg2">
                  <a:lumMod val="75000"/>
                </a:schemeClr>
              </a:solidFill>
            </a:endParaRPr>
          </a:p>
        </p:txBody>
      </p:sp>
      <p:sp>
        <p:nvSpPr>
          <p:cNvPr id="9" name="TextBox 8">
            <a:extLst>
              <a:ext uri="{FF2B5EF4-FFF2-40B4-BE49-F238E27FC236}">
                <a16:creationId xmlns:a16="http://schemas.microsoft.com/office/drawing/2014/main" id="{E2F22FBC-CDB9-48D7-B727-BABDD42DCF9F}"/>
              </a:ext>
            </a:extLst>
          </p:cNvPr>
          <p:cNvSpPr txBox="1"/>
          <p:nvPr/>
        </p:nvSpPr>
        <p:spPr>
          <a:xfrm>
            <a:off x="838199" y="456614"/>
            <a:ext cx="10745908" cy="1274195"/>
          </a:xfrm>
          <a:prstGeom prst="rect">
            <a:avLst/>
          </a:prstGeom>
          <a:noFill/>
          <a:scene3d>
            <a:camera prst="perspectiveFront"/>
            <a:lightRig rig="threePt" dir="t"/>
          </a:scene3d>
        </p:spPr>
        <p:txBody>
          <a:bodyPr wrap="square" rtlCol="0">
            <a:spAutoFit/>
            <a:scene3d>
              <a:camera prst="perspectiveRelaxed">
                <a:rot lat="19199996" lon="0" rev="0"/>
              </a:camera>
              <a:lightRig rig="threePt" dir="t"/>
            </a:scene3d>
            <a:sp3d extrusionH="57150">
              <a:bevelT w="38100" h="38100"/>
            </a:sp3d>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4800" b="1" i="0" u="none" strike="noStrike" kern="0" cap="none" spc="0" normalizeH="0" baseline="0" noProof="0" dirty="0">
                <a:ln>
                  <a:noFill/>
                </a:ln>
                <a:solidFill>
                  <a:srgbClr val="EF9C07">
                    <a:lumMod val="60000"/>
                    <a:lumOff val="40000"/>
                  </a:srgbClr>
                </a:solidFill>
                <a:effectLst>
                  <a:outerShdw blurRad="190500" dist="685800" dir="5400000" algn="t" rotWithShape="0">
                    <a:srgbClr val="000000">
                      <a:alpha val="20000"/>
                    </a:srgbClr>
                  </a:outerShdw>
                </a:effectLst>
                <a:uLnTx/>
                <a:uFillTx/>
                <a:latin typeface="Animales Fantastic" panose="02000500000000000000" pitchFamily="2" charset="0"/>
                <a:cs typeface="Aharoni" pitchFamily="2" charset="-79"/>
              </a:rPr>
              <a:t>Why fantastic and endangered beast$?</a:t>
            </a:r>
          </a:p>
        </p:txBody>
      </p:sp>
    </p:spTree>
    <p:extLst>
      <p:ext uri="{BB962C8B-B14F-4D97-AF65-F5344CB8AC3E}">
        <p14:creationId xmlns:p14="http://schemas.microsoft.com/office/powerpoint/2010/main" val="357235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B2E16F-A183-49AB-83AA-82FDF89EC305}"/>
              </a:ext>
            </a:extLst>
          </p:cNvPr>
          <p:cNvSpPr>
            <a:spLocks noGrp="1"/>
          </p:cNvSpPr>
          <p:nvPr>
            <p:ph idx="1"/>
          </p:nvPr>
        </p:nvSpPr>
        <p:spPr>
          <a:xfrm>
            <a:off x="462815" y="2020369"/>
            <a:ext cx="11496675" cy="1335828"/>
          </a:xfrm>
        </p:spPr>
        <p:txBody>
          <a:bodyPr>
            <a:normAutofit/>
          </a:bodyPr>
          <a:lstStyle/>
          <a:p>
            <a:pPr marL="0" indent="0" algn="ctr">
              <a:buNone/>
            </a:pPr>
            <a:r>
              <a:rPr lang="en-US" dirty="0">
                <a:solidFill>
                  <a:schemeClr val="tx1">
                    <a:lumMod val="50000"/>
                    <a:lumOff val="50000"/>
                  </a:schemeClr>
                </a:solidFill>
              </a:rPr>
              <a:t>In designing our website, we researched similar pages to identify the most user-friendly format to guide animal seekers on their journey.</a:t>
            </a:r>
          </a:p>
        </p:txBody>
      </p:sp>
      <p:sp>
        <p:nvSpPr>
          <p:cNvPr id="4" name="TextBox 3">
            <a:extLst>
              <a:ext uri="{FF2B5EF4-FFF2-40B4-BE49-F238E27FC236}">
                <a16:creationId xmlns:a16="http://schemas.microsoft.com/office/drawing/2014/main" id="{1F6A32B6-0A46-43EF-BE36-E268797C8D2E}"/>
              </a:ext>
            </a:extLst>
          </p:cNvPr>
          <p:cNvSpPr txBox="1"/>
          <p:nvPr/>
        </p:nvSpPr>
        <p:spPr>
          <a:xfrm>
            <a:off x="838199" y="456614"/>
            <a:ext cx="10745908" cy="1175706"/>
          </a:xfrm>
          <a:prstGeom prst="rect">
            <a:avLst/>
          </a:prstGeom>
          <a:noFill/>
          <a:scene3d>
            <a:camera prst="perspectiveFront"/>
            <a:lightRig rig="threePt" dir="t"/>
          </a:scene3d>
        </p:spPr>
        <p:txBody>
          <a:bodyPr wrap="square" rtlCol="0">
            <a:spAutoFit/>
            <a:scene3d>
              <a:camera prst="perspectiveRelaxed">
                <a:rot lat="19199996" lon="0" rev="0"/>
              </a:camera>
              <a:lightRig rig="threePt" dir="t"/>
            </a:scene3d>
            <a:sp3d extrusionH="57150">
              <a:bevelT w="38100" h="38100"/>
            </a:sp3d>
          </a:bodyPr>
          <a:lstStyle/>
          <a:p>
            <a:pPr marL="0" marR="0" lvl="0" indent="0" algn="ctr" defTabSz="914400" eaLnBrk="1" fontAlgn="auto" latinLnBrk="0" hangingPunct="1">
              <a:lnSpc>
                <a:spcPct val="80000"/>
              </a:lnSpc>
              <a:spcBef>
                <a:spcPts val="0"/>
              </a:spcBef>
              <a:spcAft>
                <a:spcPts val="0"/>
              </a:spcAft>
              <a:buClrTx/>
              <a:buSzTx/>
              <a:buFontTx/>
              <a:buNone/>
              <a:tabLst/>
              <a:defRPr/>
            </a:pPr>
            <a:r>
              <a:rPr lang="en-US" sz="4400" b="1" kern="0" dirty="0">
                <a:solidFill>
                  <a:srgbClr val="EF9C07">
                    <a:lumMod val="60000"/>
                    <a:lumOff val="40000"/>
                  </a:srgbClr>
                </a:solidFill>
                <a:effectLst>
                  <a:outerShdw blurRad="190500" dist="685800" dir="5400000" algn="t" rotWithShape="0">
                    <a:srgbClr val="000000">
                      <a:alpha val="20000"/>
                    </a:srgbClr>
                  </a:outerShdw>
                </a:effectLst>
                <a:latin typeface="Animales Fantastic" panose="02000500000000000000" pitchFamily="2" charset="0"/>
                <a:cs typeface="Aharoni" pitchFamily="2" charset="-79"/>
              </a:rPr>
              <a:t>Concept art for fantastic and endangered beast$</a:t>
            </a:r>
            <a:endParaRPr kumimoji="0" lang="en-US" sz="4400" b="1" i="0" u="none" strike="noStrike" kern="0" cap="none" spc="0" normalizeH="0" baseline="0" noProof="0" dirty="0">
              <a:ln>
                <a:noFill/>
              </a:ln>
              <a:solidFill>
                <a:srgbClr val="EF9C07">
                  <a:lumMod val="60000"/>
                  <a:lumOff val="40000"/>
                </a:srgbClr>
              </a:solidFill>
              <a:effectLst>
                <a:outerShdw blurRad="190500" dist="685800" dir="5400000" algn="t" rotWithShape="0">
                  <a:srgbClr val="000000">
                    <a:alpha val="20000"/>
                  </a:srgbClr>
                </a:outerShdw>
              </a:effectLst>
              <a:uLnTx/>
              <a:uFillTx/>
              <a:latin typeface="Animales Fantastic" panose="02000500000000000000" pitchFamily="2" charset="0"/>
              <a:cs typeface="Aharoni" pitchFamily="2" charset="-79"/>
            </a:endParaRPr>
          </a:p>
        </p:txBody>
      </p:sp>
      <p:pic>
        <p:nvPicPr>
          <p:cNvPr id="7" name="Picture 6">
            <a:extLst>
              <a:ext uri="{FF2B5EF4-FFF2-40B4-BE49-F238E27FC236}">
                <a16:creationId xmlns:a16="http://schemas.microsoft.com/office/drawing/2014/main" id="{798EDBD2-90EB-48E3-AF6F-F7E35CF32163}"/>
              </a:ext>
            </a:extLst>
          </p:cNvPr>
          <p:cNvPicPr>
            <a:picLocks noChangeAspect="1"/>
          </p:cNvPicPr>
          <p:nvPr/>
        </p:nvPicPr>
        <p:blipFill rotWithShape="1">
          <a:blip r:embed="rId3"/>
          <a:srcRect l="23594" t="21110" r="16953" b="12222"/>
          <a:stretch/>
        </p:blipFill>
        <p:spPr>
          <a:xfrm>
            <a:off x="5849301" y="4226665"/>
            <a:ext cx="2292824" cy="1446196"/>
          </a:xfrm>
          <a:prstGeom prst="rect">
            <a:avLst/>
          </a:prstGeom>
        </p:spPr>
      </p:pic>
      <p:pic>
        <p:nvPicPr>
          <p:cNvPr id="8" name="Picture 7">
            <a:extLst>
              <a:ext uri="{FF2B5EF4-FFF2-40B4-BE49-F238E27FC236}">
                <a16:creationId xmlns:a16="http://schemas.microsoft.com/office/drawing/2014/main" id="{DCB6817D-9284-429A-9E52-70B97FCFD88C}"/>
              </a:ext>
            </a:extLst>
          </p:cNvPr>
          <p:cNvPicPr>
            <a:picLocks noChangeAspect="1"/>
          </p:cNvPicPr>
          <p:nvPr/>
        </p:nvPicPr>
        <p:blipFill rotWithShape="1">
          <a:blip r:embed="rId4"/>
          <a:srcRect l="23984" t="20972" r="19609" b="16805"/>
          <a:stretch/>
        </p:blipFill>
        <p:spPr>
          <a:xfrm>
            <a:off x="7651239" y="4712440"/>
            <a:ext cx="2261621" cy="1403333"/>
          </a:xfrm>
          <a:prstGeom prst="rect">
            <a:avLst/>
          </a:prstGeom>
        </p:spPr>
      </p:pic>
      <p:pic>
        <p:nvPicPr>
          <p:cNvPr id="9" name="Picture 8">
            <a:extLst>
              <a:ext uri="{FF2B5EF4-FFF2-40B4-BE49-F238E27FC236}">
                <a16:creationId xmlns:a16="http://schemas.microsoft.com/office/drawing/2014/main" id="{ECA1992B-1D60-4C8C-8037-6EC8E117F5EF}"/>
              </a:ext>
            </a:extLst>
          </p:cNvPr>
          <p:cNvPicPr>
            <a:picLocks noChangeAspect="1"/>
          </p:cNvPicPr>
          <p:nvPr/>
        </p:nvPicPr>
        <p:blipFill rotWithShape="1">
          <a:blip r:embed="rId5"/>
          <a:srcRect l="25156" t="21666" r="19332" b="11112"/>
          <a:stretch/>
        </p:blipFill>
        <p:spPr>
          <a:xfrm>
            <a:off x="9624202" y="5140690"/>
            <a:ext cx="2177273" cy="1483094"/>
          </a:xfrm>
          <a:prstGeom prst="rect">
            <a:avLst/>
          </a:prstGeom>
        </p:spPr>
      </p:pic>
      <p:pic>
        <p:nvPicPr>
          <p:cNvPr id="10" name="Picture 9">
            <a:extLst>
              <a:ext uri="{FF2B5EF4-FFF2-40B4-BE49-F238E27FC236}">
                <a16:creationId xmlns:a16="http://schemas.microsoft.com/office/drawing/2014/main" id="{1CC837C6-C841-4973-B542-CD265ECE0807}"/>
              </a:ext>
            </a:extLst>
          </p:cNvPr>
          <p:cNvPicPr>
            <a:picLocks noChangeAspect="1"/>
          </p:cNvPicPr>
          <p:nvPr/>
        </p:nvPicPr>
        <p:blipFill rotWithShape="1">
          <a:blip r:embed="rId6"/>
          <a:srcRect l="15078" t="11944" r="18359" b="20364"/>
          <a:stretch/>
        </p:blipFill>
        <p:spPr>
          <a:xfrm>
            <a:off x="485774" y="4070867"/>
            <a:ext cx="4462781" cy="2552917"/>
          </a:xfrm>
          <a:prstGeom prst="rect">
            <a:avLst/>
          </a:prstGeom>
        </p:spPr>
      </p:pic>
      <p:sp>
        <p:nvSpPr>
          <p:cNvPr id="11" name="TextBox 10">
            <a:extLst>
              <a:ext uri="{FF2B5EF4-FFF2-40B4-BE49-F238E27FC236}">
                <a16:creationId xmlns:a16="http://schemas.microsoft.com/office/drawing/2014/main" id="{6FDFC275-714A-449F-963C-AA862624DE61}"/>
              </a:ext>
            </a:extLst>
          </p:cNvPr>
          <p:cNvSpPr txBox="1"/>
          <p:nvPr/>
        </p:nvSpPr>
        <p:spPr>
          <a:xfrm>
            <a:off x="485774" y="3105835"/>
            <a:ext cx="5057775" cy="830997"/>
          </a:xfrm>
          <a:prstGeom prst="rect">
            <a:avLst/>
          </a:prstGeom>
          <a:noFill/>
        </p:spPr>
        <p:txBody>
          <a:bodyPr wrap="square" rtlCol="0">
            <a:spAutoFit/>
          </a:bodyPr>
          <a:lstStyle/>
          <a:p>
            <a:pPr marL="0" indent="0">
              <a:buNone/>
            </a:pPr>
            <a:r>
              <a:rPr lang="en-US" sz="2400" dirty="0">
                <a:solidFill>
                  <a:schemeClr val="tx1">
                    <a:lumMod val="50000"/>
                    <a:lumOff val="50000"/>
                  </a:schemeClr>
                </a:solidFill>
              </a:rPr>
              <a:t>We were inspired by the Magpie Alert page – </a:t>
            </a:r>
            <a:r>
              <a:rPr lang="en-US" sz="2400" dirty="0">
                <a:solidFill>
                  <a:schemeClr val="tx1">
                    <a:lumMod val="50000"/>
                    <a:lumOff val="50000"/>
                  </a:schemeClr>
                </a:solidFill>
                <a:hlinkClick r:id="rId7"/>
              </a:rPr>
              <a:t>https://www.magpiealert.com/</a:t>
            </a:r>
            <a:r>
              <a:rPr lang="en-US" sz="2400" dirty="0">
                <a:solidFill>
                  <a:schemeClr val="tx1">
                    <a:lumMod val="50000"/>
                    <a:lumOff val="50000"/>
                  </a:schemeClr>
                </a:solidFill>
              </a:rPr>
              <a:t> </a:t>
            </a:r>
          </a:p>
        </p:txBody>
      </p:sp>
      <p:sp>
        <p:nvSpPr>
          <p:cNvPr id="13" name="TextBox 12">
            <a:extLst>
              <a:ext uri="{FF2B5EF4-FFF2-40B4-BE49-F238E27FC236}">
                <a16:creationId xmlns:a16="http://schemas.microsoft.com/office/drawing/2014/main" id="{DE55B63B-6A03-4E00-8A5C-276E85AB700D}"/>
              </a:ext>
            </a:extLst>
          </p:cNvPr>
          <p:cNvSpPr txBox="1"/>
          <p:nvPr/>
        </p:nvSpPr>
        <p:spPr>
          <a:xfrm>
            <a:off x="5762625" y="2975313"/>
            <a:ext cx="6038850" cy="1569660"/>
          </a:xfrm>
          <a:prstGeom prst="rect">
            <a:avLst/>
          </a:prstGeom>
          <a:noFill/>
        </p:spPr>
        <p:txBody>
          <a:bodyPr wrap="square" rtlCol="0">
            <a:spAutoFit/>
          </a:bodyPr>
          <a:lstStyle/>
          <a:p>
            <a:pPr marL="0" indent="0">
              <a:buNone/>
            </a:pPr>
            <a:r>
              <a:rPr lang="en-US" sz="2400" dirty="0">
                <a:solidFill>
                  <a:schemeClr val="tx1">
                    <a:lumMod val="50000"/>
                    <a:lumOff val="50000"/>
                  </a:schemeClr>
                </a:solidFill>
              </a:rPr>
              <a:t>We then developed a sketch of our website with planned visualizations and information to be included.</a:t>
            </a:r>
            <a:endParaRPr lang="en-AU" sz="2400" dirty="0">
              <a:solidFill>
                <a:schemeClr val="tx1">
                  <a:lumMod val="50000"/>
                  <a:lumOff val="50000"/>
                </a:schemeClr>
              </a:solidFill>
            </a:endParaRPr>
          </a:p>
          <a:p>
            <a:endParaRPr lang="en-AU" sz="2400" dirty="0"/>
          </a:p>
        </p:txBody>
      </p:sp>
      <p:pic>
        <p:nvPicPr>
          <p:cNvPr id="4098" name="Picture 2" descr="Wild - Baw Baw Frog: Melbourne Museum">
            <a:extLst>
              <a:ext uri="{FF2B5EF4-FFF2-40B4-BE49-F238E27FC236}">
                <a16:creationId xmlns:a16="http://schemas.microsoft.com/office/drawing/2014/main" id="{2F26658B-D8F5-4966-925B-2A9F36DA091A}"/>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9091" b="90341" l="9441" r="90559">
                        <a14:foregroundMark x1="21329" y1="10795" x2="21329" y2="10795"/>
                        <a14:foregroundMark x1="90909" y1="63636" x2="90909" y2="63636"/>
                        <a14:foregroundMark x1="36014" y1="90341" x2="36014" y2="90341"/>
                        <a14:foregroundMark x1="16434" y1="75000" x2="16434" y2="75000"/>
                        <a14:foregroundMark x1="15734" y1="72727" x2="15734" y2="72727"/>
                        <a14:foregroundMark x1="25175" y1="70455" x2="25175" y2="70455"/>
                        <a14:foregroundMark x1="25874" y1="71591" x2="26573" y2="74432"/>
                        <a14:foregroundMark x1="23427" y1="67614" x2="20280" y2="65909"/>
                        <a14:foregroundMark x1="24476" y1="9659" x2="24476" y2="9659"/>
                        <a14:backgroundMark x1="42657" y1="67045" x2="42657" y2="67045"/>
                        <a14:backgroundMark x1="40210" y1="82955" x2="40210" y2="82955"/>
                        <a14:backgroundMark x1="38811" y1="76136" x2="34615" y2="77841"/>
                        <a14:backgroundMark x1="42308" y1="73864" x2="37413" y2="65341"/>
                        <a14:backgroundMark x1="36014" y1="64205" x2="45455" y2="75000"/>
                      </a14:backgroundRemoval>
                    </a14:imgEffect>
                  </a14:imgLayer>
                </a14:imgProps>
              </a:ext>
              <a:ext uri="{28A0092B-C50C-407E-A947-70E740481C1C}">
                <a14:useLocalDpi xmlns:a14="http://schemas.microsoft.com/office/drawing/2010/main" val="0"/>
              </a:ext>
            </a:extLst>
          </a:blip>
          <a:srcRect/>
          <a:stretch>
            <a:fillRect/>
          </a:stretch>
        </p:blipFill>
        <p:spPr bwMode="auto">
          <a:xfrm>
            <a:off x="9782175" y="4238065"/>
            <a:ext cx="1541718" cy="9487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E74F300-5CF5-45BE-84B8-E4C43EF32EFE}"/>
              </a:ext>
            </a:extLst>
          </p:cNvPr>
          <p:cNvSpPr txBox="1"/>
          <p:nvPr/>
        </p:nvSpPr>
        <p:spPr>
          <a:xfrm>
            <a:off x="11086355" y="4450991"/>
            <a:ext cx="652144" cy="600164"/>
          </a:xfrm>
          <a:prstGeom prst="rect">
            <a:avLst/>
          </a:prstGeom>
          <a:noFill/>
        </p:spPr>
        <p:txBody>
          <a:bodyPr wrap="square" rtlCol="0">
            <a:spAutoFit/>
          </a:bodyPr>
          <a:lstStyle/>
          <a:p>
            <a:pPr algn="ctr"/>
            <a:r>
              <a:rPr lang="en-US" sz="1100" dirty="0">
                <a:solidFill>
                  <a:schemeClr val="bg2">
                    <a:lumMod val="75000"/>
                  </a:schemeClr>
                </a:solidFill>
              </a:rPr>
              <a:t>Baw </a:t>
            </a:r>
            <a:r>
              <a:rPr lang="en-US" sz="1100" dirty="0" err="1">
                <a:solidFill>
                  <a:schemeClr val="bg2">
                    <a:lumMod val="75000"/>
                  </a:schemeClr>
                </a:solidFill>
              </a:rPr>
              <a:t>Baw</a:t>
            </a:r>
            <a:r>
              <a:rPr lang="en-US" sz="1100" dirty="0">
                <a:solidFill>
                  <a:schemeClr val="bg2">
                    <a:lumMod val="75000"/>
                  </a:schemeClr>
                </a:solidFill>
              </a:rPr>
              <a:t> Frog</a:t>
            </a:r>
            <a:endParaRPr lang="en-AU" sz="1100" dirty="0">
              <a:solidFill>
                <a:schemeClr val="bg2">
                  <a:lumMod val="75000"/>
                </a:schemeClr>
              </a:solidFill>
            </a:endParaRPr>
          </a:p>
        </p:txBody>
      </p:sp>
    </p:spTree>
    <p:extLst>
      <p:ext uri="{BB962C8B-B14F-4D97-AF65-F5344CB8AC3E}">
        <p14:creationId xmlns:p14="http://schemas.microsoft.com/office/powerpoint/2010/main" val="267523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03D8-A76A-424B-9726-085DC0BAAFB1}"/>
              </a:ext>
            </a:extLst>
          </p:cNvPr>
          <p:cNvSpPr>
            <a:spLocks noGrp="1"/>
          </p:cNvSpPr>
          <p:nvPr>
            <p:ph type="title"/>
          </p:nvPr>
        </p:nvSpPr>
        <p:spPr/>
        <p:txBody>
          <a:bodyPr/>
          <a:lstStyle/>
          <a:p>
            <a:r>
              <a:rPr lang="en-US" dirty="0"/>
              <a:t>Data sources and where to find them</a:t>
            </a:r>
            <a:endParaRPr lang="en-AU" dirty="0"/>
          </a:p>
        </p:txBody>
      </p:sp>
      <p:sp>
        <p:nvSpPr>
          <p:cNvPr id="4" name="TextBox 3">
            <a:extLst>
              <a:ext uri="{FF2B5EF4-FFF2-40B4-BE49-F238E27FC236}">
                <a16:creationId xmlns:a16="http://schemas.microsoft.com/office/drawing/2014/main" id="{834B832D-B94D-42B1-96F6-677AB4A8FE6B}"/>
              </a:ext>
            </a:extLst>
          </p:cNvPr>
          <p:cNvSpPr txBox="1"/>
          <p:nvPr/>
        </p:nvSpPr>
        <p:spPr>
          <a:xfrm>
            <a:off x="838200" y="582451"/>
            <a:ext cx="10745908" cy="1175706"/>
          </a:xfrm>
          <a:prstGeom prst="rect">
            <a:avLst/>
          </a:prstGeom>
          <a:noFill/>
          <a:scene3d>
            <a:camera prst="perspectiveFront"/>
            <a:lightRig rig="threePt" dir="t"/>
          </a:scene3d>
        </p:spPr>
        <p:txBody>
          <a:bodyPr wrap="square" rtlCol="0">
            <a:spAutoFit/>
            <a:scene3d>
              <a:camera prst="perspectiveRelaxed">
                <a:rot lat="19199996" lon="0" rev="0"/>
              </a:camera>
              <a:lightRig rig="threePt" dir="t"/>
            </a:scene3d>
            <a:sp3d extrusionH="57150">
              <a:bevelT w="38100" h="38100"/>
            </a:sp3d>
          </a:bodyPr>
          <a:lstStyle/>
          <a:p>
            <a:pPr lvl="0" algn="ctr">
              <a:lnSpc>
                <a:spcPct val="80000"/>
              </a:lnSpc>
              <a:defRPr/>
            </a:pPr>
            <a:r>
              <a:rPr lang="en-US" sz="4400" b="1" kern="0" dirty="0">
                <a:solidFill>
                  <a:srgbClr val="EF9C07">
                    <a:lumMod val="60000"/>
                    <a:lumOff val="40000"/>
                  </a:srgbClr>
                </a:solidFill>
                <a:effectLst>
                  <a:outerShdw blurRad="190500" dist="685800" dir="5400000" algn="t" rotWithShape="0">
                    <a:srgbClr val="000000">
                      <a:alpha val="20000"/>
                    </a:srgbClr>
                  </a:outerShdw>
                </a:effectLst>
                <a:latin typeface="Animales Fantastic" panose="02000500000000000000" pitchFamily="2" charset="0"/>
                <a:cs typeface="Aharoni" pitchFamily="2" charset="-79"/>
              </a:rPr>
              <a:t>Data source$ and where to find them</a:t>
            </a:r>
            <a:endParaRPr kumimoji="0" lang="en-US" sz="4400" b="1" i="0" u="none" strike="noStrike" kern="0" cap="none" spc="0" normalizeH="0" baseline="0" noProof="0" dirty="0">
              <a:ln>
                <a:noFill/>
              </a:ln>
              <a:solidFill>
                <a:srgbClr val="EF9C07">
                  <a:lumMod val="60000"/>
                  <a:lumOff val="40000"/>
                </a:srgbClr>
              </a:solidFill>
              <a:effectLst>
                <a:outerShdw blurRad="190500" dist="685800" dir="5400000" algn="t" rotWithShape="0">
                  <a:srgbClr val="000000">
                    <a:alpha val="20000"/>
                  </a:srgbClr>
                </a:outerShdw>
              </a:effectLst>
              <a:uLnTx/>
              <a:uFillTx/>
              <a:latin typeface="Animales Fantastic" panose="02000500000000000000" pitchFamily="2" charset="0"/>
              <a:cs typeface="Aharoni" pitchFamily="2" charset="-79"/>
            </a:endParaRPr>
          </a:p>
        </p:txBody>
      </p:sp>
      <p:sp>
        <p:nvSpPr>
          <p:cNvPr id="5" name="Rectangle 4">
            <a:extLst>
              <a:ext uri="{FF2B5EF4-FFF2-40B4-BE49-F238E27FC236}">
                <a16:creationId xmlns:a16="http://schemas.microsoft.com/office/drawing/2014/main" id="{C073CC0F-DFAF-40D4-9F12-63D59EE28FBD}"/>
              </a:ext>
            </a:extLst>
          </p:cNvPr>
          <p:cNvSpPr/>
          <p:nvPr/>
        </p:nvSpPr>
        <p:spPr>
          <a:xfrm>
            <a:off x="1219200" y="1908808"/>
            <a:ext cx="4905375" cy="226695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800" b="1" dirty="0">
                <a:solidFill>
                  <a:schemeClr val="tx1"/>
                </a:solidFill>
              </a:rPr>
              <a:t>Victorian Biodiversity Atlas</a:t>
            </a:r>
            <a:endParaRPr lang="en-US" b="1" dirty="0">
              <a:solidFill>
                <a:schemeClr val="tx1"/>
              </a:solidFill>
            </a:endParaRPr>
          </a:p>
          <a:p>
            <a:pPr marL="0" indent="0">
              <a:buNone/>
            </a:pPr>
            <a:r>
              <a:rPr lang="en-AU" sz="1800" b="0" i="0" u="sng" dirty="0">
                <a:effectLst/>
                <a:latin typeface="Slack-Lato"/>
                <a:hlinkClick r:id="rId3"/>
              </a:rPr>
              <a:t>https://services.land.vic.gov.au/SpatialDatamart/dataSearchViewMetadata.html?anzlicId=ANZVI0803004161&amp;extractionProviderId=1</a:t>
            </a:r>
            <a:endParaRPr lang="en-AU" sz="1800" b="0" i="0" u="sng" dirty="0">
              <a:effectLst/>
              <a:latin typeface="Slack-Lato"/>
            </a:endParaRPr>
          </a:p>
          <a:p>
            <a:pPr marL="285750" indent="-285750">
              <a:buFont typeface="Arial" panose="020B0604020202020204" pitchFamily="34" charset="0"/>
              <a:buChar char="•"/>
            </a:pPr>
            <a:r>
              <a:rPr lang="en-AU" sz="1800" dirty="0">
                <a:solidFill>
                  <a:schemeClr val="tx1"/>
                </a:solidFill>
              </a:rPr>
              <a:t>This dataset contains animal sightings for the last 30 years.</a:t>
            </a:r>
          </a:p>
          <a:p>
            <a:pPr marL="285750" indent="-285750">
              <a:buFont typeface="Arial" panose="020B0604020202020204" pitchFamily="34" charset="0"/>
              <a:buChar char="•"/>
            </a:pPr>
            <a:r>
              <a:rPr lang="en-AU" sz="1800" dirty="0">
                <a:solidFill>
                  <a:schemeClr val="tx1"/>
                </a:solidFill>
              </a:rPr>
              <a:t>Each sighting includes the date, time, location, animal type and the type of sighting.</a:t>
            </a:r>
          </a:p>
        </p:txBody>
      </p:sp>
      <p:sp>
        <p:nvSpPr>
          <p:cNvPr id="7" name="Rectangle 6">
            <a:extLst>
              <a:ext uri="{FF2B5EF4-FFF2-40B4-BE49-F238E27FC236}">
                <a16:creationId xmlns:a16="http://schemas.microsoft.com/office/drawing/2014/main" id="{EC9B200E-3B14-43D6-B5EE-4DCE40E574D2}"/>
              </a:ext>
            </a:extLst>
          </p:cNvPr>
          <p:cNvSpPr/>
          <p:nvPr/>
        </p:nvSpPr>
        <p:spPr>
          <a:xfrm>
            <a:off x="6343650" y="1908808"/>
            <a:ext cx="4905375" cy="226695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AU" sz="1800" b="1" dirty="0">
                <a:solidFill>
                  <a:schemeClr val="tx1"/>
                </a:solidFill>
              </a:rPr>
              <a:t>Local Government Area</a:t>
            </a:r>
          </a:p>
          <a:p>
            <a:pPr marL="0" indent="0">
              <a:buNone/>
            </a:pPr>
            <a:r>
              <a:rPr lang="en-AU" sz="1800" b="0" i="0" u="none" strike="noStrike" dirty="0">
                <a:effectLst/>
                <a:latin typeface="Slack-Lato"/>
                <a:hlinkClick r:id="rId4"/>
              </a:rPr>
              <a:t>https://services.land.vic.gov.au/SpatialDatamart/dataSearchViewMetadata.html?anzlicId=ANZVI0803003519&amp;extractionProviderId=1</a:t>
            </a:r>
            <a:endParaRPr lang="en-AU" sz="1800" b="0" i="0" u="none" strike="noStrike" dirty="0">
              <a:effectLst/>
              <a:latin typeface="Slack-Lato"/>
            </a:endParaRPr>
          </a:p>
          <a:p>
            <a:pPr marL="285750" indent="-285750">
              <a:buFont typeface="Arial" panose="020B0604020202020204" pitchFamily="34" charset="0"/>
              <a:buChar char="•"/>
            </a:pPr>
            <a:r>
              <a:rPr lang="en-AU" sz="1800" dirty="0">
                <a:solidFill>
                  <a:schemeClr val="tx1"/>
                </a:solidFill>
              </a:rPr>
              <a:t>This dataset contains information on local government area boundaries.</a:t>
            </a:r>
          </a:p>
          <a:p>
            <a:pPr marL="285750" indent="-285750">
              <a:buFont typeface="Arial" panose="020B0604020202020204" pitchFamily="34" charset="0"/>
              <a:buChar char="•"/>
            </a:pPr>
            <a:r>
              <a:rPr lang="en-AU" sz="1800" dirty="0">
                <a:solidFill>
                  <a:schemeClr val="tx1"/>
                </a:solidFill>
              </a:rPr>
              <a:t>This could be used to identify municipalities as a map layer.</a:t>
            </a:r>
          </a:p>
        </p:txBody>
      </p:sp>
      <p:sp>
        <p:nvSpPr>
          <p:cNvPr id="9" name="Rectangle 8">
            <a:extLst>
              <a:ext uri="{FF2B5EF4-FFF2-40B4-BE49-F238E27FC236}">
                <a16:creationId xmlns:a16="http://schemas.microsoft.com/office/drawing/2014/main" id="{C7D2B108-6C79-4F57-9A3C-ECB11CECAC87}"/>
              </a:ext>
            </a:extLst>
          </p:cNvPr>
          <p:cNvSpPr/>
          <p:nvPr/>
        </p:nvSpPr>
        <p:spPr>
          <a:xfrm>
            <a:off x="6343649" y="4328158"/>
            <a:ext cx="4905375" cy="226695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AU" sz="1800" b="1" dirty="0">
                <a:solidFill>
                  <a:schemeClr val="tx1"/>
                </a:solidFill>
              </a:rPr>
              <a:t>Parks and Conservation Reserves</a:t>
            </a:r>
            <a:r>
              <a:rPr lang="en-AU" sz="1800" dirty="0">
                <a:solidFill>
                  <a:schemeClr val="tx1">
                    <a:lumMod val="50000"/>
                    <a:lumOff val="50000"/>
                  </a:schemeClr>
                </a:solidFill>
              </a:rPr>
              <a:t> </a:t>
            </a:r>
            <a:r>
              <a:rPr lang="en-AU" sz="1800" b="0" i="0" u="none" strike="noStrike" dirty="0">
                <a:effectLst/>
                <a:latin typeface="Slack-Lato"/>
                <a:hlinkClick r:id="rId5"/>
              </a:rPr>
              <a:t>https://services.land.vic.gov.au/SpatialDatamart/dataSearchViewMetadata.html?anzlicId=ANZVI0803004883&amp;extractionProviderId=1</a:t>
            </a:r>
            <a:endParaRPr lang="en-AU" sz="1800" b="0" i="0" u="none" strike="noStrike" dirty="0">
              <a:effectLst/>
              <a:latin typeface="Slack-Lato"/>
            </a:endParaRPr>
          </a:p>
          <a:p>
            <a:pPr marL="285750" indent="-285750">
              <a:buFont typeface="Arial" panose="020B0604020202020204" pitchFamily="34" charset="0"/>
              <a:buChar char="•"/>
            </a:pPr>
            <a:r>
              <a:rPr lang="en-AU" sz="1800" dirty="0">
                <a:solidFill>
                  <a:schemeClr val="tx1"/>
                </a:solidFill>
              </a:rPr>
              <a:t>This dataset contains information on national parks (location and name).</a:t>
            </a:r>
          </a:p>
          <a:p>
            <a:pPr marL="285750" indent="-285750">
              <a:buFont typeface="Arial" panose="020B0604020202020204" pitchFamily="34" charset="0"/>
              <a:buChar char="•"/>
            </a:pPr>
            <a:r>
              <a:rPr lang="en-AU" sz="1800" dirty="0">
                <a:solidFill>
                  <a:schemeClr val="tx1"/>
                </a:solidFill>
              </a:rPr>
              <a:t>This could be used for a map layer to identify whether a sighting is within a national park.</a:t>
            </a:r>
          </a:p>
        </p:txBody>
      </p:sp>
      <p:sp>
        <p:nvSpPr>
          <p:cNvPr id="11" name="Rectangle 10">
            <a:extLst>
              <a:ext uri="{FF2B5EF4-FFF2-40B4-BE49-F238E27FC236}">
                <a16:creationId xmlns:a16="http://schemas.microsoft.com/office/drawing/2014/main" id="{5E1B3E08-A411-42A4-AB6B-CA8FCE9CC6B2}"/>
              </a:ext>
            </a:extLst>
          </p:cNvPr>
          <p:cNvSpPr/>
          <p:nvPr/>
        </p:nvSpPr>
        <p:spPr>
          <a:xfrm>
            <a:off x="1219200" y="4328158"/>
            <a:ext cx="4905375" cy="22669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AU" sz="1800" b="1" dirty="0">
                <a:solidFill>
                  <a:schemeClr val="tx1"/>
                </a:solidFill>
              </a:rPr>
              <a:t>Zoos</a:t>
            </a:r>
            <a:r>
              <a:rPr lang="en-AU" sz="1800" b="1" dirty="0">
                <a:solidFill>
                  <a:schemeClr val="tx1">
                    <a:lumMod val="50000"/>
                    <a:lumOff val="50000"/>
                  </a:schemeClr>
                </a:solidFill>
              </a:rPr>
              <a:t> </a:t>
            </a:r>
            <a:r>
              <a:rPr lang="en-AU" sz="1800" b="1" dirty="0">
                <a:solidFill>
                  <a:schemeClr val="tx1"/>
                </a:solidFill>
              </a:rPr>
              <a:t>Victoria</a:t>
            </a:r>
            <a:r>
              <a:rPr lang="en-AU" sz="1800" b="1" dirty="0">
                <a:solidFill>
                  <a:schemeClr val="tx1">
                    <a:lumMod val="50000"/>
                    <a:lumOff val="50000"/>
                  </a:schemeClr>
                </a:solidFill>
              </a:rPr>
              <a:t> </a:t>
            </a:r>
          </a:p>
          <a:p>
            <a:pPr marL="0" indent="0">
              <a:buNone/>
            </a:pPr>
            <a:r>
              <a:rPr lang="en-AU" sz="1800" dirty="0">
                <a:solidFill>
                  <a:schemeClr val="tx1">
                    <a:lumMod val="50000"/>
                    <a:lumOff val="50000"/>
                  </a:schemeClr>
                </a:solidFill>
                <a:hlinkClick r:id="rId6"/>
              </a:rPr>
              <a:t>https://www.zoo.org.au/fighting-extinction/local-threatened-species/</a:t>
            </a:r>
            <a:endParaRPr lang="en-AU" sz="1800" dirty="0">
              <a:solidFill>
                <a:schemeClr val="tx1">
                  <a:lumMod val="50000"/>
                  <a:lumOff val="50000"/>
                </a:schemeClr>
              </a:solidFill>
            </a:endParaRPr>
          </a:p>
          <a:p>
            <a:pPr marL="285750" indent="-285750">
              <a:buFont typeface="Arial" panose="020B0604020202020204" pitchFamily="34" charset="0"/>
              <a:buChar char="•"/>
            </a:pPr>
            <a:r>
              <a:rPr lang="en-AU" sz="1800" dirty="0">
                <a:solidFill>
                  <a:schemeClr val="tx1"/>
                </a:solidFill>
              </a:rPr>
              <a:t>This website provides photos and information on each threatened species.</a:t>
            </a:r>
          </a:p>
          <a:p>
            <a:pPr marL="285750" indent="-285750">
              <a:buFont typeface="Arial" panose="020B0604020202020204" pitchFamily="34" charset="0"/>
              <a:buChar char="•"/>
            </a:pPr>
            <a:r>
              <a:rPr lang="en-AU" sz="1800" dirty="0">
                <a:solidFill>
                  <a:schemeClr val="tx1"/>
                </a:solidFill>
              </a:rPr>
              <a:t>This could be used to provide information on each animal for the dashboard page.</a:t>
            </a:r>
          </a:p>
        </p:txBody>
      </p:sp>
      <p:pic>
        <p:nvPicPr>
          <p:cNvPr id="3074" name="Picture 2" descr="Helmeted Honeyeater">
            <a:extLst>
              <a:ext uri="{FF2B5EF4-FFF2-40B4-BE49-F238E27FC236}">
                <a16:creationId xmlns:a16="http://schemas.microsoft.com/office/drawing/2014/main" id="{BE936D9E-CEFE-4080-8988-B370A11FF49E}"/>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9896" b="99132" l="10000" r="90000">
                        <a14:foregroundMark x1="47700" y1="88368" x2="48100" y2="97569"/>
                        <a14:foregroundMark x1="48100" y1="97569" x2="48500" y2="99132"/>
                        <a14:backgroundMark x1="33700" y1="58854" x2="33700" y2="58854"/>
                        <a14:backgroundMark x1="33700" y1="58854" x2="28400" y2="76215"/>
                        <a14:backgroundMark x1="28400" y1="76215" x2="26700" y2="88542"/>
                        <a14:backgroundMark x1="59300" y1="34375" x2="64400" y2="17014"/>
                        <a14:backgroundMark x1="64400" y1="17014" x2="64400" y2="16840"/>
                        <a14:backgroundMark x1="76100" y1="36458" x2="67400" y2="59375"/>
                        <a14:backgroundMark x1="67400" y1="59375" x2="67300" y2="60243"/>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809219" y="3956844"/>
            <a:ext cx="4994010" cy="28765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E365804-048C-45CF-808C-93D211F2E2AA}"/>
              </a:ext>
            </a:extLst>
          </p:cNvPr>
          <p:cNvSpPr txBox="1"/>
          <p:nvPr/>
        </p:nvSpPr>
        <p:spPr>
          <a:xfrm>
            <a:off x="0" y="6379664"/>
            <a:ext cx="934202" cy="430887"/>
          </a:xfrm>
          <a:prstGeom prst="rect">
            <a:avLst/>
          </a:prstGeom>
          <a:noFill/>
        </p:spPr>
        <p:txBody>
          <a:bodyPr wrap="square" rtlCol="0">
            <a:spAutoFit/>
          </a:bodyPr>
          <a:lstStyle/>
          <a:p>
            <a:pPr algn="ctr"/>
            <a:r>
              <a:rPr lang="en-US" sz="1100" dirty="0">
                <a:solidFill>
                  <a:schemeClr val="bg2">
                    <a:lumMod val="75000"/>
                  </a:schemeClr>
                </a:solidFill>
              </a:rPr>
              <a:t>Helmeted Honeyeater</a:t>
            </a:r>
            <a:endParaRPr lang="en-AU" sz="1100" dirty="0">
              <a:solidFill>
                <a:schemeClr val="bg2">
                  <a:lumMod val="75000"/>
                </a:schemeClr>
              </a:solidFill>
            </a:endParaRPr>
          </a:p>
        </p:txBody>
      </p:sp>
    </p:spTree>
    <p:extLst>
      <p:ext uri="{BB962C8B-B14F-4D97-AF65-F5344CB8AC3E}">
        <p14:creationId xmlns:p14="http://schemas.microsoft.com/office/powerpoint/2010/main" val="183378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AE1BD7-9FBE-4B2F-9F8F-5FCBAC906962}"/>
              </a:ext>
            </a:extLst>
          </p:cNvPr>
          <p:cNvSpPr txBox="1"/>
          <p:nvPr/>
        </p:nvSpPr>
        <p:spPr>
          <a:xfrm>
            <a:off x="723046" y="681037"/>
            <a:ext cx="10745908" cy="634020"/>
          </a:xfrm>
          <a:prstGeom prst="rect">
            <a:avLst/>
          </a:prstGeom>
          <a:noFill/>
          <a:scene3d>
            <a:camera prst="perspectiveFront"/>
            <a:lightRig rig="threePt" dir="t"/>
          </a:scene3d>
        </p:spPr>
        <p:txBody>
          <a:bodyPr wrap="square" rtlCol="0">
            <a:spAutoFit/>
            <a:scene3d>
              <a:camera prst="perspectiveRelaxed">
                <a:rot lat="19199996" lon="0" rev="0"/>
              </a:camera>
              <a:lightRig rig="threePt" dir="t"/>
            </a:scene3d>
            <a:sp3d extrusionH="57150">
              <a:bevelT w="38100" h="38100"/>
            </a:sp3d>
          </a:bodyPr>
          <a:lstStyle/>
          <a:p>
            <a:pPr lvl="0" algn="ctr">
              <a:lnSpc>
                <a:spcPct val="80000"/>
              </a:lnSpc>
              <a:defRPr/>
            </a:pPr>
            <a:r>
              <a:rPr lang="en-US" sz="4400" b="1" kern="0" dirty="0">
                <a:solidFill>
                  <a:srgbClr val="EF9C07">
                    <a:lumMod val="60000"/>
                    <a:lumOff val="40000"/>
                  </a:srgbClr>
                </a:solidFill>
                <a:effectLst>
                  <a:outerShdw blurRad="190500" dist="685800" dir="5400000" algn="t" rotWithShape="0">
                    <a:srgbClr val="000000">
                      <a:alpha val="20000"/>
                    </a:srgbClr>
                  </a:outerShdw>
                </a:effectLst>
                <a:latin typeface="Animales Fantastic" panose="02000500000000000000" pitchFamily="2" charset="0"/>
                <a:cs typeface="Aharoni" pitchFamily="2" charset="-79"/>
              </a:rPr>
              <a:t>Magical trick$ with data</a:t>
            </a:r>
            <a:endParaRPr kumimoji="0" lang="en-US" sz="4400" b="1" i="0" u="none" strike="noStrike" kern="0" cap="none" spc="0" normalizeH="0" baseline="0" noProof="0" dirty="0">
              <a:ln>
                <a:noFill/>
              </a:ln>
              <a:solidFill>
                <a:srgbClr val="EF9C07">
                  <a:lumMod val="60000"/>
                  <a:lumOff val="40000"/>
                </a:srgbClr>
              </a:solidFill>
              <a:effectLst>
                <a:outerShdw blurRad="190500" dist="685800" dir="5400000" algn="t" rotWithShape="0">
                  <a:srgbClr val="000000">
                    <a:alpha val="20000"/>
                  </a:srgbClr>
                </a:outerShdw>
              </a:effectLst>
              <a:uLnTx/>
              <a:uFillTx/>
              <a:latin typeface="Animales Fantastic" panose="02000500000000000000" pitchFamily="2" charset="0"/>
              <a:cs typeface="Aharoni" pitchFamily="2" charset="-79"/>
            </a:endParaRPr>
          </a:p>
        </p:txBody>
      </p:sp>
      <p:sp>
        <p:nvSpPr>
          <p:cNvPr id="7" name="Rectangle 6">
            <a:extLst>
              <a:ext uri="{FF2B5EF4-FFF2-40B4-BE49-F238E27FC236}">
                <a16:creationId xmlns:a16="http://schemas.microsoft.com/office/drawing/2014/main" id="{59B216B2-5C6E-45D1-9386-D0A0673E658A}"/>
              </a:ext>
            </a:extLst>
          </p:cNvPr>
          <p:cNvSpPr/>
          <p:nvPr/>
        </p:nvSpPr>
        <p:spPr>
          <a:xfrm>
            <a:off x="723046" y="1800225"/>
            <a:ext cx="3201254" cy="4639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Cleansing</a:t>
            </a:r>
            <a:endParaRPr lang="en-AU" dirty="0"/>
          </a:p>
        </p:txBody>
      </p:sp>
      <p:sp>
        <p:nvSpPr>
          <p:cNvPr id="9" name="Rectangle 8">
            <a:extLst>
              <a:ext uri="{FF2B5EF4-FFF2-40B4-BE49-F238E27FC236}">
                <a16:creationId xmlns:a16="http://schemas.microsoft.com/office/drawing/2014/main" id="{6B6B8EDA-5E2E-4B78-BC28-CDB9CE0F306D}"/>
              </a:ext>
            </a:extLst>
          </p:cNvPr>
          <p:cNvSpPr/>
          <p:nvPr/>
        </p:nvSpPr>
        <p:spPr>
          <a:xfrm>
            <a:off x="4304873" y="1800225"/>
            <a:ext cx="3391754" cy="4639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Transformation</a:t>
            </a:r>
            <a:endParaRPr lang="en-AU" dirty="0"/>
          </a:p>
        </p:txBody>
      </p:sp>
      <p:sp>
        <p:nvSpPr>
          <p:cNvPr id="11" name="Rectangle 10">
            <a:extLst>
              <a:ext uri="{FF2B5EF4-FFF2-40B4-BE49-F238E27FC236}">
                <a16:creationId xmlns:a16="http://schemas.microsoft.com/office/drawing/2014/main" id="{C3A886EE-C505-415B-8980-4CA2D8AACD49}"/>
              </a:ext>
            </a:extLst>
          </p:cNvPr>
          <p:cNvSpPr/>
          <p:nvPr/>
        </p:nvSpPr>
        <p:spPr>
          <a:xfrm>
            <a:off x="8077200" y="1800225"/>
            <a:ext cx="3391754" cy="4639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Scraping</a:t>
            </a:r>
            <a:endParaRPr lang="en-AU" dirty="0"/>
          </a:p>
        </p:txBody>
      </p:sp>
    </p:spTree>
    <p:extLst>
      <p:ext uri="{BB962C8B-B14F-4D97-AF65-F5344CB8AC3E}">
        <p14:creationId xmlns:p14="http://schemas.microsoft.com/office/powerpoint/2010/main" val="3183867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F0FF63A-C6F7-4CDA-AFD2-3C5A101C05DC}"/>
              </a:ext>
            </a:extLst>
          </p:cNvPr>
          <p:cNvSpPr/>
          <p:nvPr/>
        </p:nvSpPr>
        <p:spPr>
          <a:xfrm>
            <a:off x="4962525" y="2352675"/>
            <a:ext cx="4752975" cy="4639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Creation of MongoDB</a:t>
            </a:r>
            <a:endParaRPr lang="en-AU" dirty="0"/>
          </a:p>
        </p:txBody>
      </p:sp>
      <p:sp>
        <p:nvSpPr>
          <p:cNvPr id="7" name="Rectangle 6">
            <a:extLst>
              <a:ext uri="{FF2B5EF4-FFF2-40B4-BE49-F238E27FC236}">
                <a16:creationId xmlns:a16="http://schemas.microsoft.com/office/drawing/2014/main" id="{FF7F0EE0-2B98-4FC8-B1F1-9503A264224E}"/>
              </a:ext>
            </a:extLst>
          </p:cNvPr>
          <p:cNvSpPr/>
          <p:nvPr/>
        </p:nvSpPr>
        <p:spPr>
          <a:xfrm>
            <a:off x="5114925" y="2505075"/>
            <a:ext cx="4752975" cy="4639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Creation of JSON file</a:t>
            </a:r>
            <a:endParaRPr lang="en-AU" dirty="0"/>
          </a:p>
        </p:txBody>
      </p:sp>
      <p:sp>
        <p:nvSpPr>
          <p:cNvPr id="8" name="TextBox 7">
            <a:extLst>
              <a:ext uri="{FF2B5EF4-FFF2-40B4-BE49-F238E27FC236}">
                <a16:creationId xmlns:a16="http://schemas.microsoft.com/office/drawing/2014/main" id="{11D3FA3F-B6A7-41CB-A312-B778A634EF11}"/>
              </a:ext>
            </a:extLst>
          </p:cNvPr>
          <p:cNvSpPr txBox="1"/>
          <p:nvPr/>
        </p:nvSpPr>
        <p:spPr>
          <a:xfrm>
            <a:off x="723046" y="681037"/>
            <a:ext cx="10745908" cy="634020"/>
          </a:xfrm>
          <a:prstGeom prst="rect">
            <a:avLst/>
          </a:prstGeom>
          <a:noFill/>
          <a:scene3d>
            <a:camera prst="perspectiveFront"/>
            <a:lightRig rig="threePt" dir="t"/>
          </a:scene3d>
        </p:spPr>
        <p:txBody>
          <a:bodyPr wrap="square" rtlCol="0">
            <a:spAutoFit/>
            <a:scene3d>
              <a:camera prst="perspectiveRelaxed">
                <a:rot lat="19199996" lon="0" rev="0"/>
              </a:camera>
              <a:lightRig rig="threePt" dir="t"/>
            </a:scene3d>
            <a:sp3d extrusionH="57150">
              <a:bevelT w="38100" h="38100"/>
            </a:sp3d>
          </a:bodyPr>
          <a:lstStyle/>
          <a:p>
            <a:pPr lvl="0" algn="ctr">
              <a:lnSpc>
                <a:spcPct val="80000"/>
              </a:lnSpc>
              <a:defRPr/>
            </a:pPr>
            <a:r>
              <a:rPr lang="en-US" sz="4400" b="1" kern="0" dirty="0">
                <a:solidFill>
                  <a:srgbClr val="EF9C07">
                    <a:lumMod val="60000"/>
                    <a:lumOff val="40000"/>
                  </a:srgbClr>
                </a:solidFill>
                <a:effectLst>
                  <a:outerShdw blurRad="190500" dist="685800" dir="5400000" algn="t" rotWithShape="0">
                    <a:srgbClr val="000000">
                      <a:alpha val="20000"/>
                    </a:srgbClr>
                  </a:outerShdw>
                </a:effectLst>
                <a:latin typeface="Animales Fantastic" panose="02000500000000000000" pitchFamily="2" charset="0"/>
                <a:cs typeface="Aharoni" pitchFamily="2" charset="-79"/>
              </a:rPr>
              <a:t>Magical trick$ with data</a:t>
            </a:r>
            <a:endParaRPr kumimoji="0" lang="en-US" sz="4400" b="1" i="0" u="none" strike="noStrike" kern="0" cap="none" spc="0" normalizeH="0" baseline="0" noProof="0" dirty="0">
              <a:ln>
                <a:noFill/>
              </a:ln>
              <a:solidFill>
                <a:srgbClr val="EF9C07">
                  <a:lumMod val="60000"/>
                  <a:lumOff val="40000"/>
                </a:srgbClr>
              </a:solidFill>
              <a:effectLst>
                <a:outerShdw blurRad="190500" dist="685800" dir="5400000" algn="t" rotWithShape="0">
                  <a:srgbClr val="000000">
                    <a:alpha val="20000"/>
                  </a:srgbClr>
                </a:outerShdw>
              </a:effectLst>
              <a:uLnTx/>
              <a:uFillTx/>
              <a:latin typeface="Animales Fantastic" panose="02000500000000000000" pitchFamily="2" charset="0"/>
              <a:cs typeface="Aharoni" pitchFamily="2" charset="-79"/>
            </a:endParaRPr>
          </a:p>
        </p:txBody>
      </p:sp>
    </p:spTree>
    <p:extLst>
      <p:ext uri="{BB962C8B-B14F-4D97-AF65-F5344CB8AC3E}">
        <p14:creationId xmlns:p14="http://schemas.microsoft.com/office/powerpoint/2010/main" val="115131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03D8-A76A-424B-9726-085DC0BAAFB1}"/>
              </a:ext>
            </a:extLst>
          </p:cNvPr>
          <p:cNvSpPr>
            <a:spLocks noGrp="1"/>
          </p:cNvSpPr>
          <p:nvPr>
            <p:ph type="title"/>
          </p:nvPr>
        </p:nvSpPr>
        <p:spPr/>
        <p:txBody>
          <a:bodyPr/>
          <a:lstStyle/>
          <a:p>
            <a:r>
              <a:rPr lang="en-US" dirty="0"/>
              <a:t>Visualization wizardry (aka Viz Wiz)</a:t>
            </a:r>
            <a:endParaRPr lang="en-AU" dirty="0"/>
          </a:p>
        </p:txBody>
      </p:sp>
      <p:sp>
        <p:nvSpPr>
          <p:cNvPr id="3" name="Content Placeholder 2">
            <a:extLst>
              <a:ext uri="{FF2B5EF4-FFF2-40B4-BE49-F238E27FC236}">
                <a16:creationId xmlns:a16="http://schemas.microsoft.com/office/drawing/2014/main" id="{99B2E16F-A183-49AB-83AA-82FDF89EC305}"/>
              </a:ext>
            </a:extLst>
          </p:cNvPr>
          <p:cNvSpPr>
            <a:spLocks noGrp="1"/>
          </p:cNvSpPr>
          <p:nvPr>
            <p:ph idx="1"/>
          </p:nvPr>
        </p:nvSpPr>
        <p:spPr/>
        <p:txBody>
          <a:bodyPr/>
          <a:lstStyle/>
          <a:p>
            <a:r>
              <a:rPr lang="en-US" dirty="0"/>
              <a:t>Description of approach to map</a:t>
            </a:r>
            <a:endParaRPr lang="en-AU" dirty="0"/>
          </a:p>
        </p:txBody>
      </p:sp>
    </p:spTree>
    <p:extLst>
      <p:ext uri="{BB962C8B-B14F-4D97-AF65-F5344CB8AC3E}">
        <p14:creationId xmlns:p14="http://schemas.microsoft.com/office/powerpoint/2010/main" val="3970311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03D8-A76A-424B-9726-085DC0BAAFB1}"/>
              </a:ext>
            </a:extLst>
          </p:cNvPr>
          <p:cNvSpPr>
            <a:spLocks noGrp="1"/>
          </p:cNvSpPr>
          <p:nvPr>
            <p:ph type="title"/>
          </p:nvPr>
        </p:nvSpPr>
        <p:spPr/>
        <p:txBody>
          <a:bodyPr/>
          <a:lstStyle/>
          <a:p>
            <a:r>
              <a:rPr lang="en-US" dirty="0"/>
              <a:t>Visualization wizardry (aka Viz Wiz)</a:t>
            </a:r>
            <a:endParaRPr lang="en-AU" dirty="0"/>
          </a:p>
        </p:txBody>
      </p:sp>
      <p:sp>
        <p:nvSpPr>
          <p:cNvPr id="3" name="Content Placeholder 2">
            <a:extLst>
              <a:ext uri="{FF2B5EF4-FFF2-40B4-BE49-F238E27FC236}">
                <a16:creationId xmlns:a16="http://schemas.microsoft.com/office/drawing/2014/main" id="{99B2E16F-A183-49AB-83AA-82FDF89EC305}"/>
              </a:ext>
            </a:extLst>
          </p:cNvPr>
          <p:cNvSpPr>
            <a:spLocks noGrp="1"/>
          </p:cNvSpPr>
          <p:nvPr>
            <p:ph idx="1"/>
          </p:nvPr>
        </p:nvSpPr>
        <p:spPr/>
        <p:txBody>
          <a:bodyPr/>
          <a:lstStyle/>
          <a:p>
            <a:r>
              <a:rPr lang="en-US" dirty="0"/>
              <a:t>Description of approach to dashboarding</a:t>
            </a:r>
          </a:p>
          <a:p>
            <a:r>
              <a:rPr lang="en-US" dirty="0"/>
              <a:t>Screen capture of the app (video) or screen shot</a:t>
            </a:r>
            <a:endParaRPr lang="en-AU" dirty="0"/>
          </a:p>
          <a:p>
            <a:pPr marL="0" indent="0">
              <a:buNone/>
            </a:pPr>
            <a:endParaRPr lang="en-AU" dirty="0"/>
          </a:p>
        </p:txBody>
      </p:sp>
    </p:spTree>
    <p:extLst>
      <p:ext uri="{BB962C8B-B14F-4D97-AF65-F5344CB8AC3E}">
        <p14:creationId xmlns:p14="http://schemas.microsoft.com/office/powerpoint/2010/main" val="1853259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03D8-A76A-424B-9726-085DC0BAAFB1}"/>
              </a:ext>
            </a:extLst>
          </p:cNvPr>
          <p:cNvSpPr>
            <a:spLocks noGrp="1"/>
          </p:cNvSpPr>
          <p:nvPr>
            <p:ph type="title"/>
          </p:nvPr>
        </p:nvSpPr>
        <p:spPr/>
        <p:txBody>
          <a:bodyPr/>
          <a:lstStyle/>
          <a:p>
            <a:r>
              <a:rPr lang="en-US" dirty="0"/>
              <a:t>Visualization wizardry (aka Viz Wiz)</a:t>
            </a:r>
            <a:endParaRPr lang="en-AU" dirty="0"/>
          </a:p>
        </p:txBody>
      </p:sp>
      <p:sp>
        <p:nvSpPr>
          <p:cNvPr id="3" name="Content Placeholder 2">
            <a:extLst>
              <a:ext uri="{FF2B5EF4-FFF2-40B4-BE49-F238E27FC236}">
                <a16:creationId xmlns:a16="http://schemas.microsoft.com/office/drawing/2014/main" id="{99B2E16F-A183-49AB-83AA-82FDF89EC305}"/>
              </a:ext>
            </a:extLst>
          </p:cNvPr>
          <p:cNvSpPr>
            <a:spLocks noGrp="1"/>
          </p:cNvSpPr>
          <p:nvPr>
            <p:ph idx="1"/>
          </p:nvPr>
        </p:nvSpPr>
        <p:spPr/>
        <p:txBody>
          <a:bodyPr/>
          <a:lstStyle/>
          <a:p>
            <a:r>
              <a:rPr lang="en-US" dirty="0"/>
              <a:t>Description of approach to data filtering</a:t>
            </a:r>
          </a:p>
          <a:p>
            <a:r>
              <a:rPr lang="en-US" dirty="0"/>
              <a:t>Screen capture of the app (video) or screen shot </a:t>
            </a:r>
            <a:endParaRPr lang="en-AU" dirty="0"/>
          </a:p>
        </p:txBody>
      </p:sp>
    </p:spTree>
    <p:extLst>
      <p:ext uri="{BB962C8B-B14F-4D97-AF65-F5344CB8AC3E}">
        <p14:creationId xmlns:p14="http://schemas.microsoft.com/office/powerpoint/2010/main" val="3775082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582</Words>
  <Application>Microsoft Office PowerPoint</Application>
  <PresentationFormat>Widescreen</PresentationFormat>
  <Paragraphs>82</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Animales Fantastic</vt:lpstr>
      <vt:lpstr>Arial</vt:lpstr>
      <vt:lpstr>Calibri</vt:lpstr>
      <vt:lpstr>Calibri Light</vt:lpstr>
      <vt:lpstr>Century Schoolbook</vt:lpstr>
      <vt:lpstr>Slack-Lato</vt:lpstr>
      <vt:lpstr>Office Theme</vt:lpstr>
      <vt:lpstr>PowerPoint Presentation</vt:lpstr>
      <vt:lpstr>PowerPoint Presentation</vt:lpstr>
      <vt:lpstr>PowerPoint Presentation</vt:lpstr>
      <vt:lpstr>Data sources and where to find them</vt:lpstr>
      <vt:lpstr>PowerPoint Presentation</vt:lpstr>
      <vt:lpstr>PowerPoint Presentation</vt:lpstr>
      <vt:lpstr>Visualization wizardry (aka Viz Wiz)</vt:lpstr>
      <vt:lpstr>Visualization wizardry (aka Viz Wiz)</vt:lpstr>
      <vt:lpstr>Visualization wizardry (aka Viz Wiz)</vt:lpstr>
      <vt:lpstr>Other things we would like to have done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page</dc:title>
  <dc:creator>Katherine Shamai</dc:creator>
  <cp:lastModifiedBy>Katherine Shamai</cp:lastModifiedBy>
  <cp:revision>1</cp:revision>
  <dcterms:created xsi:type="dcterms:W3CDTF">2020-09-24T08:33:07Z</dcterms:created>
  <dcterms:modified xsi:type="dcterms:W3CDTF">2020-09-24T11:22:25Z</dcterms:modified>
</cp:coreProperties>
</file>