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CDCD-7FB7-40BC-8888-1995EE096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68B57-AA3E-4E48-BEAE-71971AE7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5D3E-4817-4E79-9912-B944F61E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E36-BCBB-4940-BE3B-8EF39E0DE708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C217-EA8E-4F09-B9D5-8970042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F69C-67D0-4926-B5E9-7A2C85A7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3829-3DB5-4898-96F6-CF9A9BC0D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50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26C4-57E3-4B60-8204-221150BC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78A1D-E85E-45C3-8AFD-3442B7381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9A8D0-EEC5-49C1-BDEB-FC342EF6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E36-BCBB-4940-BE3B-8EF39E0DE708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6005-CE7E-4140-8E55-80C0C5E4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DC3E-B252-4D72-B6CF-53199929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3829-3DB5-4898-96F6-CF9A9BC0D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88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53F5F-2183-4F1B-AE3D-C9DBA98BF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73BBA-A5C7-41A1-81D1-1182FCFDD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3C34-C64A-4CBB-B843-2E3AD888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E36-BCBB-4940-BE3B-8EF39E0DE708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4737-596A-4208-9B30-D7E72052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4B70-27F8-46FB-AC6C-73A26F05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3829-3DB5-4898-96F6-CF9A9BC0D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79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F6BF-C57F-43D7-BE01-656F4317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BCEE-F5E4-4EBA-A05A-EC957DFC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9BA6-E9E5-438F-A910-186116F7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E36-BCBB-4940-BE3B-8EF39E0DE708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0015-F2A7-4A90-A009-47867A19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470B-84CF-461C-B269-1B790193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3829-3DB5-4898-96F6-CF9A9BC0D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46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8447-2327-45D7-BD04-FD32536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E1039-14BC-40D4-8445-AAB6D881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FCBF-FD64-40E7-9370-9BB66286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E36-BCBB-4940-BE3B-8EF39E0DE708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5600-2CB6-4C45-867A-151A32AF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FD48-C0A8-4DDD-A0BE-7B74812B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3829-3DB5-4898-96F6-CF9A9BC0D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93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8A34-96B7-4001-84EB-3897AD4E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9716-4470-49BE-BC18-EF51CC7C6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18FC2-EEB4-4570-84E8-E8598F2F2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57C25-7211-47EE-B741-F8941CE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E36-BCBB-4940-BE3B-8EF39E0DE708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21DF-0EFF-474C-B7D9-AE76FDE8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F9335-7833-4863-BC3D-1F6713E6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3829-3DB5-4898-96F6-CF9A9BC0D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00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53CE-1DAB-4CAC-8608-3F34E6E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87BEB-86E0-449E-9012-89F8915C4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DE8CE-ECB1-43EE-A33C-ED78AACA7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F381A-B86E-4E91-BC51-77ED702AD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C2170-0E94-47BB-ADC4-F55DFEFC4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EAE10-76AF-4FEB-BB67-D4DDBAEA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E36-BCBB-4940-BE3B-8EF39E0DE708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30C13-CB10-4FB4-8A4F-8F553FBC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2B6C4-2332-4A3C-89A7-7E67DB44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3829-3DB5-4898-96F6-CF9A9BC0D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6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B9B8-F93D-46B9-9F60-73039F83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67975-FAAF-4669-BCAE-7B205D64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E36-BCBB-4940-BE3B-8EF39E0DE708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1BD66-7840-4F8F-8B9E-090E4893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F6C4A-3C13-493F-BEEB-DAED01DE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3829-3DB5-4898-96F6-CF9A9BC0D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89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4CD7-4371-4460-B4A8-9F2A740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E36-BCBB-4940-BE3B-8EF39E0DE708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C17D4-B4D3-4804-822D-E70E9BD6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7F5C-1F7D-4941-9C40-61B5B436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3829-3DB5-4898-96F6-CF9A9BC0D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75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C27A-1BA9-4872-BE47-F561DC35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A1BF6-7AFF-49FB-A5AF-79805053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1D5D0-1CFE-409E-9B7C-491D18002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3D546-D483-4A1A-B58B-1C862D38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E36-BCBB-4940-BE3B-8EF39E0DE708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750BC-B898-4269-B065-FC3AC3C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3F93-33A1-437A-A681-99CD083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3829-3DB5-4898-96F6-CF9A9BC0D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57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6F52-F7E3-44EA-AC0F-19B2B9F9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DB0D0-0CBB-4655-A12C-F421F8EFA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6C2FD-C9D6-449A-B398-BFC2CF48A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FBF1C-1BFD-4A86-B852-62415F13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E36-BCBB-4940-BE3B-8EF39E0DE708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B2626-D796-4082-8623-C57DA726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E1EAB-D1EA-464C-9235-5D2A015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3829-3DB5-4898-96F6-CF9A9BC0D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16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34779-7B0A-473F-B8B7-1C9A61AA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71749-54DC-47BF-AF02-3EAE7B163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5D10-9679-4B08-B373-6B8E0B708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FE36-BCBB-4940-BE3B-8EF39E0DE708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3966-670B-494D-A63C-D6FA3AE10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296D-D3F1-4BAE-BCF9-4AE13A01D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3829-3DB5-4898-96F6-CF9A9BC0D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68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FE27B-4EB2-4782-BA2E-79A259D1C948}"/>
              </a:ext>
            </a:extLst>
          </p:cNvPr>
          <p:cNvSpPr/>
          <p:nvPr/>
        </p:nvSpPr>
        <p:spPr>
          <a:xfrm>
            <a:off x="1411549" y="337352"/>
            <a:ext cx="8966447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Fantastic (and endangered) Beasts and Where to Find Them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FDE2C-72CB-4B39-B06D-442A143F7E60}"/>
              </a:ext>
            </a:extLst>
          </p:cNvPr>
          <p:cNvSpPr/>
          <p:nvPr/>
        </p:nvSpPr>
        <p:spPr>
          <a:xfrm>
            <a:off x="1411548" y="2744679"/>
            <a:ext cx="6161103" cy="3602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with layers and marker for each species; potentially heat map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EF3B8-E583-4EBF-859F-ED272254BF7D}"/>
              </a:ext>
            </a:extLst>
          </p:cNvPr>
          <p:cNvSpPr/>
          <p:nvPr/>
        </p:nvSpPr>
        <p:spPr>
          <a:xfrm>
            <a:off x="1411549" y="1910179"/>
            <a:ext cx="8966447" cy="690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 – what, why and overview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8BCAEE-AB42-4CA8-BEFA-D21F9FB5B70A}"/>
              </a:ext>
            </a:extLst>
          </p:cNvPr>
          <p:cNvSpPr/>
          <p:nvPr/>
        </p:nvSpPr>
        <p:spPr>
          <a:xfrm>
            <a:off x="1411549" y="1351626"/>
            <a:ext cx="3107185" cy="30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0EA991-C74D-4D68-93CB-7645937D20B5}"/>
              </a:ext>
            </a:extLst>
          </p:cNvPr>
          <p:cNvSpPr/>
          <p:nvPr/>
        </p:nvSpPr>
        <p:spPr>
          <a:xfrm>
            <a:off x="4931545" y="1351626"/>
            <a:ext cx="2858610" cy="30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Statistics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C508EE-0C21-463A-8CCA-5A9E603B8E65}"/>
              </a:ext>
            </a:extLst>
          </p:cNvPr>
          <p:cNvSpPr/>
          <p:nvPr/>
        </p:nvSpPr>
        <p:spPr>
          <a:xfrm>
            <a:off x="8202967" y="1351626"/>
            <a:ext cx="2175029" cy="30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6F024-1F80-46F9-8692-95A98FE1A37D}"/>
              </a:ext>
            </a:extLst>
          </p:cNvPr>
          <p:cNvSpPr/>
          <p:nvPr/>
        </p:nvSpPr>
        <p:spPr>
          <a:xfrm>
            <a:off x="7674746" y="2744680"/>
            <a:ext cx="2703250" cy="172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graph – bar graph of each species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417DA0-1BA8-4885-B003-956FF660A517}"/>
              </a:ext>
            </a:extLst>
          </p:cNvPr>
          <p:cNvSpPr/>
          <p:nvPr/>
        </p:nvSpPr>
        <p:spPr>
          <a:xfrm>
            <a:off x="7674746" y="4618608"/>
            <a:ext cx="2703250" cy="172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graph – time series of animal sightings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313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962AD0-B77E-490A-8D75-2DCEF6E9E1B7}"/>
              </a:ext>
            </a:extLst>
          </p:cNvPr>
          <p:cNvSpPr/>
          <p:nvPr/>
        </p:nvSpPr>
        <p:spPr>
          <a:xfrm>
            <a:off x="1411549" y="337352"/>
            <a:ext cx="8966447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Fantastic (and endangered) Beasts and Where to Find Them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CC584-4CBA-4847-A2E0-468B03CE36D0}"/>
              </a:ext>
            </a:extLst>
          </p:cNvPr>
          <p:cNvSpPr/>
          <p:nvPr/>
        </p:nvSpPr>
        <p:spPr>
          <a:xfrm>
            <a:off x="1411549" y="1351626"/>
            <a:ext cx="3107185" cy="30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AFF6C-0094-4B6C-A923-90477C1523AB}"/>
              </a:ext>
            </a:extLst>
          </p:cNvPr>
          <p:cNvSpPr/>
          <p:nvPr/>
        </p:nvSpPr>
        <p:spPr>
          <a:xfrm>
            <a:off x="4931545" y="1351626"/>
            <a:ext cx="2858610" cy="30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Statistics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4C532-F24A-40E3-B548-D57895537094}"/>
              </a:ext>
            </a:extLst>
          </p:cNvPr>
          <p:cNvSpPr/>
          <p:nvPr/>
        </p:nvSpPr>
        <p:spPr>
          <a:xfrm>
            <a:off x="8202967" y="1351626"/>
            <a:ext cx="2175029" cy="30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AU" dirty="0"/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4B6A661A-E4F2-48E0-9BCE-DCD145C66958}"/>
              </a:ext>
            </a:extLst>
          </p:cNvPr>
          <p:cNvSpPr/>
          <p:nvPr/>
        </p:nvSpPr>
        <p:spPr>
          <a:xfrm rot="5400000">
            <a:off x="1349405" y="2043345"/>
            <a:ext cx="1500326" cy="13760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Drop Down Box to explore different species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3320C-CFA2-4BCE-AA55-6290CEDA7244}"/>
              </a:ext>
            </a:extLst>
          </p:cNvPr>
          <p:cNvSpPr/>
          <p:nvPr/>
        </p:nvSpPr>
        <p:spPr>
          <a:xfrm>
            <a:off x="3098307" y="1981201"/>
            <a:ext cx="3302493" cy="1818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(web scrapped)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EA6D7-7B3F-4392-AF47-661F4764C3FA}"/>
              </a:ext>
            </a:extLst>
          </p:cNvPr>
          <p:cNvSpPr/>
          <p:nvPr/>
        </p:nvSpPr>
        <p:spPr>
          <a:xfrm>
            <a:off x="3098307" y="3952043"/>
            <a:ext cx="3302493" cy="1818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(web scrapped)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90C066-C321-4E64-8054-5F61374F5E64}"/>
              </a:ext>
            </a:extLst>
          </p:cNvPr>
          <p:cNvSpPr/>
          <p:nvPr/>
        </p:nvSpPr>
        <p:spPr>
          <a:xfrm>
            <a:off x="6863917" y="3420864"/>
            <a:ext cx="2858610" cy="100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bar graph – frequency of sighting based on month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1334CB-B3CF-476B-AC45-6E7E3E2ED295}"/>
              </a:ext>
            </a:extLst>
          </p:cNvPr>
          <p:cNvSpPr/>
          <p:nvPr/>
        </p:nvSpPr>
        <p:spPr>
          <a:xfrm>
            <a:off x="6863917" y="1996736"/>
            <a:ext cx="2858610" cy="119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gauge for how rare sightings 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168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073CE10-C588-4B77-8264-A44F464852D3}"/>
              </a:ext>
            </a:extLst>
          </p:cNvPr>
          <p:cNvSpPr/>
          <p:nvPr/>
        </p:nvSpPr>
        <p:spPr>
          <a:xfrm rot="5400000">
            <a:off x="1256928" y="2135821"/>
            <a:ext cx="1685279" cy="13760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Drop Down Box to filter (optional)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74D72-93DA-4916-89F9-C6B900450473}"/>
              </a:ext>
            </a:extLst>
          </p:cNvPr>
          <p:cNvSpPr/>
          <p:nvPr/>
        </p:nvSpPr>
        <p:spPr>
          <a:xfrm>
            <a:off x="1411549" y="337352"/>
            <a:ext cx="8966447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Fantastic (and endangered) Beasts and Where to Find Them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5630FB-39B6-4CAC-90BD-AF2283686206}"/>
              </a:ext>
            </a:extLst>
          </p:cNvPr>
          <p:cNvSpPr/>
          <p:nvPr/>
        </p:nvSpPr>
        <p:spPr>
          <a:xfrm>
            <a:off x="1411549" y="1351626"/>
            <a:ext cx="3107185" cy="30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8359EA-FFAD-44BE-9683-2C5B8CA5AD85}"/>
              </a:ext>
            </a:extLst>
          </p:cNvPr>
          <p:cNvSpPr/>
          <p:nvPr/>
        </p:nvSpPr>
        <p:spPr>
          <a:xfrm>
            <a:off x="4931545" y="1351626"/>
            <a:ext cx="2858610" cy="30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Statistics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6C880D-2805-444D-9037-A7F5687292EB}"/>
              </a:ext>
            </a:extLst>
          </p:cNvPr>
          <p:cNvSpPr/>
          <p:nvPr/>
        </p:nvSpPr>
        <p:spPr>
          <a:xfrm>
            <a:off x="8202967" y="1351626"/>
            <a:ext cx="2175029" cy="30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93AD3D-8E48-41A7-B44A-9803562CD048}"/>
              </a:ext>
            </a:extLst>
          </p:cNvPr>
          <p:cNvSpPr/>
          <p:nvPr/>
        </p:nvSpPr>
        <p:spPr>
          <a:xfrm>
            <a:off x="3027285" y="1981201"/>
            <a:ext cx="7350711" cy="4401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table of animal sightings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821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Shamai</dc:creator>
  <cp:lastModifiedBy>Katherine Shamai</cp:lastModifiedBy>
  <cp:revision>5</cp:revision>
  <dcterms:created xsi:type="dcterms:W3CDTF">2020-09-16T08:50:30Z</dcterms:created>
  <dcterms:modified xsi:type="dcterms:W3CDTF">2020-09-16T09:34:36Z</dcterms:modified>
</cp:coreProperties>
</file>