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 id="2147483688" r:id="rId6"/>
    <p:sldMasterId id="214748368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Raleway"/>
      <p:regular r:id="rId23"/>
      <p:bold r:id="rId24"/>
      <p:italic r:id="rId25"/>
      <p:boldItalic r:id="rId26"/>
    </p:embeddedFont>
    <p:embeddedFont>
      <p:font typeface="Roboto Medium"/>
      <p:regular r:id="rId27"/>
      <p:bold r:id="rId28"/>
      <p:italic r:id="rId29"/>
      <p:boldItalic r:id="rId30"/>
    </p:embeddedFont>
    <p:embeddedFont>
      <p:font typeface="Hanken Grotesk"/>
      <p:regular r:id="rId31"/>
      <p:bold r:id="rId32"/>
      <p:italic r:id="rId33"/>
      <p:boldItalic r:id="rId34"/>
    </p:embeddedFont>
    <p:embeddedFont>
      <p:font typeface="Proxima Nova"/>
      <p:regular r:id="rId35"/>
      <p:bold r:id="rId36"/>
      <p:italic r:id="rId37"/>
      <p:boldItalic r:id="rId38"/>
    </p:embeddedFont>
    <p:embeddedFont>
      <p:font typeface="Space Grotesk"/>
      <p:regular r:id="rId39"/>
      <p:bold r:id="rId40"/>
    </p:embeddedFont>
    <p:embeddedFont>
      <p:font typeface="Roboto"/>
      <p:regular r:id="rId41"/>
      <p:bold r:id="rId42"/>
      <p:italic r:id="rId43"/>
      <p:boldItalic r:id="rId44"/>
    </p:embeddedFont>
    <p:embeddedFont>
      <p:font typeface="Lato"/>
      <p:regular r:id="rId45"/>
      <p:bold r:id="rId46"/>
      <p:italic r:id="rId47"/>
      <p:boldItalic r:id="rId48"/>
    </p:embeddedFont>
    <p:embeddedFont>
      <p:font typeface="Poppins"/>
      <p:regular r:id="rId49"/>
      <p:bold r:id="rId50"/>
      <p:italic r:id="rId51"/>
      <p:boldItalic r:id="rId52"/>
    </p:embeddedFont>
    <p:embeddedFont>
      <p:font typeface="Montserrat"/>
      <p:regular r:id="rId53"/>
      <p:bold r:id="rId54"/>
      <p:italic r:id="rId55"/>
      <p:boldItalic r:id="rId56"/>
    </p:embeddedFont>
    <p:embeddedFont>
      <p:font typeface="Lato Light"/>
      <p:regular r:id="rId57"/>
      <p:bold r:id="rId58"/>
      <p:italic r:id="rId59"/>
      <p:boldItalic r:id="rId60"/>
    </p:embeddedFont>
    <p:embeddedFont>
      <p:font typeface="Open Sans Medium"/>
      <p:regular r:id="rId61"/>
      <p:bold r:id="rId62"/>
      <p:italic r:id="rId63"/>
      <p:boldItalic r:id="rId64"/>
    </p:embeddedFont>
    <p:embeddedFont>
      <p:font typeface="Inter Medium"/>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aceGrotesk-bold.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Poppins-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HankenGrotesk-regular.fntdata"/><Relationship Id="rId30" Type="http://schemas.openxmlformats.org/officeDocument/2006/relationships/font" Target="fonts/RobotoMedium-boldItalic.fntdata"/><Relationship Id="rId33" Type="http://schemas.openxmlformats.org/officeDocument/2006/relationships/font" Target="fonts/HankenGrotesk-italic.fntdata"/><Relationship Id="rId32" Type="http://schemas.openxmlformats.org/officeDocument/2006/relationships/font" Target="fonts/HankenGrotesk-bold.fntdata"/><Relationship Id="rId35" Type="http://schemas.openxmlformats.org/officeDocument/2006/relationships/font" Target="fonts/ProximaNova-regular.fntdata"/><Relationship Id="rId34" Type="http://schemas.openxmlformats.org/officeDocument/2006/relationships/font" Target="fonts/HankenGrotesk-boldItalic.fntdata"/><Relationship Id="rId37" Type="http://schemas.openxmlformats.org/officeDocument/2006/relationships/font" Target="fonts/ProximaNova-italic.fntdata"/><Relationship Id="rId36" Type="http://schemas.openxmlformats.org/officeDocument/2006/relationships/font" Target="fonts/ProximaNova-bold.fntdata"/><Relationship Id="rId39" Type="http://schemas.openxmlformats.org/officeDocument/2006/relationships/font" Target="fonts/SpaceGrotesk-regular.fntdata"/><Relationship Id="rId38" Type="http://schemas.openxmlformats.org/officeDocument/2006/relationships/font" Target="fonts/ProximaNova-boldItalic.fntdata"/><Relationship Id="rId62" Type="http://schemas.openxmlformats.org/officeDocument/2006/relationships/font" Target="fonts/OpenSansMedium-bold.fntdata"/><Relationship Id="rId61" Type="http://schemas.openxmlformats.org/officeDocument/2006/relationships/font" Target="fonts/OpenSansMedium-regular.fntdata"/><Relationship Id="rId20" Type="http://schemas.openxmlformats.org/officeDocument/2006/relationships/slide" Target="slides/slide12.xml"/><Relationship Id="rId64" Type="http://schemas.openxmlformats.org/officeDocument/2006/relationships/font" Target="fonts/OpenSansMedium-boldItalic.fntdata"/><Relationship Id="rId63" Type="http://schemas.openxmlformats.org/officeDocument/2006/relationships/font" Target="fonts/OpenSansMedium-italic.fntdata"/><Relationship Id="rId22" Type="http://schemas.openxmlformats.org/officeDocument/2006/relationships/slide" Target="slides/slide14.xml"/><Relationship Id="rId66" Type="http://schemas.openxmlformats.org/officeDocument/2006/relationships/font" Target="fonts/InterMedium-bold.fntdata"/><Relationship Id="rId21" Type="http://schemas.openxmlformats.org/officeDocument/2006/relationships/slide" Target="slides/slide13.xml"/><Relationship Id="rId65" Type="http://schemas.openxmlformats.org/officeDocument/2006/relationships/font" Target="fonts/InterMedium-regular.fntdata"/><Relationship Id="rId24" Type="http://schemas.openxmlformats.org/officeDocument/2006/relationships/font" Target="fonts/Raleway-bold.fntdata"/><Relationship Id="rId23" Type="http://schemas.openxmlformats.org/officeDocument/2006/relationships/font" Target="fonts/Raleway-regular.fntdata"/><Relationship Id="rId60" Type="http://schemas.openxmlformats.org/officeDocument/2006/relationships/font" Target="fonts/LatoLight-boldItalic.fntdata"/><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29" Type="http://schemas.openxmlformats.org/officeDocument/2006/relationships/font" Target="fonts/RobotoMedium-italic.fntdata"/><Relationship Id="rId51" Type="http://schemas.openxmlformats.org/officeDocument/2006/relationships/font" Target="fonts/Poppins-italic.fntdata"/><Relationship Id="rId50" Type="http://schemas.openxmlformats.org/officeDocument/2006/relationships/font" Target="fonts/Poppins-bold.fntdata"/><Relationship Id="rId53" Type="http://schemas.openxmlformats.org/officeDocument/2006/relationships/font" Target="fonts/Montserrat-regular.fntdata"/><Relationship Id="rId52" Type="http://schemas.openxmlformats.org/officeDocument/2006/relationships/font" Target="fonts/Poppins-boldItalic.fntdata"/><Relationship Id="rId11" Type="http://schemas.openxmlformats.org/officeDocument/2006/relationships/slide" Target="slides/slide3.xml"/><Relationship Id="rId55" Type="http://schemas.openxmlformats.org/officeDocument/2006/relationships/font" Target="fonts/Montserrat-italic.fntdata"/><Relationship Id="rId10" Type="http://schemas.openxmlformats.org/officeDocument/2006/relationships/slide" Target="slides/slide2.xml"/><Relationship Id="rId54" Type="http://schemas.openxmlformats.org/officeDocument/2006/relationships/font" Target="fonts/Montserrat-bold.fntdata"/><Relationship Id="rId13" Type="http://schemas.openxmlformats.org/officeDocument/2006/relationships/slide" Target="slides/slide5.xml"/><Relationship Id="rId57" Type="http://schemas.openxmlformats.org/officeDocument/2006/relationships/font" Target="fonts/LatoLight-regular.fntdata"/><Relationship Id="rId12" Type="http://schemas.openxmlformats.org/officeDocument/2006/relationships/slide" Target="slides/slide4.xml"/><Relationship Id="rId56" Type="http://schemas.openxmlformats.org/officeDocument/2006/relationships/font" Target="fonts/Montserrat-boldItalic.fntdata"/><Relationship Id="rId15" Type="http://schemas.openxmlformats.org/officeDocument/2006/relationships/slide" Target="slides/slide7.xml"/><Relationship Id="rId59" Type="http://schemas.openxmlformats.org/officeDocument/2006/relationships/font" Target="fonts/LatoLight-italic.fntdata"/><Relationship Id="rId14" Type="http://schemas.openxmlformats.org/officeDocument/2006/relationships/slide" Target="slides/slide6.xml"/><Relationship Id="rId58" Type="http://schemas.openxmlformats.org/officeDocument/2006/relationships/font" Target="fonts/LatoLight-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88947ac91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c88947ac91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800"/>
              <a:t>Entered text</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rPr lang="en" sz="1200"/>
              <a:t>Introduction</a:t>
            </a:r>
            <a:endParaRPr sz="1200"/>
          </a:p>
          <a:p>
            <a:pPr indent="0" lvl="0" marL="0" rtl="0" algn="l">
              <a:lnSpc>
                <a:spcPct val="100000"/>
              </a:lnSpc>
              <a:spcBef>
                <a:spcPts val="0"/>
              </a:spcBef>
              <a:spcAft>
                <a:spcPts val="0"/>
              </a:spcAft>
              <a:buSzPts val="1100"/>
              <a:buNone/>
            </a:pPr>
            <a:r>
              <a:rPr lang="en" sz="1200"/>
              <a:t>In the healthcare sector, patient feedback on medications is a rich but underutilized resource that can significantly contribute to the improvement of patient care and medication outcomes. Despite containing critical insights into medication efficacy, side effects, and patient satisfaction across various conditions, this feedback is often vast, unstructured, and not systematically analyzed. This presents a major challenge for healthcare providers and researchers aiming to enhance patient care and medication development. The problem lies in the need for a comprehensive approach to effectively mine and analyze these patient reviews, particularly focusing on metabolic diseases such as diabetes, which have widespread impact on populations worldwide.</a:t>
            </a:r>
            <a:endParaRPr b="1" sz="1800"/>
          </a:p>
          <a:p>
            <a:pPr indent="0" lvl="0" marL="0" rtl="0" algn="l">
              <a:lnSpc>
                <a:spcPct val="100000"/>
              </a:lnSpc>
              <a:spcBef>
                <a:spcPts val="0"/>
              </a:spcBef>
              <a:spcAft>
                <a:spcPts val="0"/>
              </a:spcAft>
              <a:buSzPts val="1100"/>
              <a:buNone/>
            </a:pPr>
            <a:r>
              <a:t/>
            </a:r>
            <a:endParaRPr b="1" sz="1800"/>
          </a:p>
          <a:p>
            <a:pPr indent="0" lvl="0" marL="0" rtl="0" algn="l">
              <a:lnSpc>
                <a:spcPct val="100000"/>
              </a:lnSpc>
              <a:spcBef>
                <a:spcPts val="0"/>
              </a:spcBef>
              <a:spcAft>
                <a:spcPts val="0"/>
              </a:spcAft>
              <a:buSzPts val="1100"/>
              <a:buNone/>
            </a:pPr>
            <a:r>
              <a:rPr b="1" lang="en" sz="1800"/>
              <a:t>Entered text</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rPr lang="en" sz="1200"/>
              <a:t>Dataset introduction </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rPr lang="en" sz="1200"/>
              <a:t>The dataset titled "Drug Review Prediction" on Kaggle contains patient feedback on various medications, aimed at facilitating the analysis of patient experiences and opinions on their treatments. It's structured to support research into how patients perceive the effectiveness and side effects of their medications, without a specific focus on sentiment analysis. This data is crucial for enhancing patient care and guiding pharmaceutical development by providing insights into patient perspectives.</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88947ac91_1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c88947ac91_1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88947ac91_1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c88947ac91_1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88947ac91_1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c88947ac91_1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c88947ac91_1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2c88947ac91_1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c88947ac91_1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c88947ac91_1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88947ac91_1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c88947ac91_1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88947ac91_1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c88947ac91_1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88947ac91_1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c88947ac91_1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88947ac91_1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c88947ac91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88947ac91_1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c88947ac91_1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88947ac91_1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c88947ac91_1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c88947ac91_1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c88947ac91_1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88947ac91_1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c88947ac91_1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66" name="Shape 66"/>
        <p:cNvGrpSpPr/>
        <p:nvPr/>
      </p:nvGrpSpPr>
      <p:grpSpPr>
        <a:xfrm>
          <a:off x="0" y="0"/>
          <a:ext cx="0" cy="0"/>
          <a:chOff x="0" y="0"/>
          <a:chExt cx="0" cy="0"/>
        </a:xfrm>
      </p:grpSpPr>
      <p:sp>
        <p:nvSpPr>
          <p:cNvPr id="67" name="Google Shape;67;p16"/>
          <p:cNvSpPr txBox="1"/>
          <p:nvPr>
            <p:ph idx="1" type="subTitle"/>
          </p:nvPr>
        </p:nvSpPr>
        <p:spPr>
          <a:xfrm>
            <a:off x="6354875" y="1183150"/>
            <a:ext cx="2318400" cy="995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8" name="Google Shape;68;p16"/>
          <p:cNvSpPr txBox="1"/>
          <p:nvPr>
            <p:ph idx="2" type="subTitle"/>
          </p:nvPr>
        </p:nvSpPr>
        <p:spPr>
          <a:xfrm>
            <a:off x="6354875" y="2399350"/>
            <a:ext cx="2318400" cy="10479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9" name="Google Shape;69;p16"/>
          <p:cNvSpPr txBox="1"/>
          <p:nvPr>
            <p:ph idx="3" type="subTitle"/>
          </p:nvPr>
        </p:nvSpPr>
        <p:spPr>
          <a:xfrm>
            <a:off x="456925" y="1278100"/>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70" name="Google Shape;70;p16"/>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71" name="Google Shape;71;p16"/>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grpSp>
        <p:nvGrpSpPr>
          <p:cNvPr id="72" name="Google Shape;72;p16"/>
          <p:cNvGrpSpPr/>
          <p:nvPr/>
        </p:nvGrpSpPr>
        <p:grpSpPr>
          <a:xfrm>
            <a:off x="3095387" y="1241947"/>
            <a:ext cx="2953226" cy="2951755"/>
            <a:chOff x="3102287" y="1429998"/>
            <a:chExt cx="2953226" cy="2951755"/>
          </a:xfrm>
        </p:grpSpPr>
        <p:sp>
          <p:nvSpPr>
            <p:cNvPr id="73" name="Google Shape;73;p16"/>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Lato Light"/>
                <a:ea typeface="Lato Light"/>
                <a:cs typeface="Lato Light"/>
                <a:sym typeface="Lato Light"/>
              </a:endParaRPr>
            </a:p>
          </p:txBody>
        </p:sp>
        <p:sp>
          <p:nvSpPr>
            <p:cNvPr id="74" name="Google Shape;74;p16"/>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75" name="Google Shape;75;p16"/>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76" name="Google Shape;76;p16"/>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77" name="Google Shape;77;p16"/>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Lato Light"/>
                <a:ea typeface="Lato Light"/>
                <a:cs typeface="Lato Light"/>
                <a:sym typeface="Lato Light"/>
              </a:endParaRPr>
            </a:p>
          </p:txBody>
        </p:sp>
        <p:sp>
          <p:nvSpPr>
            <p:cNvPr id="78" name="Google Shape;78;p16"/>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Poppins"/>
                  <a:ea typeface="Poppins"/>
                  <a:cs typeface="Poppins"/>
                  <a:sym typeface="Poppins"/>
                </a:rPr>
                <a:t>01</a:t>
              </a:r>
              <a:endParaRPr b="0" i="0" sz="1600" u="none" cap="none" strike="noStrike">
                <a:solidFill>
                  <a:srgbClr val="000000"/>
                </a:solidFill>
                <a:latin typeface="Arial"/>
                <a:ea typeface="Arial"/>
                <a:cs typeface="Arial"/>
                <a:sym typeface="Arial"/>
              </a:endParaRPr>
            </a:p>
          </p:txBody>
        </p:sp>
        <p:sp>
          <p:nvSpPr>
            <p:cNvPr id="79" name="Google Shape;79;p16"/>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Poppins"/>
                  <a:ea typeface="Poppins"/>
                  <a:cs typeface="Poppins"/>
                  <a:sym typeface="Poppins"/>
                </a:rPr>
                <a:t>02</a:t>
              </a:r>
              <a:endParaRPr b="0" i="0" sz="1600" u="none" cap="none" strike="noStrike">
                <a:solidFill>
                  <a:srgbClr val="000000"/>
                </a:solidFill>
                <a:latin typeface="Arial"/>
                <a:ea typeface="Arial"/>
                <a:cs typeface="Arial"/>
                <a:sym typeface="Arial"/>
              </a:endParaRPr>
            </a:p>
          </p:txBody>
        </p:sp>
        <p:sp>
          <p:nvSpPr>
            <p:cNvPr id="80" name="Google Shape;80;p16"/>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Poppins"/>
                  <a:ea typeface="Poppins"/>
                  <a:cs typeface="Poppins"/>
                  <a:sym typeface="Poppins"/>
                </a:rPr>
                <a:t>03</a:t>
              </a:r>
              <a:endParaRPr b="0" i="0" sz="1600" u="none" cap="none" strike="noStrike">
                <a:solidFill>
                  <a:srgbClr val="000000"/>
                </a:solidFill>
                <a:latin typeface="Arial"/>
                <a:ea typeface="Arial"/>
                <a:cs typeface="Arial"/>
                <a:sym typeface="Arial"/>
              </a:endParaRPr>
            </a:p>
          </p:txBody>
        </p:sp>
        <p:sp>
          <p:nvSpPr>
            <p:cNvPr id="81" name="Google Shape;81;p16"/>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Poppins"/>
                  <a:ea typeface="Poppins"/>
                  <a:cs typeface="Poppins"/>
                  <a:sym typeface="Poppins"/>
                </a:rPr>
                <a:t>04</a:t>
              </a:r>
              <a:endParaRPr b="0" i="0" sz="1600" u="none" cap="none" strike="noStrike">
                <a:solidFill>
                  <a:srgbClr val="000000"/>
                </a:solidFill>
                <a:latin typeface="Arial"/>
                <a:ea typeface="Arial"/>
                <a:cs typeface="Arial"/>
                <a:sym typeface="Arial"/>
              </a:endParaRPr>
            </a:p>
          </p:txBody>
        </p:sp>
        <p:sp>
          <p:nvSpPr>
            <p:cNvPr id="82" name="Google Shape;82;p16"/>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Poppins"/>
                  <a:ea typeface="Poppins"/>
                  <a:cs typeface="Poppins"/>
                  <a:sym typeface="Poppins"/>
                </a:rPr>
                <a:t>05</a:t>
              </a:r>
              <a:endParaRPr b="0" i="0" sz="1600" u="none" cap="none" strike="noStrike">
                <a:solidFill>
                  <a:srgbClr val="000000"/>
                </a:solidFill>
                <a:latin typeface="Arial"/>
                <a:ea typeface="Arial"/>
                <a:cs typeface="Arial"/>
                <a:sym typeface="Arial"/>
              </a:endParaRPr>
            </a:p>
          </p:txBody>
        </p:sp>
      </p:grpSp>
      <p:sp>
        <p:nvSpPr>
          <p:cNvPr id="83" name="Google Shape;83;p16"/>
          <p:cNvSpPr txBox="1"/>
          <p:nvPr>
            <p:ph idx="5" type="subTitle"/>
          </p:nvPr>
        </p:nvSpPr>
        <p:spPr>
          <a:xfrm>
            <a:off x="6354875" y="3668350"/>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84" name="Shape 84"/>
        <p:cNvGrpSpPr/>
        <p:nvPr/>
      </p:nvGrpSpPr>
      <p:grpSpPr>
        <a:xfrm>
          <a:off x="0" y="0"/>
          <a:ext cx="0" cy="0"/>
          <a:chOff x="0" y="0"/>
          <a:chExt cx="0" cy="0"/>
        </a:xfrm>
      </p:grpSpPr>
      <p:sp>
        <p:nvSpPr>
          <p:cNvPr id="85" name="Google Shape;85;p17"/>
          <p:cNvSpPr txBox="1"/>
          <p:nvPr>
            <p:ph idx="1" type="subTitle"/>
          </p:nvPr>
        </p:nvSpPr>
        <p:spPr>
          <a:xfrm>
            <a:off x="6595075" y="2305850"/>
            <a:ext cx="2096100" cy="13605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6" name="Google Shape;86;p17"/>
          <p:cNvSpPr txBox="1"/>
          <p:nvPr>
            <p:ph type="title"/>
          </p:nvPr>
        </p:nvSpPr>
        <p:spPr>
          <a:xfrm>
            <a:off x="1730850" y="401725"/>
            <a:ext cx="56823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87" name="Google Shape;87;p17"/>
          <p:cNvSpPr txBox="1"/>
          <p:nvPr>
            <p:ph idx="2" type="subTitle"/>
          </p:nvPr>
        </p:nvSpPr>
        <p:spPr>
          <a:xfrm>
            <a:off x="467425" y="1394975"/>
            <a:ext cx="2198400" cy="8226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8" name="Google Shape;88;p17"/>
          <p:cNvSpPr txBox="1"/>
          <p:nvPr>
            <p:ph idx="3" type="subTitle"/>
          </p:nvPr>
        </p:nvSpPr>
        <p:spPr>
          <a:xfrm>
            <a:off x="456700" y="3405075"/>
            <a:ext cx="2361600" cy="8850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9" name="Google Shape;89;p17"/>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Lato Light"/>
              <a:ea typeface="Lato Light"/>
              <a:cs typeface="Lato Light"/>
              <a:sym typeface="Lato Light"/>
            </a:endParaRPr>
          </a:p>
        </p:txBody>
      </p:sp>
      <p:sp>
        <p:nvSpPr>
          <p:cNvPr id="90" name="Google Shape;90;p17"/>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Lato Light"/>
              <a:ea typeface="Lato Light"/>
              <a:cs typeface="Lato Light"/>
              <a:sym typeface="Lato Light"/>
            </a:endParaRPr>
          </a:p>
        </p:txBody>
      </p:sp>
      <p:sp>
        <p:nvSpPr>
          <p:cNvPr id="91" name="Google Shape;91;p17"/>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Lato Light"/>
              <a:ea typeface="Lato Light"/>
              <a:cs typeface="Lato Light"/>
              <a:sym typeface="Lato Light"/>
            </a:endParaRPr>
          </a:p>
        </p:txBody>
      </p:sp>
      <p:sp>
        <p:nvSpPr>
          <p:cNvPr id="92" name="Google Shape;92;p17"/>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Montserrat"/>
                <a:ea typeface="Montserrat"/>
                <a:cs typeface="Montserrat"/>
                <a:sym typeface="Montserrat"/>
              </a:rPr>
              <a:t>01</a:t>
            </a:r>
            <a:endParaRPr b="1" i="0" sz="500" u="none" cap="none" strike="noStrike">
              <a:solidFill>
                <a:srgbClr val="000000"/>
              </a:solidFill>
              <a:latin typeface="Montserrat"/>
              <a:ea typeface="Montserrat"/>
              <a:cs typeface="Montserrat"/>
              <a:sym typeface="Montserrat"/>
            </a:endParaRPr>
          </a:p>
        </p:txBody>
      </p:sp>
      <p:sp>
        <p:nvSpPr>
          <p:cNvPr id="93" name="Google Shape;93;p17"/>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Montserrat"/>
                <a:ea typeface="Montserrat"/>
                <a:cs typeface="Montserrat"/>
                <a:sym typeface="Montserrat"/>
              </a:rPr>
              <a:t>02</a:t>
            </a:r>
            <a:endParaRPr b="1" i="0" sz="500" u="none" cap="none" strike="noStrike">
              <a:solidFill>
                <a:srgbClr val="000000"/>
              </a:solidFill>
              <a:latin typeface="Montserrat"/>
              <a:ea typeface="Montserrat"/>
              <a:cs typeface="Montserrat"/>
              <a:sym typeface="Montserrat"/>
            </a:endParaRPr>
          </a:p>
        </p:txBody>
      </p:sp>
      <p:sp>
        <p:nvSpPr>
          <p:cNvPr id="94" name="Google Shape;94;p17"/>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Montserrat"/>
                <a:ea typeface="Montserrat"/>
                <a:cs typeface="Montserrat"/>
                <a:sym typeface="Montserrat"/>
              </a:rPr>
              <a:t>03</a:t>
            </a:r>
            <a:endParaRPr b="1" i="0" sz="500" u="none" cap="none" strike="noStrike">
              <a:solidFill>
                <a:srgbClr val="000000"/>
              </a:solidFill>
              <a:latin typeface="Montserrat"/>
              <a:ea typeface="Montserrat"/>
              <a:cs typeface="Montserrat"/>
              <a:sym typeface="Montserra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95" name="Shape 95"/>
        <p:cNvGrpSpPr/>
        <p:nvPr/>
      </p:nvGrpSpPr>
      <p:grpSpPr>
        <a:xfrm>
          <a:off x="0" y="0"/>
          <a:ext cx="0" cy="0"/>
          <a:chOff x="0" y="0"/>
          <a:chExt cx="0" cy="0"/>
        </a:xfrm>
      </p:grpSpPr>
      <p:sp>
        <p:nvSpPr>
          <p:cNvPr id="96" name="Google Shape;96;p18"/>
          <p:cNvSpPr txBox="1"/>
          <p:nvPr>
            <p:ph type="title"/>
          </p:nvPr>
        </p:nvSpPr>
        <p:spPr>
          <a:xfrm>
            <a:off x="732150" y="1432763"/>
            <a:ext cx="7679700" cy="7269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SzPts val="2600"/>
              <a:buNone/>
              <a:defRPr/>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97" name="Google Shape;9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8"/>
          <p:cNvSpPr txBox="1"/>
          <p:nvPr>
            <p:ph idx="1" type="body"/>
          </p:nvPr>
        </p:nvSpPr>
        <p:spPr>
          <a:xfrm>
            <a:off x="732150" y="2229500"/>
            <a:ext cx="7679700" cy="19596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sz="1300"/>
            </a:lvl1pPr>
            <a:lvl2pPr indent="-304800" lvl="1" marL="914400" algn="ctr">
              <a:lnSpc>
                <a:spcPct val="115000"/>
              </a:lnSpc>
              <a:spcBef>
                <a:spcPts val="0"/>
              </a:spcBef>
              <a:spcAft>
                <a:spcPts val="0"/>
              </a:spcAft>
              <a:buSzPts val="1200"/>
              <a:buChar char="○"/>
              <a:defRPr sz="1200"/>
            </a:lvl2pPr>
            <a:lvl3pPr indent="-304800" lvl="2" marL="1371600" algn="ctr">
              <a:lnSpc>
                <a:spcPct val="115000"/>
              </a:lnSpc>
              <a:spcBef>
                <a:spcPts val="0"/>
              </a:spcBef>
              <a:spcAft>
                <a:spcPts val="0"/>
              </a:spcAft>
              <a:buSzPts val="1200"/>
              <a:buChar char="■"/>
              <a:defRPr sz="1200"/>
            </a:lvl3pPr>
            <a:lvl4pPr indent="-304800" lvl="3" marL="1828800" algn="ctr">
              <a:lnSpc>
                <a:spcPct val="115000"/>
              </a:lnSpc>
              <a:spcBef>
                <a:spcPts val="0"/>
              </a:spcBef>
              <a:spcAft>
                <a:spcPts val="0"/>
              </a:spcAft>
              <a:buSzPts val="1200"/>
              <a:buChar char="●"/>
              <a:defRPr sz="1200"/>
            </a:lvl4pPr>
            <a:lvl5pPr indent="-304800" lvl="4" marL="2286000" algn="ctr">
              <a:lnSpc>
                <a:spcPct val="115000"/>
              </a:lnSpc>
              <a:spcBef>
                <a:spcPts val="0"/>
              </a:spcBef>
              <a:spcAft>
                <a:spcPts val="0"/>
              </a:spcAft>
              <a:buSzPts val="1200"/>
              <a:buChar char="○"/>
              <a:defRPr sz="1200"/>
            </a:lvl5pPr>
            <a:lvl6pPr indent="-304800" lvl="5" marL="2743200" algn="ctr">
              <a:lnSpc>
                <a:spcPct val="115000"/>
              </a:lnSpc>
              <a:spcBef>
                <a:spcPts val="0"/>
              </a:spcBef>
              <a:spcAft>
                <a:spcPts val="0"/>
              </a:spcAft>
              <a:buSzPts val="1200"/>
              <a:buChar char="■"/>
              <a:defRPr sz="1200"/>
            </a:lvl6pPr>
            <a:lvl7pPr indent="-304800" lvl="6" marL="3200400" algn="ctr">
              <a:lnSpc>
                <a:spcPct val="115000"/>
              </a:lnSpc>
              <a:spcBef>
                <a:spcPts val="0"/>
              </a:spcBef>
              <a:spcAft>
                <a:spcPts val="0"/>
              </a:spcAft>
              <a:buSzPts val="1200"/>
              <a:buChar char="●"/>
              <a:defRPr sz="1200"/>
            </a:lvl7pPr>
            <a:lvl8pPr indent="-304800" lvl="7" marL="3657600" algn="ctr">
              <a:lnSpc>
                <a:spcPct val="115000"/>
              </a:lnSpc>
              <a:spcBef>
                <a:spcPts val="0"/>
              </a:spcBef>
              <a:spcAft>
                <a:spcPts val="0"/>
              </a:spcAft>
              <a:buSzPts val="1200"/>
              <a:buChar char="○"/>
              <a:defRPr sz="1200"/>
            </a:lvl8pPr>
            <a:lvl9pPr indent="-304800" lvl="8" marL="4114800" algn="ctr">
              <a:lnSpc>
                <a:spcPct val="115000"/>
              </a:lnSpc>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99" name="Shape 99"/>
        <p:cNvGrpSpPr/>
        <p:nvPr/>
      </p:nvGrpSpPr>
      <p:grpSpPr>
        <a:xfrm>
          <a:off x="0" y="0"/>
          <a:ext cx="0" cy="0"/>
          <a:chOff x="0" y="0"/>
          <a:chExt cx="0" cy="0"/>
        </a:xfrm>
      </p:grpSpPr>
      <p:sp>
        <p:nvSpPr>
          <p:cNvPr id="100" name="Google Shape;10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p:nvPr>
            <p:ph idx="2" type="pic"/>
          </p:nvPr>
        </p:nvSpPr>
        <p:spPr>
          <a:xfrm>
            <a:off x="5711758" y="0"/>
            <a:ext cx="3432300" cy="5143500"/>
          </a:xfrm>
          <a:prstGeom prst="roundRect">
            <a:avLst>
              <a:gd fmla="val 0" name="adj"/>
            </a:avLst>
          </a:prstGeom>
          <a:noFill/>
          <a:ln>
            <a:noFill/>
          </a:ln>
        </p:spPr>
      </p:sp>
      <p:sp>
        <p:nvSpPr>
          <p:cNvPr id="102" name="Google Shape;102;p19"/>
          <p:cNvSpPr txBox="1"/>
          <p:nvPr>
            <p:ph type="title"/>
          </p:nvPr>
        </p:nvSpPr>
        <p:spPr>
          <a:xfrm>
            <a:off x="632175" y="650250"/>
            <a:ext cx="5046000" cy="726900"/>
          </a:xfrm>
          <a:prstGeom prst="rect">
            <a:avLst/>
          </a:prstGeom>
          <a:noFill/>
          <a:ln>
            <a:noFill/>
          </a:ln>
        </p:spPr>
        <p:txBody>
          <a:bodyPr anchorCtr="0" anchor="ctr" bIns="91425" lIns="91425" spcFirstLastPara="1" rIns="91425" wrap="square" tIns="91425">
            <a:sp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03" name="Google Shape;103;p19"/>
          <p:cNvSpPr txBox="1"/>
          <p:nvPr>
            <p:ph idx="1" type="subTitle"/>
          </p:nvPr>
        </p:nvSpPr>
        <p:spPr>
          <a:xfrm>
            <a:off x="642700" y="1562500"/>
            <a:ext cx="4337400" cy="19647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104" name="Shape 104"/>
        <p:cNvGrpSpPr/>
        <p:nvPr/>
      </p:nvGrpSpPr>
      <p:grpSpPr>
        <a:xfrm>
          <a:off x="0" y="0"/>
          <a:ext cx="0" cy="0"/>
          <a:chOff x="0" y="0"/>
          <a:chExt cx="0" cy="0"/>
        </a:xfrm>
      </p:grpSpPr>
      <p:sp>
        <p:nvSpPr>
          <p:cNvPr id="105" name="Google Shape;10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0"/>
          <p:cNvSpPr/>
          <p:nvPr>
            <p:ph idx="2" type="pic"/>
          </p:nvPr>
        </p:nvSpPr>
        <p:spPr>
          <a:xfrm>
            <a:off x="0" y="100"/>
            <a:ext cx="3432300" cy="5143500"/>
          </a:xfrm>
          <a:prstGeom prst="roundRect">
            <a:avLst>
              <a:gd fmla="val 0" name="adj"/>
            </a:avLst>
          </a:prstGeom>
          <a:noFill/>
          <a:ln>
            <a:noFill/>
          </a:ln>
        </p:spPr>
      </p:sp>
      <p:sp>
        <p:nvSpPr>
          <p:cNvPr id="107" name="Google Shape;107;p20"/>
          <p:cNvSpPr txBox="1"/>
          <p:nvPr>
            <p:ph idx="1" type="subTitle"/>
          </p:nvPr>
        </p:nvSpPr>
        <p:spPr>
          <a:xfrm>
            <a:off x="4135200" y="1595175"/>
            <a:ext cx="4176600" cy="19647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8" name="Google Shape;108;p20"/>
          <p:cNvSpPr txBox="1"/>
          <p:nvPr>
            <p:ph type="title"/>
          </p:nvPr>
        </p:nvSpPr>
        <p:spPr>
          <a:xfrm>
            <a:off x="4135200" y="650250"/>
            <a:ext cx="4270500" cy="726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109" name="Shape 109"/>
        <p:cNvGrpSpPr/>
        <p:nvPr/>
      </p:nvGrpSpPr>
      <p:grpSpPr>
        <a:xfrm>
          <a:off x="0" y="0"/>
          <a:ext cx="0" cy="0"/>
          <a:chOff x="0" y="0"/>
          <a:chExt cx="0" cy="0"/>
        </a:xfrm>
      </p:grpSpPr>
      <p:sp>
        <p:nvSpPr>
          <p:cNvPr id="110" name="Google Shape;11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1"/>
          <p:cNvSpPr/>
          <p:nvPr>
            <p:ph idx="2" type="pic"/>
          </p:nvPr>
        </p:nvSpPr>
        <p:spPr>
          <a:xfrm>
            <a:off x="0" y="0"/>
            <a:ext cx="3432300" cy="5143500"/>
          </a:xfrm>
          <a:prstGeom prst="roundRect">
            <a:avLst>
              <a:gd fmla="val 0" name="adj"/>
            </a:avLst>
          </a:prstGeom>
          <a:noFill/>
          <a:ln>
            <a:noFill/>
          </a:ln>
        </p:spPr>
      </p:sp>
      <p:sp>
        <p:nvSpPr>
          <p:cNvPr id="112" name="Google Shape;112;p21"/>
          <p:cNvSpPr txBox="1"/>
          <p:nvPr>
            <p:ph type="title"/>
          </p:nvPr>
        </p:nvSpPr>
        <p:spPr>
          <a:xfrm>
            <a:off x="4135200" y="650250"/>
            <a:ext cx="4270500" cy="726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13" name="Google Shape;113;p21"/>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01</a:t>
            </a:r>
            <a:endParaRPr b="0" i="0" sz="2000" u="none" cap="none" strike="noStrike">
              <a:solidFill>
                <a:schemeClr val="accent4"/>
              </a:solidFill>
              <a:latin typeface="Arial"/>
              <a:ea typeface="Arial"/>
              <a:cs typeface="Arial"/>
              <a:sym typeface="Arial"/>
            </a:endParaRPr>
          </a:p>
        </p:txBody>
      </p:sp>
      <p:sp>
        <p:nvSpPr>
          <p:cNvPr id="114" name="Google Shape;114;p21"/>
          <p:cNvSpPr txBox="1"/>
          <p:nvPr>
            <p:ph idx="1" type="subTitle"/>
          </p:nvPr>
        </p:nvSpPr>
        <p:spPr>
          <a:xfrm>
            <a:off x="4678425" y="16871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15" name="Google Shape;115;p21"/>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02</a:t>
            </a:r>
            <a:endParaRPr b="0" i="0" sz="2000" u="none" cap="none" strike="noStrike">
              <a:solidFill>
                <a:schemeClr val="accent4"/>
              </a:solidFill>
              <a:latin typeface="Arial"/>
              <a:ea typeface="Arial"/>
              <a:cs typeface="Arial"/>
              <a:sym typeface="Arial"/>
            </a:endParaRPr>
          </a:p>
        </p:txBody>
      </p:sp>
      <p:sp>
        <p:nvSpPr>
          <p:cNvPr id="116" name="Google Shape;116;p21"/>
          <p:cNvSpPr txBox="1"/>
          <p:nvPr>
            <p:ph idx="3" type="subTitle"/>
          </p:nvPr>
        </p:nvSpPr>
        <p:spPr>
          <a:xfrm>
            <a:off x="4678425" y="27263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17" name="Shape 117"/>
        <p:cNvGrpSpPr/>
        <p:nvPr/>
      </p:nvGrpSpPr>
      <p:grpSpPr>
        <a:xfrm>
          <a:off x="0" y="0"/>
          <a:ext cx="0" cy="0"/>
          <a:chOff x="0" y="0"/>
          <a:chExt cx="0" cy="0"/>
        </a:xfrm>
      </p:grpSpPr>
      <p:sp>
        <p:nvSpPr>
          <p:cNvPr id="118" name="Google Shape;11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ph idx="2" type="pic"/>
          </p:nvPr>
        </p:nvSpPr>
        <p:spPr>
          <a:xfrm>
            <a:off x="5711663" y="0"/>
            <a:ext cx="3432300" cy="5143500"/>
          </a:xfrm>
          <a:prstGeom prst="roundRect">
            <a:avLst>
              <a:gd fmla="val 0" name="adj"/>
            </a:avLst>
          </a:prstGeom>
          <a:noFill/>
          <a:ln>
            <a:noFill/>
          </a:ln>
        </p:spPr>
      </p:sp>
      <p:sp>
        <p:nvSpPr>
          <p:cNvPr id="120" name="Google Shape;120;p22"/>
          <p:cNvSpPr txBox="1"/>
          <p:nvPr>
            <p:ph type="title"/>
          </p:nvPr>
        </p:nvSpPr>
        <p:spPr>
          <a:xfrm>
            <a:off x="642700" y="650250"/>
            <a:ext cx="4270500" cy="726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21" name="Google Shape;121;p22"/>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01</a:t>
            </a:r>
            <a:endParaRPr b="0" i="0" sz="2000" u="none" cap="none" strike="noStrike">
              <a:solidFill>
                <a:schemeClr val="accent4"/>
              </a:solidFill>
              <a:latin typeface="Arial"/>
              <a:ea typeface="Arial"/>
              <a:cs typeface="Arial"/>
              <a:sym typeface="Arial"/>
            </a:endParaRPr>
          </a:p>
        </p:txBody>
      </p:sp>
      <p:sp>
        <p:nvSpPr>
          <p:cNvPr id="122" name="Google Shape;122;p22"/>
          <p:cNvSpPr txBox="1"/>
          <p:nvPr>
            <p:ph idx="1" type="subTitle"/>
          </p:nvPr>
        </p:nvSpPr>
        <p:spPr>
          <a:xfrm>
            <a:off x="1185925" y="16871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23" name="Google Shape;123;p22"/>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02</a:t>
            </a:r>
            <a:endParaRPr b="0" i="0" sz="2000" u="none" cap="none" strike="noStrike">
              <a:solidFill>
                <a:schemeClr val="accent4"/>
              </a:solidFill>
              <a:latin typeface="Arial"/>
              <a:ea typeface="Arial"/>
              <a:cs typeface="Arial"/>
              <a:sym typeface="Arial"/>
            </a:endParaRPr>
          </a:p>
        </p:txBody>
      </p:sp>
      <p:sp>
        <p:nvSpPr>
          <p:cNvPr id="124" name="Google Shape;124;p22"/>
          <p:cNvSpPr txBox="1"/>
          <p:nvPr>
            <p:ph idx="3" type="subTitle"/>
          </p:nvPr>
        </p:nvSpPr>
        <p:spPr>
          <a:xfrm>
            <a:off x="1185925" y="27263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25" name="Shape 125"/>
        <p:cNvGrpSpPr/>
        <p:nvPr/>
      </p:nvGrpSpPr>
      <p:grpSpPr>
        <a:xfrm>
          <a:off x="0" y="0"/>
          <a:ext cx="0" cy="0"/>
          <a:chOff x="0" y="0"/>
          <a:chExt cx="0" cy="0"/>
        </a:xfrm>
      </p:grpSpPr>
      <p:sp>
        <p:nvSpPr>
          <p:cNvPr id="126" name="Google Shape;1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3"/>
          <p:cNvSpPr/>
          <p:nvPr>
            <p:ph idx="2" type="pic"/>
          </p:nvPr>
        </p:nvSpPr>
        <p:spPr>
          <a:xfrm>
            <a:off x="5711663" y="100"/>
            <a:ext cx="3432300" cy="5143500"/>
          </a:xfrm>
          <a:prstGeom prst="roundRect">
            <a:avLst>
              <a:gd fmla="val 0" name="adj"/>
            </a:avLst>
          </a:prstGeom>
          <a:noFill/>
          <a:ln>
            <a:noFill/>
          </a:ln>
        </p:spPr>
      </p:sp>
      <p:sp>
        <p:nvSpPr>
          <p:cNvPr id="128" name="Google Shape;128;p23"/>
          <p:cNvSpPr txBox="1"/>
          <p:nvPr>
            <p:ph type="title"/>
          </p:nvPr>
        </p:nvSpPr>
        <p:spPr>
          <a:xfrm>
            <a:off x="642700" y="650250"/>
            <a:ext cx="4270500" cy="726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29" name="Google Shape;129;p23"/>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01</a:t>
            </a:r>
            <a:endParaRPr b="0" i="0" sz="2000" u="none" cap="none" strike="noStrike">
              <a:solidFill>
                <a:schemeClr val="accent4"/>
              </a:solidFill>
              <a:latin typeface="Arial"/>
              <a:ea typeface="Arial"/>
              <a:cs typeface="Arial"/>
              <a:sym typeface="Arial"/>
            </a:endParaRPr>
          </a:p>
        </p:txBody>
      </p:sp>
      <p:sp>
        <p:nvSpPr>
          <p:cNvPr id="130" name="Google Shape;130;p23"/>
          <p:cNvSpPr txBox="1"/>
          <p:nvPr>
            <p:ph idx="1" type="subTitle"/>
          </p:nvPr>
        </p:nvSpPr>
        <p:spPr>
          <a:xfrm>
            <a:off x="1185925" y="16871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31" name="Google Shape;131;p23"/>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02</a:t>
            </a:r>
            <a:endParaRPr b="0" i="0" sz="2000" u="none" cap="none" strike="noStrike">
              <a:solidFill>
                <a:schemeClr val="accent4"/>
              </a:solidFill>
              <a:latin typeface="Arial"/>
              <a:ea typeface="Arial"/>
              <a:cs typeface="Arial"/>
              <a:sym typeface="Arial"/>
            </a:endParaRPr>
          </a:p>
        </p:txBody>
      </p:sp>
      <p:sp>
        <p:nvSpPr>
          <p:cNvPr id="132" name="Google Shape;132;p23"/>
          <p:cNvSpPr txBox="1"/>
          <p:nvPr>
            <p:ph idx="3" type="subTitle"/>
          </p:nvPr>
        </p:nvSpPr>
        <p:spPr>
          <a:xfrm>
            <a:off x="1185925" y="27263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33" name="Google Shape;133;p23"/>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03</a:t>
            </a:r>
            <a:endParaRPr b="0" i="0" sz="2000" u="none" cap="none" strike="noStrike">
              <a:solidFill>
                <a:schemeClr val="accent4"/>
              </a:solidFill>
              <a:latin typeface="Arial"/>
              <a:ea typeface="Arial"/>
              <a:cs typeface="Arial"/>
              <a:sym typeface="Arial"/>
            </a:endParaRPr>
          </a:p>
        </p:txBody>
      </p:sp>
      <p:sp>
        <p:nvSpPr>
          <p:cNvPr id="134" name="Google Shape;134;p23"/>
          <p:cNvSpPr txBox="1"/>
          <p:nvPr>
            <p:ph idx="4" type="subTitle"/>
          </p:nvPr>
        </p:nvSpPr>
        <p:spPr>
          <a:xfrm>
            <a:off x="1185925" y="37655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35" name="Shape 135"/>
        <p:cNvGrpSpPr/>
        <p:nvPr/>
      </p:nvGrpSpPr>
      <p:grpSpPr>
        <a:xfrm>
          <a:off x="0" y="0"/>
          <a:ext cx="0" cy="0"/>
          <a:chOff x="0" y="0"/>
          <a:chExt cx="0" cy="0"/>
        </a:xfrm>
      </p:grpSpPr>
      <p:sp>
        <p:nvSpPr>
          <p:cNvPr id="136" name="Google Shape;13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4"/>
          <p:cNvSpPr txBox="1"/>
          <p:nvPr>
            <p:ph idx="1" type="subTitle"/>
          </p:nvPr>
        </p:nvSpPr>
        <p:spPr>
          <a:xfrm>
            <a:off x="383075" y="1798300"/>
            <a:ext cx="2469000" cy="407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8" name="Google Shape;138;p24"/>
          <p:cNvSpPr txBox="1"/>
          <p:nvPr>
            <p:ph idx="2" type="subTitle"/>
          </p:nvPr>
        </p:nvSpPr>
        <p:spPr>
          <a:xfrm>
            <a:off x="3284763" y="1798300"/>
            <a:ext cx="2469000" cy="39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9" name="Google Shape;139;p24"/>
          <p:cNvSpPr txBox="1"/>
          <p:nvPr>
            <p:ph type="title"/>
          </p:nvPr>
        </p:nvSpPr>
        <p:spPr>
          <a:xfrm>
            <a:off x="383075" y="900950"/>
            <a:ext cx="7753500" cy="636000"/>
          </a:xfrm>
          <a:prstGeom prst="rect">
            <a:avLst/>
          </a:prstGeom>
          <a:noFill/>
          <a:ln>
            <a:noFill/>
          </a:ln>
        </p:spPr>
        <p:txBody>
          <a:bodyPr anchorCtr="0" anchor="ctr" bIns="91425" lIns="91425" spcFirstLastPara="1" rIns="91425" wrap="square" tIns="91425">
            <a:sp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40" name="Google Shape;140;p24"/>
          <p:cNvSpPr txBox="1"/>
          <p:nvPr>
            <p:ph idx="3" type="subTitle"/>
          </p:nvPr>
        </p:nvSpPr>
        <p:spPr>
          <a:xfrm>
            <a:off x="6186450" y="1798300"/>
            <a:ext cx="2469000" cy="39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41" name="Shape 141"/>
        <p:cNvGrpSpPr/>
        <p:nvPr/>
      </p:nvGrpSpPr>
      <p:grpSpPr>
        <a:xfrm>
          <a:off x="0" y="0"/>
          <a:ext cx="0" cy="0"/>
          <a:chOff x="0" y="0"/>
          <a:chExt cx="0" cy="0"/>
        </a:xfrm>
      </p:grpSpPr>
      <p:sp>
        <p:nvSpPr>
          <p:cNvPr id="142" name="Google Shape;14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25"/>
          <p:cNvSpPr txBox="1"/>
          <p:nvPr>
            <p:ph idx="1" type="subTitle"/>
          </p:nvPr>
        </p:nvSpPr>
        <p:spPr>
          <a:xfrm>
            <a:off x="383075" y="1631475"/>
            <a:ext cx="7753500" cy="407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4" name="Google Shape;144;p25"/>
          <p:cNvSpPr txBox="1"/>
          <p:nvPr>
            <p:ph type="title"/>
          </p:nvPr>
        </p:nvSpPr>
        <p:spPr>
          <a:xfrm>
            <a:off x="383075" y="900950"/>
            <a:ext cx="7753500" cy="636000"/>
          </a:xfrm>
          <a:prstGeom prst="rect">
            <a:avLst/>
          </a:prstGeom>
          <a:noFill/>
          <a:ln>
            <a:noFill/>
          </a:ln>
        </p:spPr>
        <p:txBody>
          <a:bodyPr anchorCtr="0" anchor="ctr" bIns="91425" lIns="91425" spcFirstLastPara="1" rIns="91425" wrap="square" tIns="91425">
            <a:sp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6"/>
          <p:cNvSpPr txBox="1"/>
          <p:nvPr>
            <p:ph type="title"/>
          </p:nvPr>
        </p:nvSpPr>
        <p:spPr>
          <a:xfrm>
            <a:off x="530400" y="2208300"/>
            <a:ext cx="8083200" cy="7269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48" name="Shape 14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49" name="Shape 149"/>
        <p:cNvGrpSpPr/>
        <p:nvPr/>
      </p:nvGrpSpPr>
      <p:grpSpPr>
        <a:xfrm>
          <a:off x="0" y="0"/>
          <a:ext cx="0" cy="0"/>
          <a:chOff x="0" y="0"/>
          <a:chExt cx="0" cy="0"/>
        </a:xfrm>
      </p:grpSpPr>
      <p:sp>
        <p:nvSpPr>
          <p:cNvPr id="150" name="Google Shape;150;p28"/>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51" name="Google Shape;151;p28"/>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52" name="Google Shape;152;p28"/>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53" name="Google Shape;153;p28"/>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54" name="Google Shape;154;p28"/>
          <p:cNvSpPr txBox="1"/>
          <p:nvPr>
            <p:ph idx="1" type="subTitle"/>
          </p:nvPr>
        </p:nvSpPr>
        <p:spPr>
          <a:xfrm>
            <a:off x="467425" y="1394975"/>
            <a:ext cx="219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55" name="Google Shape;155;p28"/>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Montserrat"/>
                <a:ea typeface="Montserrat"/>
                <a:cs typeface="Montserrat"/>
                <a:sym typeface="Montserrat"/>
              </a:rPr>
              <a:t>01</a:t>
            </a:r>
            <a:endParaRPr b="1" i="0" sz="500" u="none" cap="none" strike="noStrike">
              <a:solidFill>
                <a:srgbClr val="000000"/>
              </a:solidFill>
              <a:latin typeface="Montserrat"/>
              <a:ea typeface="Montserrat"/>
              <a:cs typeface="Montserrat"/>
              <a:sym typeface="Montserrat"/>
            </a:endParaRPr>
          </a:p>
        </p:txBody>
      </p:sp>
      <p:sp>
        <p:nvSpPr>
          <p:cNvPr id="156" name="Google Shape;156;p28"/>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Montserrat"/>
                <a:ea typeface="Montserrat"/>
                <a:cs typeface="Montserrat"/>
                <a:sym typeface="Montserrat"/>
              </a:rPr>
              <a:t>02</a:t>
            </a:r>
            <a:endParaRPr b="1" i="0" sz="500" u="none" cap="none" strike="noStrike">
              <a:solidFill>
                <a:srgbClr val="000000"/>
              </a:solidFill>
              <a:latin typeface="Montserrat"/>
              <a:ea typeface="Montserrat"/>
              <a:cs typeface="Montserrat"/>
              <a:sym typeface="Montserrat"/>
            </a:endParaRPr>
          </a:p>
        </p:txBody>
      </p:sp>
      <p:sp>
        <p:nvSpPr>
          <p:cNvPr id="157" name="Google Shape;157;p28"/>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Montserrat"/>
                <a:ea typeface="Montserrat"/>
                <a:cs typeface="Montserrat"/>
                <a:sym typeface="Montserrat"/>
              </a:rPr>
              <a:t>03</a:t>
            </a:r>
            <a:endParaRPr b="1" i="0" sz="500" u="none" cap="none" strike="noStrike">
              <a:solidFill>
                <a:srgbClr val="000000"/>
              </a:solidFill>
              <a:latin typeface="Montserrat"/>
              <a:ea typeface="Montserrat"/>
              <a:cs typeface="Montserrat"/>
              <a:sym typeface="Montserrat"/>
            </a:endParaRPr>
          </a:p>
        </p:txBody>
      </p:sp>
      <p:sp>
        <p:nvSpPr>
          <p:cNvPr id="158" name="Google Shape;158;p28"/>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Montserrat"/>
                <a:ea typeface="Montserrat"/>
                <a:cs typeface="Montserrat"/>
                <a:sym typeface="Montserrat"/>
              </a:rPr>
              <a:t>04</a:t>
            </a:r>
            <a:endParaRPr b="1" i="0" sz="500" u="none" cap="none" strike="noStrike">
              <a:solidFill>
                <a:srgbClr val="000000"/>
              </a:solidFill>
              <a:latin typeface="Montserrat"/>
              <a:ea typeface="Montserrat"/>
              <a:cs typeface="Montserrat"/>
              <a:sym typeface="Montserrat"/>
            </a:endParaRPr>
          </a:p>
        </p:txBody>
      </p:sp>
      <p:sp>
        <p:nvSpPr>
          <p:cNvPr id="159" name="Google Shape;159;p28"/>
          <p:cNvSpPr txBox="1"/>
          <p:nvPr>
            <p:ph idx="2" type="subTitle"/>
          </p:nvPr>
        </p:nvSpPr>
        <p:spPr>
          <a:xfrm>
            <a:off x="467425" y="3096425"/>
            <a:ext cx="219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0" name="Google Shape;160;p28"/>
          <p:cNvSpPr txBox="1"/>
          <p:nvPr>
            <p:ph idx="3" type="subTitle"/>
          </p:nvPr>
        </p:nvSpPr>
        <p:spPr>
          <a:xfrm>
            <a:off x="6302925" y="1394975"/>
            <a:ext cx="2277300" cy="1212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1" name="Google Shape;161;p28"/>
          <p:cNvSpPr txBox="1"/>
          <p:nvPr>
            <p:ph idx="4" type="subTitle"/>
          </p:nvPr>
        </p:nvSpPr>
        <p:spPr>
          <a:xfrm>
            <a:off x="6302925" y="3096425"/>
            <a:ext cx="2277300" cy="1212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2" name="Google Shape;162;p28"/>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63" name="Shape 163"/>
        <p:cNvGrpSpPr/>
        <p:nvPr/>
      </p:nvGrpSpPr>
      <p:grpSpPr>
        <a:xfrm>
          <a:off x="0" y="0"/>
          <a:ext cx="0" cy="0"/>
          <a:chOff x="0" y="0"/>
          <a:chExt cx="0" cy="0"/>
        </a:xfrm>
      </p:grpSpPr>
      <p:sp>
        <p:nvSpPr>
          <p:cNvPr id="164" name="Google Shape;164;p29"/>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165" name="Google Shape;165;p29"/>
          <p:cNvSpPr txBox="1"/>
          <p:nvPr>
            <p:ph idx="1" type="subTitle"/>
          </p:nvPr>
        </p:nvSpPr>
        <p:spPr>
          <a:xfrm>
            <a:off x="6368675" y="1394975"/>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6" name="Google Shape;166;p29"/>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167" name="Google Shape;167;p29"/>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68" name="Google Shape;168;p29"/>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169" name="Google Shape;169;p29"/>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0" name="Google Shape;170;p29"/>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1" name="Google Shape;171;p29"/>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2" name="Google Shape;172;p29"/>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3" name="Google Shape;173;p29"/>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01</a:t>
            </a:r>
            <a:endParaRPr b="1" i="0" sz="1500" u="none" cap="none" strike="noStrike">
              <a:solidFill>
                <a:schemeClr val="dk2"/>
              </a:solidFill>
              <a:latin typeface="Montserrat"/>
              <a:ea typeface="Montserrat"/>
              <a:cs typeface="Montserrat"/>
              <a:sym typeface="Montserrat"/>
            </a:endParaRPr>
          </a:p>
        </p:txBody>
      </p:sp>
      <p:sp>
        <p:nvSpPr>
          <p:cNvPr id="174" name="Google Shape;174;p29"/>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03</a:t>
            </a:r>
            <a:endParaRPr b="1" i="0" sz="1500" u="none" cap="none" strike="noStrike">
              <a:solidFill>
                <a:schemeClr val="dk2"/>
              </a:solidFill>
              <a:latin typeface="Montserrat"/>
              <a:ea typeface="Montserrat"/>
              <a:cs typeface="Montserrat"/>
              <a:sym typeface="Montserrat"/>
            </a:endParaRPr>
          </a:p>
        </p:txBody>
      </p:sp>
      <p:sp>
        <p:nvSpPr>
          <p:cNvPr id="175" name="Google Shape;175;p29"/>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02</a:t>
            </a:r>
            <a:endParaRPr b="1" i="0" sz="1500" u="none" cap="none" strike="noStrike">
              <a:solidFill>
                <a:schemeClr val="dk2"/>
              </a:solidFill>
              <a:latin typeface="Montserrat"/>
              <a:ea typeface="Montserrat"/>
              <a:cs typeface="Montserrat"/>
              <a:sym typeface="Montserrat"/>
            </a:endParaRPr>
          </a:p>
        </p:txBody>
      </p:sp>
      <p:sp>
        <p:nvSpPr>
          <p:cNvPr id="176" name="Google Shape;176;p29"/>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04</a:t>
            </a:r>
            <a:endParaRPr b="1" i="0" sz="1500" u="none" cap="none" strike="noStrike">
              <a:solidFill>
                <a:schemeClr val="dk2"/>
              </a:solidFill>
              <a:latin typeface="Montserrat"/>
              <a:ea typeface="Montserrat"/>
              <a:cs typeface="Montserrat"/>
              <a:sym typeface="Montserrat"/>
            </a:endParaRPr>
          </a:p>
        </p:txBody>
      </p:sp>
      <p:sp>
        <p:nvSpPr>
          <p:cNvPr id="177" name="Google Shape;177;p29"/>
          <p:cNvSpPr txBox="1"/>
          <p:nvPr>
            <p:ph idx="2" type="subTitle"/>
          </p:nvPr>
        </p:nvSpPr>
        <p:spPr>
          <a:xfrm>
            <a:off x="6368675" y="3321975"/>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78" name="Google Shape;178;p29"/>
          <p:cNvSpPr txBox="1"/>
          <p:nvPr>
            <p:ph idx="3" type="subTitle"/>
          </p:nvPr>
        </p:nvSpPr>
        <p:spPr>
          <a:xfrm>
            <a:off x="470725" y="1394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179" name="Google Shape;179;p29"/>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180" name="Google Shape;180;p29"/>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81" name="Shape 181"/>
        <p:cNvGrpSpPr/>
        <p:nvPr/>
      </p:nvGrpSpPr>
      <p:grpSpPr>
        <a:xfrm>
          <a:off x="0" y="0"/>
          <a:ext cx="0" cy="0"/>
          <a:chOff x="0" y="0"/>
          <a:chExt cx="0" cy="0"/>
        </a:xfrm>
      </p:grpSpPr>
      <p:sp>
        <p:nvSpPr>
          <p:cNvPr id="182" name="Google Shape;182;p30"/>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01</a:t>
            </a:r>
            <a:endParaRPr b="0" i="0" sz="2000" u="none" cap="none" strike="noStrike">
              <a:solidFill>
                <a:schemeClr val="accent4"/>
              </a:solidFill>
              <a:latin typeface="Arial"/>
              <a:ea typeface="Arial"/>
              <a:cs typeface="Arial"/>
              <a:sym typeface="Arial"/>
            </a:endParaRPr>
          </a:p>
        </p:txBody>
      </p:sp>
      <p:sp>
        <p:nvSpPr>
          <p:cNvPr id="183" name="Google Shape;183;p30"/>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184" name="Google Shape;184;p30"/>
          <p:cNvSpPr txBox="1"/>
          <p:nvPr>
            <p:ph idx="1" type="subTitle"/>
          </p:nvPr>
        </p:nvSpPr>
        <p:spPr>
          <a:xfrm>
            <a:off x="1106375" y="1444225"/>
            <a:ext cx="2881500" cy="1302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85" name="Google Shape;185;p30"/>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02</a:t>
            </a:r>
            <a:endParaRPr b="0" i="0" sz="2000" u="none" cap="none" strike="noStrike">
              <a:solidFill>
                <a:schemeClr val="accent4"/>
              </a:solidFill>
              <a:latin typeface="Arial"/>
              <a:ea typeface="Arial"/>
              <a:cs typeface="Arial"/>
              <a:sym typeface="Arial"/>
            </a:endParaRPr>
          </a:p>
        </p:txBody>
      </p:sp>
      <p:sp>
        <p:nvSpPr>
          <p:cNvPr id="186" name="Google Shape;186;p30"/>
          <p:cNvSpPr txBox="1"/>
          <p:nvPr>
            <p:ph idx="2" type="subTitle"/>
          </p:nvPr>
        </p:nvSpPr>
        <p:spPr>
          <a:xfrm>
            <a:off x="5487500" y="1444225"/>
            <a:ext cx="2881500" cy="1302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87" name="Google Shape;187;p30"/>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03</a:t>
            </a:r>
            <a:endParaRPr b="0" i="0" sz="2000" u="none" cap="none" strike="noStrike">
              <a:solidFill>
                <a:schemeClr val="accent4"/>
              </a:solidFill>
              <a:latin typeface="Arial"/>
              <a:ea typeface="Arial"/>
              <a:cs typeface="Arial"/>
              <a:sym typeface="Arial"/>
            </a:endParaRPr>
          </a:p>
        </p:txBody>
      </p:sp>
      <p:sp>
        <p:nvSpPr>
          <p:cNvPr id="188" name="Google Shape;188;p30"/>
          <p:cNvSpPr txBox="1"/>
          <p:nvPr>
            <p:ph idx="3" type="subTitle"/>
          </p:nvPr>
        </p:nvSpPr>
        <p:spPr>
          <a:xfrm>
            <a:off x="1106375" y="3174175"/>
            <a:ext cx="2881500" cy="1302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89" name="Google Shape;189;p30"/>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04</a:t>
            </a:r>
            <a:endParaRPr b="0" i="0" sz="2000" u="none" cap="none" strike="noStrike">
              <a:solidFill>
                <a:schemeClr val="accent4"/>
              </a:solidFill>
              <a:latin typeface="Arial"/>
              <a:ea typeface="Arial"/>
              <a:cs typeface="Arial"/>
              <a:sym typeface="Arial"/>
            </a:endParaRPr>
          </a:p>
        </p:txBody>
      </p:sp>
      <p:sp>
        <p:nvSpPr>
          <p:cNvPr id="190" name="Google Shape;190;p30"/>
          <p:cNvSpPr txBox="1"/>
          <p:nvPr>
            <p:ph idx="4" type="subTitle"/>
          </p:nvPr>
        </p:nvSpPr>
        <p:spPr>
          <a:xfrm>
            <a:off x="5487500" y="3174175"/>
            <a:ext cx="2881500" cy="1302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5" name="Shape 195"/>
        <p:cNvGrpSpPr/>
        <p:nvPr/>
      </p:nvGrpSpPr>
      <p:grpSpPr>
        <a:xfrm>
          <a:off x="0" y="0"/>
          <a:ext cx="0" cy="0"/>
          <a:chOff x="0" y="0"/>
          <a:chExt cx="0" cy="0"/>
        </a:xfrm>
      </p:grpSpPr>
      <p:sp>
        <p:nvSpPr>
          <p:cNvPr id="196" name="Google Shape;196;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32"/>
          <p:cNvGrpSpPr/>
          <p:nvPr/>
        </p:nvGrpSpPr>
        <p:grpSpPr>
          <a:xfrm>
            <a:off x="830392" y="1191256"/>
            <a:ext cx="745763" cy="45826"/>
            <a:chOff x="4580561" y="2589004"/>
            <a:chExt cx="1064464" cy="25200"/>
          </a:xfrm>
        </p:grpSpPr>
        <p:sp>
          <p:nvSpPr>
            <p:cNvPr id="198" name="Google Shape;198;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01" name="Google Shape;201;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2" name="Google Shape;202;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203" name="Shape 203"/>
        <p:cNvGrpSpPr/>
        <p:nvPr/>
      </p:nvGrpSpPr>
      <p:grpSpPr>
        <a:xfrm>
          <a:off x="0" y="0"/>
          <a:ext cx="0" cy="0"/>
          <a:chOff x="0" y="0"/>
          <a:chExt cx="0" cy="0"/>
        </a:xfrm>
      </p:grpSpPr>
      <p:sp>
        <p:nvSpPr>
          <p:cNvPr id="204" name="Google Shape;204;p3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33"/>
          <p:cNvGrpSpPr/>
          <p:nvPr/>
        </p:nvGrpSpPr>
        <p:grpSpPr>
          <a:xfrm>
            <a:off x="830392" y="1191256"/>
            <a:ext cx="745763" cy="45826"/>
            <a:chOff x="4580561" y="2589004"/>
            <a:chExt cx="1064464" cy="25200"/>
          </a:xfrm>
        </p:grpSpPr>
        <p:sp>
          <p:nvSpPr>
            <p:cNvPr id="206" name="Google Shape;206;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3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09" name="Google Shape;209;p3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10" name="Google Shape;210;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1" name="Shape 211"/>
        <p:cNvGrpSpPr/>
        <p:nvPr/>
      </p:nvGrpSpPr>
      <p:grpSpPr>
        <a:xfrm>
          <a:off x="0" y="0"/>
          <a:ext cx="0" cy="0"/>
          <a:chOff x="0" y="0"/>
          <a:chExt cx="0" cy="0"/>
        </a:xfrm>
      </p:grpSpPr>
      <p:grpSp>
        <p:nvGrpSpPr>
          <p:cNvPr id="212" name="Google Shape;212;p34"/>
          <p:cNvGrpSpPr/>
          <p:nvPr/>
        </p:nvGrpSpPr>
        <p:grpSpPr>
          <a:xfrm>
            <a:off x="830392" y="1191256"/>
            <a:ext cx="745763" cy="45826"/>
            <a:chOff x="4580561" y="2589004"/>
            <a:chExt cx="1064464" cy="25200"/>
          </a:xfrm>
        </p:grpSpPr>
        <p:sp>
          <p:nvSpPr>
            <p:cNvPr id="213" name="Google Shape;213;p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3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16" name="Google Shape;21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7" name="Shape 217"/>
        <p:cNvGrpSpPr/>
        <p:nvPr/>
      </p:nvGrpSpPr>
      <p:grpSpPr>
        <a:xfrm>
          <a:off x="0" y="0"/>
          <a:ext cx="0" cy="0"/>
          <a:chOff x="0" y="0"/>
          <a:chExt cx="0" cy="0"/>
        </a:xfrm>
      </p:grpSpPr>
      <p:sp>
        <p:nvSpPr>
          <p:cNvPr id="218" name="Google Shape;21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p35"/>
          <p:cNvGrpSpPr/>
          <p:nvPr/>
        </p:nvGrpSpPr>
        <p:grpSpPr>
          <a:xfrm>
            <a:off x="830392" y="1191256"/>
            <a:ext cx="745763" cy="45826"/>
            <a:chOff x="4580561" y="2589004"/>
            <a:chExt cx="1064464" cy="25200"/>
          </a:xfrm>
        </p:grpSpPr>
        <p:sp>
          <p:nvSpPr>
            <p:cNvPr id="220" name="Google Shape;22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3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23" name="Google Shape;223;p3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4" name="Google Shape;224;p3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5" name="Google Shape;225;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6" name="Shape 226"/>
        <p:cNvGrpSpPr/>
        <p:nvPr/>
      </p:nvGrpSpPr>
      <p:grpSpPr>
        <a:xfrm>
          <a:off x="0" y="0"/>
          <a:ext cx="0" cy="0"/>
          <a:chOff x="0" y="0"/>
          <a:chExt cx="0" cy="0"/>
        </a:xfrm>
      </p:grpSpPr>
      <p:sp>
        <p:nvSpPr>
          <p:cNvPr id="227" name="Google Shape;227;p3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 name="Google Shape;228;p36"/>
          <p:cNvGrpSpPr/>
          <p:nvPr/>
        </p:nvGrpSpPr>
        <p:grpSpPr>
          <a:xfrm>
            <a:off x="830392" y="1191256"/>
            <a:ext cx="745763" cy="45826"/>
            <a:chOff x="4580561" y="2589004"/>
            <a:chExt cx="1064464" cy="25200"/>
          </a:xfrm>
        </p:grpSpPr>
        <p:sp>
          <p:nvSpPr>
            <p:cNvPr id="229" name="Google Shape;229;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p3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2" name="Google Shape;232;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3" name="Shape 233"/>
        <p:cNvGrpSpPr/>
        <p:nvPr/>
      </p:nvGrpSpPr>
      <p:grpSpPr>
        <a:xfrm>
          <a:off x="0" y="0"/>
          <a:ext cx="0" cy="0"/>
          <a:chOff x="0" y="0"/>
          <a:chExt cx="0" cy="0"/>
        </a:xfrm>
      </p:grpSpPr>
      <p:sp>
        <p:nvSpPr>
          <p:cNvPr id="234" name="Google Shape;234;p3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 name="Google Shape;235;p37"/>
          <p:cNvGrpSpPr/>
          <p:nvPr/>
        </p:nvGrpSpPr>
        <p:grpSpPr>
          <a:xfrm>
            <a:off x="830392" y="1191256"/>
            <a:ext cx="745763" cy="45826"/>
            <a:chOff x="4580561" y="2589004"/>
            <a:chExt cx="1064464" cy="25200"/>
          </a:xfrm>
        </p:grpSpPr>
        <p:sp>
          <p:nvSpPr>
            <p:cNvPr id="236" name="Google Shape;236;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3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9" name="Google Shape;239;p3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0" name="Google Shape;240;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41" name="Shape 241"/>
        <p:cNvGrpSpPr/>
        <p:nvPr/>
      </p:nvGrpSpPr>
      <p:grpSpPr>
        <a:xfrm>
          <a:off x="0" y="0"/>
          <a:ext cx="0" cy="0"/>
          <a:chOff x="0" y="0"/>
          <a:chExt cx="0" cy="0"/>
        </a:xfrm>
      </p:grpSpPr>
      <p:grpSp>
        <p:nvGrpSpPr>
          <p:cNvPr id="242" name="Google Shape;242;p38"/>
          <p:cNvGrpSpPr/>
          <p:nvPr/>
        </p:nvGrpSpPr>
        <p:grpSpPr>
          <a:xfrm>
            <a:off x="830392" y="4169130"/>
            <a:ext cx="745763" cy="45826"/>
            <a:chOff x="4580561" y="2589004"/>
            <a:chExt cx="1064464" cy="25200"/>
          </a:xfrm>
        </p:grpSpPr>
        <p:sp>
          <p:nvSpPr>
            <p:cNvPr id="243" name="Google Shape;243;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3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6" name="Google Shape;246;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7" name="Shape 247"/>
        <p:cNvGrpSpPr/>
        <p:nvPr/>
      </p:nvGrpSpPr>
      <p:grpSpPr>
        <a:xfrm>
          <a:off x="0" y="0"/>
          <a:ext cx="0" cy="0"/>
          <a:chOff x="0" y="0"/>
          <a:chExt cx="0" cy="0"/>
        </a:xfrm>
      </p:grpSpPr>
      <p:sp>
        <p:nvSpPr>
          <p:cNvPr id="248" name="Google Shape;248;p3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p39"/>
          <p:cNvGrpSpPr/>
          <p:nvPr/>
        </p:nvGrpSpPr>
        <p:grpSpPr>
          <a:xfrm>
            <a:off x="830392" y="1191256"/>
            <a:ext cx="745763" cy="45826"/>
            <a:chOff x="4580561" y="2589004"/>
            <a:chExt cx="1064464" cy="25200"/>
          </a:xfrm>
        </p:grpSpPr>
        <p:sp>
          <p:nvSpPr>
            <p:cNvPr id="250" name="Google Shape;250;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 name="Google Shape;252;p3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53" name="Google Shape;253;p3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54" name="Google Shape;254;p3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5" name="Google Shape;255;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6" name="Shape 256"/>
        <p:cNvGrpSpPr/>
        <p:nvPr/>
      </p:nvGrpSpPr>
      <p:grpSpPr>
        <a:xfrm>
          <a:off x="0" y="0"/>
          <a:ext cx="0" cy="0"/>
          <a:chOff x="0" y="0"/>
          <a:chExt cx="0" cy="0"/>
        </a:xfrm>
      </p:grpSpPr>
      <p:sp>
        <p:nvSpPr>
          <p:cNvPr id="257" name="Google Shape;257;p4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58" name="Google Shape;258;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59" name="Shape 259"/>
        <p:cNvGrpSpPr/>
        <p:nvPr/>
      </p:nvGrpSpPr>
      <p:grpSpPr>
        <a:xfrm>
          <a:off x="0" y="0"/>
          <a:ext cx="0" cy="0"/>
          <a:chOff x="0" y="0"/>
          <a:chExt cx="0" cy="0"/>
        </a:xfrm>
      </p:grpSpPr>
      <p:grpSp>
        <p:nvGrpSpPr>
          <p:cNvPr id="260" name="Google Shape;260;p41"/>
          <p:cNvGrpSpPr/>
          <p:nvPr/>
        </p:nvGrpSpPr>
        <p:grpSpPr>
          <a:xfrm>
            <a:off x="830392" y="4169130"/>
            <a:ext cx="745763" cy="45826"/>
            <a:chOff x="4580561" y="2589004"/>
            <a:chExt cx="1064464" cy="25200"/>
          </a:xfrm>
        </p:grpSpPr>
        <p:sp>
          <p:nvSpPr>
            <p:cNvPr id="261" name="Google Shape;261;p4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4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4" name="Google Shape;264;p4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265" name="Google Shape;265;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6" name="Shape 266"/>
        <p:cNvGrpSpPr/>
        <p:nvPr/>
      </p:nvGrpSpPr>
      <p:grpSpPr>
        <a:xfrm>
          <a:off x="0" y="0"/>
          <a:ext cx="0" cy="0"/>
          <a:chOff x="0" y="0"/>
          <a:chExt cx="0" cy="0"/>
        </a:xfrm>
      </p:grpSpPr>
      <p:sp>
        <p:nvSpPr>
          <p:cNvPr id="267" name="Google Shape;267;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5.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2" Type="http://schemas.openxmlformats.org/officeDocument/2006/relationships/theme" Target="../theme/theme2.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600"/>
              <a:buFont typeface="Space Grotesk"/>
              <a:buNone/>
              <a:defRPr b="1" i="0" sz="2600" u="none" cap="none" strike="noStrike">
                <a:solidFill>
                  <a:schemeClr val="dk2"/>
                </a:solidFill>
                <a:latin typeface="Space Grotesk"/>
                <a:ea typeface="Space Grotesk"/>
                <a:cs typeface="Space Grotesk"/>
                <a:sym typeface="Space Grotesk"/>
              </a:defRPr>
            </a:lvl1pPr>
            <a:lvl2pPr lvl="1" marR="0" rtl="0" algn="l">
              <a:lnSpc>
                <a:spcPct val="100000"/>
              </a:lnSpc>
              <a:spcBef>
                <a:spcPts val="0"/>
              </a:spcBef>
              <a:spcAft>
                <a:spcPts val="0"/>
              </a:spcAft>
              <a:buClr>
                <a:schemeClr val="dk2"/>
              </a:buClr>
              <a:buSzPts val="2800"/>
              <a:buFont typeface="Hanken Grotesk"/>
              <a:buNone/>
              <a:defRPr b="1" i="0" sz="2800" u="none" cap="none" strike="noStrike">
                <a:solidFill>
                  <a:schemeClr val="dk2"/>
                </a:solidFill>
                <a:latin typeface="Hanken Grotesk"/>
                <a:ea typeface="Hanken Grotesk"/>
                <a:cs typeface="Hanken Grotesk"/>
                <a:sym typeface="Hanken Grotesk"/>
              </a:defRPr>
            </a:lvl2pPr>
            <a:lvl3pPr lvl="2" marR="0" rtl="0" algn="l">
              <a:lnSpc>
                <a:spcPct val="100000"/>
              </a:lnSpc>
              <a:spcBef>
                <a:spcPts val="0"/>
              </a:spcBef>
              <a:spcAft>
                <a:spcPts val="0"/>
              </a:spcAft>
              <a:buClr>
                <a:schemeClr val="dk2"/>
              </a:buClr>
              <a:buSzPts val="2800"/>
              <a:buFont typeface="Hanken Grotesk"/>
              <a:buNone/>
              <a:defRPr b="1" i="0" sz="2800" u="none" cap="none" strike="noStrike">
                <a:solidFill>
                  <a:schemeClr val="dk2"/>
                </a:solidFill>
                <a:latin typeface="Hanken Grotesk"/>
                <a:ea typeface="Hanken Grotesk"/>
                <a:cs typeface="Hanken Grotesk"/>
                <a:sym typeface="Hanken Grotesk"/>
              </a:defRPr>
            </a:lvl3pPr>
            <a:lvl4pPr lvl="3" marR="0" rtl="0" algn="l">
              <a:lnSpc>
                <a:spcPct val="100000"/>
              </a:lnSpc>
              <a:spcBef>
                <a:spcPts val="0"/>
              </a:spcBef>
              <a:spcAft>
                <a:spcPts val="0"/>
              </a:spcAft>
              <a:buClr>
                <a:schemeClr val="dk2"/>
              </a:buClr>
              <a:buSzPts val="2800"/>
              <a:buFont typeface="Hanken Grotesk"/>
              <a:buNone/>
              <a:defRPr b="1" i="0" sz="2800" u="none" cap="none" strike="noStrike">
                <a:solidFill>
                  <a:schemeClr val="dk2"/>
                </a:solidFill>
                <a:latin typeface="Hanken Grotesk"/>
                <a:ea typeface="Hanken Grotesk"/>
                <a:cs typeface="Hanken Grotesk"/>
                <a:sym typeface="Hanken Grotesk"/>
              </a:defRPr>
            </a:lvl4pPr>
            <a:lvl5pPr lvl="4" marR="0" rtl="0" algn="l">
              <a:lnSpc>
                <a:spcPct val="100000"/>
              </a:lnSpc>
              <a:spcBef>
                <a:spcPts val="0"/>
              </a:spcBef>
              <a:spcAft>
                <a:spcPts val="0"/>
              </a:spcAft>
              <a:buClr>
                <a:schemeClr val="dk2"/>
              </a:buClr>
              <a:buSzPts val="2800"/>
              <a:buFont typeface="Hanken Grotesk"/>
              <a:buNone/>
              <a:defRPr b="1" i="0" sz="2800" u="none" cap="none" strike="noStrike">
                <a:solidFill>
                  <a:schemeClr val="dk2"/>
                </a:solidFill>
                <a:latin typeface="Hanken Grotesk"/>
                <a:ea typeface="Hanken Grotesk"/>
                <a:cs typeface="Hanken Grotesk"/>
                <a:sym typeface="Hanken Grotesk"/>
              </a:defRPr>
            </a:lvl5pPr>
            <a:lvl6pPr lvl="5" marR="0" rtl="0" algn="l">
              <a:lnSpc>
                <a:spcPct val="100000"/>
              </a:lnSpc>
              <a:spcBef>
                <a:spcPts val="0"/>
              </a:spcBef>
              <a:spcAft>
                <a:spcPts val="0"/>
              </a:spcAft>
              <a:buClr>
                <a:schemeClr val="dk2"/>
              </a:buClr>
              <a:buSzPts val="2800"/>
              <a:buFont typeface="Hanken Grotesk"/>
              <a:buNone/>
              <a:defRPr b="1" i="0" sz="2800" u="none" cap="none" strike="noStrike">
                <a:solidFill>
                  <a:schemeClr val="dk2"/>
                </a:solidFill>
                <a:latin typeface="Hanken Grotesk"/>
                <a:ea typeface="Hanken Grotesk"/>
                <a:cs typeface="Hanken Grotesk"/>
                <a:sym typeface="Hanken Grotesk"/>
              </a:defRPr>
            </a:lvl6pPr>
            <a:lvl7pPr lvl="6" marR="0" rtl="0" algn="l">
              <a:lnSpc>
                <a:spcPct val="100000"/>
              </a:lnSpc>
              <a:spcBef>
                <a:spcPts val="0"/>
              </a:spcBef>
              <a:spcAft>
                <a:spcPts val="0"/>
              </a:spcAft>
              <a:buClr>
                <a:schemeClr val="dk2"/>
              </a:buClr>
              <a:buSzPts val="2800"/>
              <a:buFont typeface="Hanken Grotesk"/>
              <a:buNone/>
              <a:defRPr b="1" i="0" sz="2800" u="none" cap="none" strike="noStrike">
                <a:solidFill>
                  <a:schemeClr val="dk2"/>
                </a:solidFill>
                <a:latin typeface="Hanken Grotesk"/>
                <a:ea typeface="Hanken Grotesk"/>
                <a:cs typeface="Hanken Grotesk"/>
                <a:sym typeface="Hanken Grotesk"/>
              </a:defRPr>
            </a:lvl7pPr>
            <a:lvl8pPr lvl="7" marR="0" rtl="0" algn="l">
              <a:lnSpc>
                <a:spcPct val="100000"/>
              </a:lnSpc>
              <a:spcBef>
                <a:spcPts val="0"/>
              </a:spcBef>
              <a:spcAft>
                <a:spcPts val="0"/>
              </a:spcAft>
              <a:buClr>
                <a:schemeClr val="dk2"/>
              </a:buClr>
              <a:buSzPts val="2800"/>
              <a:buFont typeface="Hanken Grotesk"/>
              <a:buNone/>
              <a:defRPr b="1" i="0" sz="2800" u="none" cap="none" strike="noStrike">
                <a:solidFill>
                  <a:schemeClr val="dk2"/>
                </a:solidFill>
                <a:latin typeface="Hanken Grotesk"/>
                <a:ea typeface="Hanken Grotesk"/>
                <a:cs typeface="Hanken Grotesk"/>
                <a:sym typeface="Hanken Grotesk"/>
              </a:defRPr>
            </a:lvl8pPr>
            <a:lvl9pPr lvl="8" marR="0" rtl="0" algn="l">
              <a:lnSpc>
                <a:spcPct val="100000"/>
              </a:lnSpc>
              <a:spcBef>
                <a:spcPts val="0"/>
              </a:spcBef>
              <a:spcAft>
                <a:spcPts val="0"/>
              </a:spcAft>
              <a:buClr>
                <a:schemeClr val="dk2"/>
              </a:buClr>
              <a:buSzPts val="2800"/>
              <a:buFont typeface="Hanken Grotesk"/>
              <a:buNone/>
              <a:defRPr b="1" i="0" sz="2800" u="none" cap="none" strike="noStrike">
                <a:solidFill>
                  <a:schemeClr val="dk2"/>
                </a:solidFill>
                <a:latin typeface="Hanken Grotesk"/>
                <a:ea typeface="Hanken Grotesk"/>
                <a:cs typeface="Hanken Grotesk"/>
                <a:sym typeface="Hanken Grotesk"/>
              </a:defRPr>
            </a:lvl9pPr>
          </a:lstStyle>
          <a:p/>
        </p:txBody>
      </p:sp>
      <p:sp>
        <p:nvSpPr>
          <p:cNvPr id="64" name="Google Shape;64;p15"/>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Inter Medium"/>
              <a:buChar char="●"/>
              <a:defRPr b="0" i="0" sz="1800" u="none" cap="none" strike="noStrike">
                <a:solidFill>
                  <a:schemeClr val="dk2"/>
                </a:solidFill>
                <a:latin typeface="Inter Medium"/>
                <a:ea typeface="Inter Medium"/>
                <a:cs typeface="Inter Medium"/>
                <a:sym typeface="Inter Medium"/>
              </a:defRPr>
            </a:lvl1pPr>
            <a:lvl2pPr indent="-317500" lvl="1" marL="914400" marR="0" rtl="0" algn="l">
              <a:lnSpc>
                <a:spcPct val="115000"/>
              </a:lnSpc>
              <a:spcBef>
                <a:spcPts val="0"/>
              </a:spcBef>
              <a:spcAft>
                <a:spcPts val="0"/>
              </a:spcAft>
              <a:buClr>
                <a:schemeClr val="dk2"/>
              </a:buClr>
              <a:buSzPts val="1400"/>
              <a:buFont typeface="Inter Medium"/>
              <a:buChar char="○"/>
              <a:defRPr b="0" i="0" sz="1400" u="none" cap="none" strike="noStrike">
                <a:solidFill>
                  <a:schemeClr val="dk2"/>
                </a:solidFill>
                <a:latin typeface="Inter Medium"/>
                <a:ea typeface="Inter Medium"/>
                <a:cs typeface="Inter Medium"/>
                <a:sym typeface="Inter Medium"/>
              </a:defRPr>
            </a:lvl2pPr>
            <a:lvl3pPr indent="-317500" lvl="2" marL="1371600" marR="0" rtl="0" algn="l">
              <a:lnSpc>
                <a:spcPct val="115000"/>
              </a:lnSpc>
              <a:spcBef>
                <a:spcPts val="0"/>
              </a:spcBef>
              <a:spcAft>
                <a:spcPts val="0"/>
              </a:spcAft>
              <a:buClr>
                <a:schemeClr val="dk2"/>
              </a:buClr>
              <a:buSzPts val="1400"/>
              <a:buFont typeface="Inter Medium"/>
              <a:buChar char="■"/>
              <a:defRPr b="0" i="0" sz="1400" u="none" cap="none" strike="noStrike">
                <a:solidFill>
                  <a:schemeClr val="dk2"/>
                </a:solidFill>
                <a:latin typeface="Inter Medium"/>
                <a:ea typeface="Inter Medium"/>
                <a:cs typeface="Inter Medium"/>
                <a:sym typeface="Inter Medium"/>
              </a:defRPr>
            </a:lvl3pPr>
            <a:lvl4pPr indent="-317500" lvl="3" marL="1828800" marR="0" rtl="0" algn="l">
              <a:lnSpc>
                <a:spcPct val="115000"/>
              </a:lnSpc>
              <a:spcBef>
                <a:spcPts val="0"/>
              </a:spcBef>
              <a:spcAft>
                <a:spcPts val="0"/>
              </a:spcAft>
              <a:buClr>
                <a:schemeClr val="dk2"/>
              </a:buClr>
              <a:buSzPts val="1400"/>
              <a:buFont typeface="Inter Medium"/>
              <a:buChar char="●"/>
              <a:defRPr b="0" i="0" sz="1400" u="none" cap="none" strike="noStrike">
                <a:solidFill>
                  <a:schemeClr val="dk2"/>
                </a:solidFill>
                <a:latin typeface="Inter Medium"/>
                <a:ea typeface="Inter Medium"/>
                <a:cs typeface="Inter Medium"/>
                <a:sym typeface="Inter Medium"/>
              </a:defRPr>
            </a:lvl4pPr>
            <a:lvl5pPr indent="-317500" lvl="4" marL="2286000" marR="0" rtl="0" algn="l">
              <a:lnSpc>
                <a:spcPct val="115000"/>
              </a:lnSpc>
              <a:spcBef>
                <a:spcPts val="0"/>
              </a:spcBef>
              <a:spcAft>
                <a:spcPts val="0"/>
              </a:spcAft>
              <a:buClr>
                <a:schemeClr val="dk2"/>
              </a:buClr>
              <a:buSzPts val="1400"/>
              <a:buFont typeface="Inter Medium"/>
              <a:buChar char="○"/>
              <a:defRPr b="0" i="0" sz="1400" u="none" cap="none" strike="noStrike">
                <a:solidFill>
                  <a:schemeClr val="dk2"/>
                </a:solidFill>
                <a:latin typeface="Inter Medium"/>
                <a:ea typeface="Inter Medium"/>
                <a:cs typeface="Inter Medium"/>
                <a:sym typeface="Inter Medium"/>
              </a:defRPr>
            </a:lvl5pPr>
            <a:lvl6pPr indent="-317500" lvl="5" marL="2743200" marR="0" rtl="0" algn="l">
              <a:lnSpc>
                <a:spcPct val="115000"/>
              </a:lnSpc>
              <a:spcBef>
                <a:spcPts val="0"/>
              </a:spcBef>
              <a:spcAft>
                <a:spcPts val="0"/>
              </a:spcAft>
              <a:buClr>
                <a:schemeClr val="dk2"/>
              </a:buClr>
              <a:buSzPts val="1400"/>
              <a:buFont typeface="Inter Medium"/>
              <a:buChar char="■"/>
              <a:defRPr b="0" i="0" sz="1400" u="none" cap="none" strike="noStrike">
                <a:solidFill>
                  <a:schemeClr val="dk2"/>
                </a:solidFill>
                <a:latin typeface="Inter Medium"/>
                <a:ea typeface="Inter Medium"/>
                <a:cs typeface="Inter Medium"/>
                <a:sym typeface="Inter Medium"/>
              </a:defRPr>
            </a:lvl6pPr>
            <a:lvl7pPr indent="-317500" lvl="6" marL="3200400" marR="0" rtl="0" algn="l">
              <a:lnSpc>
                <a:spcPct val="115000"/>
              </a:lnSpc>
              <a:spcBef>
                <a:spcPts val="0"/>
              </a:spcBef>
              <a:spcAft>
                <a:spcPts val="0"/>
              </a:spcAft>
              <a:buClr>
                <a:schemeClr val="dk2"/>
              </a:buClr>
              <a:buSzPts val="1400"/>
              <a:buFont typeface="Inter Medium"/>
              <a:buChar char="●"/>
              <a:defRPr b="0" i="0" sz="1400" u="none" cap="none" strike="noStrike">
                <a:solidFill>
                  <a:schemeClr val="dk2"/>
                </a:solidFill>
                <a:latin typeface="Inter Medium"/>
                <a:ea typeface="Inter Medium"/>
                <a:cs typeface="Inter Medium"/>
                <a:sym typeface="Inter Medium"/>
              </a:defRPr>
            </a:lvl7pPr>
            <a:lvl8pPr indent="-317500" lvl="7" marL="3657600" marR="0" rtl="0" algn="l">
              <a:lnSpc>
                <a:spcPct val="115000"/>
              </a:lnSpc>
              <a:spcBef>
                <a:spcPts val="0"/>
              </a:spcBef>
              <a:spcAft>
                <a:spcPts val="0"/>
              </a:spcAft>
              <a:buClr>
                <a:schemeClr val="dk2"/>
              </a:buClr>
              <a:buSzPts val="1400"/>
              <a:buFont typeface="Inter Medium"/>
              <a:buChar char="○"/>
              <a:defRPr b="0" i="0" sz="1400" u="none" cap="none" strike="noStrike">
                <a:solidFill>
                  <a:schemeClr val="dk2"/>
                </a:solidFill>
                <a:latin typeface="Inter Medium"/>
                <a:ea typeface="Inter Medium"/>
                <a:cs typeface="Inter Medium"/>
                <a:sym typeface="Inter Medium"/>
              </a:defRPr>
            </a:lvl8pPr>
            <a:lvl9pPr indent="-317500" lvl="8" marL="4114800" marR="0" rtl="0" algn="l">
              <a:lnSpc>
                <a:spcPct val="115000"/>
              </a:lnSpc>
              <a:spcBef>
                <a:spcPts val="0"/>
              </a:spcBef>
              <a:spcAft>
                <a:spcPts val="0"/>
              </a:spcAft>
              <a:buClr>
                <a:schemeClr val="dk2"/>
              </a:buClr>
              <a:buSzPts val="1400"/>
              <a:buFont typeface="Inter Medium"/>
              <a:buChar char="■"/>
              <a:defRPr b="0" i="0" sz="1400" u="none" cap="none" strike="noStrike">
                <a:solidFill>
                  <a:schemeClr val="dk2"/>
                </a:solidFill>
                <a:latin typeface="Inter Medium"/>
                <a:ea typeface="Inter Medium"/>
                <a:cs typeface="Inter Medium"/>
                <a:sym typeface="Inter Medium"/>
              </a:defRPr>
            </a:lvl9pPr>
          </a:lstStyle>
          <a:p/>
        </p:txBody>
      </p:sp>
      <p:sp>
        <p:nvSpPr>
          <p:cNvPr id="65" name="Google Shape;65;p15"/>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193" name="Google Shape;193;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94" name="Google Shape;19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hyperlink" Target="https://www.kaggle.com/datasets/andrewmvd/cyberbullying-classification" TargetMode="External"/><Relationship Id="rId4" Type="http://schemas.openxmlformats.org/officeDocument/2006/relationships/hyperlink" Target="https://www.kaggle.com/datasets/oladayoowoeye/drug-review-prediction-sentiment-analy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ctrTitle"/>
          </p:nvPr>
        </p:nvSpPr>
        <p:spPr>
          <a:xfrm>
            <a:off x="350150" y="1739400"/>
            <a:ext cx="8438400" cy="166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480"/>
              <a:t>Text Mining Analysis of Drug Reviews for Enhanced Patient Care</a:t>
            </a:r>
            <a:endParaRPr sz="3480"/>
          </a:p>
        </p:txBody>
      </p:sp>
      <p:sp>
        <p:nvSpPr>
          <p:cNvPr id="273" name="Google Shape;273;p43"/>
          <p:cNvSpPr txBox="1"/>
          <p:nvPr>
            <p:ph idx="1" type="subTitle"/>
          </p:nvPr>
        </p:nvSpPr>
        <p:spPr>
          <a:xfrm>
            <a:off x="457775" y="3266600"/>
            <a:ext cx="8438400" cy="176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b="1" lang="en"/>
              <a:t>Group 6 :</a:t>
            </a:r>
            <a:endParaRPr b="1"/>
          </a:p>
          <a:p>
            <a:pPr indent="0" lvl="0" marL="0" rtl="0" algn="l">
              <a:lnSpc>
                <a:spcPct val="100000"/>
              </a:lnSpc>
              <a:spcBef>
                <a:spcPts val="0"/>
              </a:spcBef>
              <a:spcAft>
                <a:spcPts val="0"/>
              </a:spcAft>
              <a:buSzPts val="1600"/>
              <a:buNone/>
            </a:pPr>
            <a:r>
              <a:rPr lang="en"/>
              <a:t>Pooja Jhooria</a:t>
            </a:r>
            <a:endParaRPr/>
          </a:p>
          <a:p>
            <a:pPr indent="0" lvl="0" marL="0" rtl="0" algn="l">
              <a:lnSpc>
                <a:spcPct val="100000"/>
              </a:lnSpc>
              <a:spcBef>
                <a:spcPts val="0"/>
              </a:spcBef>
              <a:spcAft>
                <a:spcPts val="0"/>
              </a:spcAft>
              <a:buSzPts val="1600"/>
              <a:buNone/>
            </a:pPr>
            <a:r>
              <a:rPr lang="en"/>
              <a:t>Riya Choudhury</a:t>
            </a:r>
            <a:endParaRPr/>
          </a:p>
          <a:p>
            <a:pPr indent="0" lvl="0" marL="0" rtl="0" algn="l">
              <a:lnSpc>
                <a:spcPct val="100000"/>
              </a:lnSpc>
              <a:spcBef>
                <a:spcPts val="0"/>
              </a:spcBef>
              <a:spcAft>
                <a:spcPts val="0"/>
              </a:spcAft>
              <a:buSzPts val="1600"/>
              <a:buNone/>
            </a:pPr>
            <a:r>
              <a:rPr lang="en"/>
              <a:t>Sai Sharan Reddy Chettupally</a:t>
            </a:r>
            <a:endParaRPr/>
          </a:p>
          <a:p>
            <a:pPr indent="0" lvl="0" marL="0" rtl="0" algn="l">
              <a:lnSpc>
                <a:spcPct val="100000"/>
              </a:lnSpc>
              <a:spcBef>
                <a:spcPts val="0"/>
              </a:spcBef>
              <a:spcAft>
                <a:spcPts val="0"/>
              </a:spcAft>
              <a:buSzPts val="1600"/>
              <a:buNone/>
            </a:pPr>
            <a:r>
              <a:rPr lang="en"/>
              <a:t>Tarun Sai Babu Polavarapu</a:t>
            </a:r>
            <a:endParaRPr/>
          </a:p>
          <a:p>
            <a:pPr indent="0" lvl="0" marL="0" rtl="0" algn="l">
              <a:lnSpc>
                <a:spcPct val="100000"/>
              </a:lnSpc>
              <a:spcBef>
                <a:spcPts val="0"/>
              </a:spcBef>
              <a:spcAft>
                <a:spcPts val="0"/>
              </a:spcAft>
              <a:buSzPts val="1600"/>
              <a:buNone/>
            </a:pPr>
            <a:r>
              <a:rPr lang="en"/>
              <a:t>Usha Sree Dindi</a:t>
            </a:r>
            <a:endParaRPr/>
          </a:p>
        </p:txBody>
      </p:sp>
      <p:sp>
        <p:nvSpPr>
          <p:cNvPr id="274" name="Google Shape;274;p43"/>
          <p:cNvSpPr txBox="1"/>
          <p:nvPr/>
        </p:nvSpPr>
        <p:spPr>
          <a:xfrm>
            <a:off x="8756850" y="4828050"/>
            <a:ext cx="317400" cy="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7294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MODEL COMPARISON FOR DIABETES</a:t>
            </a:r>
            <a:endParaRPr>
              <a:latin typeface="Comic Sans MS"/>
              <a:ea typeface="Comic Sans MS"/>
              <a:cs typeface="Comic Sans MS"/>
              <a:sym typeface="Comic Sans MS"/>
            </a:endParaRPr>
          </a:p>
        </p:txBody>
      </p:sp>
      <p:pic>
        <p:nvPicPr>
          <p:cNvPr id="348" name="Google Shape;348;p52"/>
          <p:cNvPicPr preferRelativeResize="0"/>
          <p:nvPr/>
        </p:nvPicPr>
        <p:blipFill rotWithShape="1">
          <a:blip r:embed="rId3">
            <a:alphaModFix/>
          </a:blip>
          <a:srcRect b="0" l="0" r="0" t="0"/>
          <a:stretch/>
        </p:blipFill>
        <p:spPr>
          <a:xfrm>
            <a:off x="1451850" y="1291150"/>
            <a:ext cx="6076950" cy="2962275"/>
          </a:xfrm>
          <a:prstGeom prst="rect">
            <a:avLst/>
          </a:prstGeom>
          <a:noFill/>
          <a:ln>
            <a:noFill/>
          </a:ln>
        </p:spPr>
      </p:pic>
      <p:sp>
        <p:nvSpPr>
          <p:cNvPr id="349" name="Google Shape;349;p52"/>
          <p:cNvSpPr txBox="1"/>
          <p:nvPr/>
        </p:nvSpPr>
        <p:spPr>
          <a:xfrm>
            <a:off x="1785525" y="689400"/>
            <a:ext cx="499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D0D0D"/>
                </a:solidFill>
                <a:highlight>
                  <a:srgbClr val="FFFFFF"/>
                </a:highlight>
                <a:latin typeface="Roboto"/>
                <a:ea typeface="Roboto"/>
                <a:cs typeface="Roboto"/>
                <a:sym typeface="Roboto"/>
              </a:rPr>
              <a:t>Performance summary of various models</a:t>
            </a:r>
            <a:endParaRPr b="1" i="0" sz="1300" u="none" cap="none" strike="noStrike">
              <a:solidFill>
                <a:schemeClr val="accent1"/>
              </a:solidFill>
              <a:latin typeface="Lato"/>
              <a:ea typeface="Lato"/>
              <a:cs typeface="Lato"/>
              <a:sym typeface="Lato"/>
            </a:endParaRPr>
          </a:p>
        </p:txBody>
      </p:sp>
      <p:sp>
        <p:nvSpPr>
          <p:cNvPr id="350" name="Google Shape;350;p52"/>
          <p:cNvSpPr txBox="1"/>
          <p:nvPr/>
        </p:nvSpPr>
        <p:spPr>
          <a:xfrm>
            <a:off x="729450" y="4571525"/>
            <a:ext cx="6263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p:txBody>
      </p:sp>
      <p:sp>
        <p:nvSpPr>
          <p:cNvPr id="351" name="Google Shape;351;p52"/>
          <p:cNvSpPr txBox="1"/>
          <p:nvPr/>
        </p:nvSpPr>
        <p:spPr>
          <a:xfrm>
            <a:off x="570300" y="4485875"/>
            <a:ext cx="8003400" cy="384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1"/>
                </a:solidFill>
                <a:latin typeface="Lato"/>
                <a:ea typeface="Lato"/>
                <a:cs typeface="Lato"/>
                <a:sym typeface="Lato"/>
              </a:rPr>
              <a:t>           Best Model : NEURAL 2 </a:t>
            </a:r>
            <a:r>
              <a:rPr b="0" i="0" lang="en" sz="1300" u="none" cap="none" strike="noStrike">
                <a:solidFill>
                  <a:schemeClr val="accent1"/>
                </a:solidFill>
                <a:latin typeface="Lato"/>
                <a:ea typeface="Lato"/>
                <a:cs typeface="Lato"/>
                <a:sym typeface="Lato"/>
              </a:rPr>
              <a:t>with highest</a:t>
            </a:r>
            <a:r>
              <a:rPr b="1" i="0" lang="en" sz="1300" u="none" cap="none" strike="noStrike">
                <a:solidFill>
                  <a:schemeClr val="accent1"/>
                </a:solidFill>
                <a:latin typeface="Lato"/>
                <a:ea typeface="Lato"/>
                <a:cs typeface="Lato"/>
                <a:sym typeface="Lato"/>
              </a:rPr>
              <a:t> ROC index </a:t>
            </a:r>
            <a:r>
              <a:rPr b="0" i="0" lang="en" sz="1300" u="none" cap="none" strike="noStrike">
                <a:solidFill>
                  <a:schemeClr val="accent1"/>
                </a:solidFill>
                <a:latin typeface="Lato"/>
                <a:ea typeface="Lato"/>
                <a:cs typeface="Lato"/>
                <a:sym typeface="Lato"/>
              </a:rPr>
              <a:t>of</a:t>
            </a:r>
            <a:r>
              <a:rPr b="1" i="0" lang="en" sz="1300" u="none" cap="none" strike="noStrike">
                <a:solidFill>
                  <a:schemeClr val="accent1"/>
                </a:solidFill>
                <a:latin typeface="Lato"/>
                <a:ea typeface="Lato"/>
                <a:cs typeface="Lato"/>
                <a:sym typeface="Lato"/>
              </a:rPr>
              <a:t> 0.806 </a:t>
            </a:r>
            <a:r>
              <a:rPr b="0" i="0" lang="en" sz="1300" u="none" cap="none" strike="noStrike">
                <a:solidFill>
                  <a:schemeClr val="accent1"/>
                </a:solidFill>
                <a:latin typeface="Lato"/>
                <a:ea typeface="Lato"/>
                <a:cs typeface="Lato"/>
                <a:sym typeface="Lato"/>
              </a:rPr>
              <a:t>and</a:t>
            </a:r>
            <a:r>
              <a:rPr b="1" i="0" lang="en" sz="1300" u="none" cap="none" strike="noStrike">
                <a:solidFill>
                  <a:schemeClr val="accent1"/>
                </a:solidFill>
                <a:latin typeface="Lato"/>
                <a:ea typeface="Lato"/>
                <a:cs typeface="Lato"/>
                <a:sym typeface="Lato"/>
              </a:rPr>
              <a:t> </a:t>
            </a:r>
            <a:r>
              <a:rPr b="0" i="0" lang="en" sz="1300" u="none" cap="none" strike="noStrike">
                <a:solidFill>
                  <a:schemeClr val="accent1"/>
                </a:solidFill>
                <a:latin typeface="Lato"/>
                <a:ea typeface="Lato"/>
                <a:cs typeface="Lato"/>
                <a:sym typeface="Lato"/>
              </a:rPr>
              <a:t>lowest </a:t>
            </a:r>
            <a:r>
              <a:rPr b="1" i="0" lang="en" sz="1300" u="none" cap="none" strike="noStrike">
                <a:solidFill>
                  <a:schemeClr val="accent1"/>
                </a:solidFill>
                <a:latin typeface="Lato"/>
                <a:ea typeface="Lato"/>
                <a:cs typeface="Lato"/>
                <a:sym typeface="Lato"/>
              </a:rPr>
              <a:t>Misclassification rate </a:t>
            </a:r>
            <a:r>
              <a:rPr b="0" i="0" lang="en" sz="1300" u="none" cap="none" strike="noStrike">
                <a:solidFill>
                  <a:schemeClr val="accent1"/>
                </a:solidFill>
                <a:latin typeface="Lato"/>
                <a:ea typeface="Lato"/>
                <a:cs typeface="Lato"/>
                <a:sym typeface="Lato"/>
              </a:rPr>
              <a:t>of</a:t>
            </a:r>
            <a:r>
              <a:rPr b="1" i="0" lang="en" sz="1300" u="none" cap="none" strike="noStrike">
                <a:solidFill>
                  <a:schemeClr val="accent1"/>
                </a:solidFill>
                <a:latin typeface="Lato"/>
                <a:ea typeface="Lato"/>
                <a:cs typeface="Lato"/>
                <a:sym typeface="Lato"/>
              </a:rPr>
              <a:t> 0.317</a:t>
            </a:r>
            <a:endParaRPr b="1" i="0" sz="1300" u="none" cap="none" strike="noStrike">
              <a:solidFill>
                <a:schemeClr val="accent1"/>
              </a:solidFill>
              <a:latin typeface="Lato"/>
              <a:ea typeface="Lato"/>
              <a:cs typeface="Lato"/>
              <a:sym typeface="Lato"/>
            </a:endParaRPr>
          </a:p>
        </p:txBody>
      </p:sp>
      <p:sp>
        <p:nvSpPr>
          <p:cNvPr id="352" name="Google Shape;352;p52"/>
          <p:cNvSpPr/>
          <p:nvPr/>
        </p:nvSpPr>
        <p:spPr>
          <a:xfrm>
            <a:off x="1475100" y="2749375"/>
            <a:ext cx="6017400" cy="13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 name="Google Shape;353;p52"/>
          <p:cNvSpPr txBox="1"/>
          <p:nvPr/>
        </p:nvSpPr>
        <p:spPr>
          <a:xfrm>
            <a:off x="8492625" y="4776850"/>
            <a:ext cx="5508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10</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7294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MODEL COMPARISON FOR OBESITY</a:t>
            </a:r>
            <a:endParaRPr>
              <a:latin typeface="Comic Sans MS"/>
              <a:ea typeface="Comic Sans MS"/>
              <a:cs typeface="Comic Sans MS"/>
              <a:sym typeface="Comic Sans MS"/>
            </a:endParaRPr>
          </a:p>
        </p:txBody>
      </p:sp>
      <p:pic>
        <p:nvPicPr>
          <p:cNvPr id="359" name="Google Shape;359;p53"/>
          <p:cNvPicPr preferRelativeResize="0"/>
          <p:nvPr/>
        </p:nvPicPr>
        <p:blipFill rotWithShape="1">
          <a:blip r:embed="rId3">
            <a:alphaModFix/>
          </a:blip>
          <a:srcRect b="0" l="0" r="0" t="0"/>
          <a:stretch/>
        </p:blipFill>
        <p:spPr>
          <a:xfrm>
            <a:off x="1696113" y="1330575"/>
            <a:ext cx="5524774" cy="3171825"/>
          </a:xfrm>
          <a:prstGeom prst="rect">
            <a:avLst/>
          </a:prstGeom>
          <a:noFill/>
          <a:ln>
            <a:noFill/>
          </a:ln>
        </p:spPr>
      </p:pic>
      <p:sp>
        <p:nvSpPr>
          <p:cNvPr id="360" name="Google Shape;360;p53"/>
          <p:cNvSpPr txBox="1"/>
          <p:nvPr/>
        </p:nvSpPr>
        <p:spPr>
          <a:xfrm>
            <a:off x="1872525" y="700275"/>
            <a:ext cx="499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D0D0D"/>
                </a:solidFill>
                <a:highlight>
                  <a:srgbClr val="FFFFFF"/>
                </a:highlight>
                <a:latin typeface="Roboto"/>
                <a:ea typeface="Roboto"/>
                <a:cs typeface="Roboto"/>
                <a:sym typeface="Roboto"/>
              </a:rPr>
              <a:t>Performance summary of various models</a:t>
            </a:r>
            <a:endParaRPr b="1" i="0" sz="1300" u="none" cap="none" strike="noStrike">
              <a:solidFill>
                <a:schemeClr val="accent1"/>
              </a:solidFill>
              <a:latin typeface="Lato"/>
              <a:ea typeface="Lato"/>
              <a:cs typeface="Lato"/>
              <a:sym typeface="Lato"/>
            </a:endParaRPr>
          </a:p>
        </p:txBody>
      </p:sp>
      <p:sp>
        <p:nvSpPr>
          <p:cNvPr id="361" name="Google Shape;361;p53"/>
          <p:cNvSpPr txBox="1"/>
          <p:nvPr/>
        </p:nvSpPr>
        <p:spPr>
          <a:xfrm>
            <a:off x="456800" y="4605500"/>
            <a:ext cx="8003400" cy="384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1"/>
                </a:solidFill>
                <a:latin typeface="Lato"/>
                <a:ea typeface="Lato"/>
                <a:cs typeface="Lato"/>
                <a:sym typeface="Lato"/>
              </a:rPr>
              <a:t>           Best Model : REG 2 </a:t>
            </a:r>
            <a:r>
              <a:rPr b="0" i="0" lang="en" sz="1300" u="none" cap="none" strike="noStrike">
                <a:solidFill>
                  <a:schemeClr val="accent1"/>
                </a:solidFill>
                <a:latin typeface="Lato"/>
                <a:ea typeface="Lato"/>
                <a:cs typeface="Lato"/>
                <a:sym typeface="Lato"/>
              </a:rPr>
              <a:t>with highest</a:t>
            </a:r>
            <a:r>
              <a:rPr b="1" i="0" lang="en" sz="1300" u="none" cap="none" strike="noStrike">
                <a:solidFill>
                  <a:schemeClr val="accent1"/>
                </a:solidFill>
                <a:latin typeface="Lato"/>
                <a:ea typeface="Lato"/>
                <a:cs typeface="Lato"/>
                <a:sym typeface="Lato"/>
              </a:rPr>
              <a:t> ROC index </a:t>
            </a:r>
            <a:r>
              <a:rPr b="0" i="0" lang="en" sz="1300" u="none" cap="none" strike="noStrike">
                <a:solidFill>
                  <a:schemeClr val="accent1"/>
                </a:solidFill>
                <a:latin typeface="Lato"/>
                <a:ea typeface="Lato"/>
                <a:cs typeface="Lato"/>
                <a:sym typeface="Lato"/>
              </a:rPr>
              <a:t>of</a:t>
            </a:r>
            <a:r>
              <a:rPr b="1" i="0" lang="en" sz="1300" u="none" cap="none" strike="noStrike">
                <a:solidFill>
                  <a:schemeClr val="accent1"/>
                </a:solidFill>
                <a:latin typeface="Lato"/>
                <a:ea typeface="Lato"/>
                <a:cs typeface="Lato"/>
                <a:sym typeface="Lato"/>
              </a:rPr>
              <a:t> 0.77 </a:t>
            </a:r>
            <a:r>
              <a:rPr b="0" i="0" lang="en" sz="1300" u="none" cap="none" strike="noStrike">
                <a:solidFill>
                  <a:schemeClr val="accent1"/>
                </a:solidFill>
                <a:latin typeface="Lato"/>
                <a:ea typeface="Lato"/>
                <a:cs typeface="Lato"/>
                <a:sym typeface="Lato"/>
              </a:rPr>
              <a:t>and</a:t>
            </a:r>
            <a:r>
              <a:rPr b="1" i="0" lang="en" sz="1300" u="none" cap="none" strike="noStrike">
                <a:solidFill>
                  <a:schemeClr val="accent1"/>
                </a:solidFill>
                <a:latin typeface="Lato"/>
                <a:ea typeface="Lato"/>
                <a:cs typeface="Lato"/>
                <a:sym typeface="Lato"/>
              </a:rPr>
              <a:t> lowest Misclassification rate </a:t>
            </a:r>
            <a:r>
              <a:rPr b="0" i="0" lang="en" sz="1300" u="none" cap="none" strike="noStrike">
                <a:solidFill>
                  <a:schemeClr val="accent1"/>
                </a:solidFill>
                <a:latin typeface="Lato"/>
                <a:ea typeface="Lato"/>
                <a:cs typeface="Lato"/>
                <a:sym typeface="Lato"/>
              </a:rPr>
              <a:t>of</a:t>
            </a:r>
            <a:r>
              <a:rPr b="1" i="0" lang="en" sz="1300" u="none" cap="none" strike="noStrike">
                <a:solidFill>
                  <a:schemeClr val="accent1"/>
                </a:solidFill>
                <a:latin typeface="Lato"/>
                <a:ea typeface="Lato"/>
                <a:cs typeface="Lato"/>
                <a:sym typeface="Lato"/>
              </a:rPr>
              <a:t> 0.258</a:t>
            </a:r>
            <a:endParaRPr b="1" i="0" sz="1300" u="none" cap="none" strike="noStrike">
              <a:solidFill>
                <a:schemeClr val="accent1"/>
              </a:solidFill>
              <a:latin typeface="Lato"/>
              <a:ea typeface="Lato"/>
              <a:cs typeface="Lato"/>
              <a:sym typeface="Lato"/>
            </a:endParaRPr>
          </a:p>
        </p:txBody>
      </p:sp>
      <p:sp>
        <p:nvSpPr>
          <p:cNvPr id="362" name="Google Shape;362;p53"/>
          <p:cNvSpPr/>
          <p:nvPr/>
        </p:nvSpPr>
        <p:spPr>
          <a:xfrm>
            <a:off x="1695950" y="3869000"/>
            <a:ext cx="5524800" cy="14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53"/>
          <p:cNvSpPr txBox="1"/>
          <p:nvPr/>
        </p:nvSpPr>
        <p:spPr>
          <a:xfrm>
            <a:off x="8318500" y="4858775"/>
            <a:ext cx="706800" cy="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11</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0" y="0"/>
            <a:ext cx="91440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CONCLUSION</a:t>
            </a:r>
            <a:endParaRPr>
              <a:latin typeface="Comic Sans MS"/>
              <a:ea typeface="Comic Sans MS"/>
              <a:cs typeface="Comic Sans MS"/>
              <a:sym typeface="Comic Sans MS"/>
            </a:endParaRPr>
          </a:p>
        </p:txBody>
      </p:sp>
      <p:pic>
        <p:nvPicPr>
          <p:cNvPr id="369" name="Google Shape;369;p54"/>
          <p:cNvPicPr preferRelativeResize="0"/>
          <p:nvPr/>
        </p:nvPicPr>
        <p:blipFill rotWithShape="1">
          <a:blip r:embed="rId3">
            <a:alphaModFix/>
          </a:blip>
          <a:srcRect b="0" l="0" r="0" t="0"/>
          <a:stretch/>
        </p:blipFill>
        <p:spPr>
          <a:xfrm>
            <a:off x="4721575" y="1209550"/>
            <a:ext cx="4317075" cy="3333750"/>
          </a:xfrm>
          <a:prstGeom prst="rect">
            <a:avLst/>
          </a:prstGeom>
          <a:noFill/>
          <a:ln>
            <a:noFill/>
          </a:ln>
        </p:spPr>
      </p:pic>
      <p:sp>
        <p:nvSpPr>
          <p:cNvPr id="370" name="Google Shape;370;p54"/>
          <p:cNvSpPr txBox="1"/>
          <p:nvPr/>
        </p:nvSpPr>
        <p:spPr>
          <a:xfrm>
            <a:off x="0" y="2061625"/>
            <a:ext cx="4566900" cy="1662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D0D0D"/>
              </a:buClr>
              <a:buSzPts val="1200"/>
              <a:buFont typeface="Roboto"/>
              <a:buChar char="❖"/>
            </a:pPr>
            <a:r>
              <a:rPr b="0" i="0" lang="en" sz="1200" u="none" cap="none" strike="noStrike">
                <a:solidFill>
                  <a:srgbClr val="0D0D0D"/>
                </a:solidFill>
                <a:highlight>
                  <a:srgbClr val="FFFFFF"/>
                </a:highlight>
                <a:latin typeface="Roboto"/>
                <a:ea typeface="Roboto"/>
                <a:cs typeface="Roboto"/>
                <a:sym typeface="Roboto"/>
              </a:rPr>
              <a:t>In the analysis of predictive models for rating drug feedback, Neural Network models outperformed others, demonstrating superior classification ability with lower error rates. </a:t>
            </a:r>
            <a:endParaRPr b="0" i="0" sz="1200" u="none" cap="none" strike="noStrike">
              <a:solidFill>
                <a:srgbClr val="0D0D0D"/>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00000"/>
              </a:lnSpc>
              <a:spcBef>
                <a:spcPts val="0"/>
              </a:spcBef>
              <a:spcAft>
                <a:spcPts val="0"/>
              </a:spcAft>
              <a:buClr>
                <a:srgbClr val="0D0D0D"/>
              </a:buClr>
              <a:buSzPts val="1200"/>
              <a:buFont typeface="Roboto"/>
              <a:buChar char="❖"/>
            </a:pPr>
            <a:r>
              <a:rPr b="0" i="0" lang="en" sz="1200" u="none" cap="none" strike="noStrike">
                <a:solidFill>
                  <a:srgbClr val="0D0D0D"/>
                </a:solidFill>
                <a:highlight>
                  <a:srgbClr val="FFFFFF"/>
                </a:highlight>
                <a:latin typeface="Roboto"/>
                <a:ea typeface="Roboto"/>
                <a:cs typeface="Roboto"/>
                <a:sym typeface="Roboto"/>
              </a:rPr>
              <a:t>The efficacy of neural networks in processing and making accurate predictions from patient feedback data suggests their strong potential in sentiment analysis applications.</a:t>
            </a:r>
            <a:endParaRPr b="0" i="0" sz="1200" u="none" cap="none" strike="noStrike">
              <a:solidFill>
                <a:srgbClr val="0D0D0D"/>
              </a:solidFill>
              <a:highlight>
                <a:srgbClr val="FFFFFF"/>
              </a:highlight>
              <a:latin typeface="Roboto"/>
              <a:ea typeface="Roboto"/>
              <a:cs typeface="Roboto"/>
              <a:sym typeface="Roboto"/>
            </a:endParaRPr>
          </a:p>
        </p:txBody>
      </p:sp>
      <p:sp>
        <p:nvSpPr>
          <p:cNvPr id="371" name="Google Shape;371;p54"/>
          <p:cNvSpPr txBox="1"/>
          <p:nvPr/>
        </p:nvSpPr>
        <p:spPr>
          <a:xfrm>
            <a:off x="8410675" y="4797325"/>
            <a:ext cx="6279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12</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6397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BUSINESS INSIGHTS AND RECOMMENDATION</a:t>
            </a:r>
            <a:endParaRPr>
              <a:latin typeface="Comic Sans MS"/>
              <a:ea typeface="Comic Sans MS"/>
              <a:cs typeface="Comic Sans MS"/>
              <a:sym typeface="Comic Sans MS"/>
            </a:endParaRPr>
          </a:p>
        </p:txBody>
      </p:sp>
      <p:sp>
        <p:nvSpPr>
          <p:cNvPr id="377" name="Google Shape;377;p55"/>
          <p:cNvSpPr txBox="1"/>
          <p:nvPr/>
        </p:nvSpPr>
        <p:spPr>
          <a:xfrm>
            <a:off x="82825" y="1436200"/>
            <a:ext cx="5029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From a business standpoint, this indicates a significant opportunity to apply neural networks for analyzing customer sentiment and feedback. </a:t>
            </a:r>
            <a:endParaRPr>
              <a:solidFill>
                <a:srgbClr val="0D0D0D"/>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By doing so, businesses can gain precise understanding of consumer opinions, leading to more informed decisions in product development, marketing strategies, and customer service enhancements.</a:t>
            </a:r>
            <a:endParaRPr>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For the case of diabetes, the topic weight was highest for the neutral patient feedback with side effect like abdominal pain, muscle pain, stomach pain etc while for obesity highest topic weight was observed for positive patient feedback with side effect like dizziness, nausea, dry mouth etc.</a:t>
            </a:r>
            <a:endParaRPr>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0D0D0D"/>
              </a:solidFill>
              <a:highlight>
                <a:srgbClr val="FFFFFF"/>
              </a:highlight>
              <a:latin typeface="Roboto"/>
              <a:ea typeface="Roboto"/>
              <a:cs typeface="Roboto"/>
              <a:sym typeface="Roboto"/>
            </a:endParaRPr>
          </a:p>
        </p:txBody>
      </p:sp>
      <p:pic>
        <p:nvPicPr>
          <p:cNvPr id="378" name="Google Shape;378;p55"/>
          <p:cNvPicPr preferRelativeResize="0"/>
          <p:nvPr/>
        </p:nvPicPr>
        <p:blipFill>
          <a:blip r:embed="rId3">
            <a:alphaModFix/>
          </a:blip>
          <a:stretch>
            <a:fillRect/>
          </a:stretch>
        </p:blipFill>
        <p:spPr>
          <a:xfrm>
            <a:off x="5487225" y="1567475"/>
            <a:ext cx="3316475" cy="2474450"/>
          </a:xfrm>
          <a:prstGeom prst="rect">
            <a:avLst/>
          </a:prstGeom>
          <a:noFill/>
          <a:ln>
            <a:noFill/>
          </a:ln>
        </p:spPr>
      </p:pic>
      <p:sp>
        <p:nvSpPr>
          <p:cNvPr id="379" name="Google Shape;379;p55"/>
          <p:cNvSpPr txBox="1"/>
          <p:nvPr/>
        </p:nvSpPr>
        <p:spPr>
          <a:xfrm>
            <a:off x="8441400" y="4848525"/>
            <a:ext cx="553200" cy="2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13</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608025" y="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840">
                <a:latin typeface="Comic Sans MS"/>
                <a:ea typeface="Comic Sans MS"/>
                <a:cs typeface="Comic Sans MS"/>
                <a:sym typeface="Comic Sans MS"/>
              </a:rPr>
              <a:t>QUESTIONS?</a:t>
            </a:r>
            <a:endParaRPr sz="2840">
              <a:latin typeface="Comic Sans MS"/>
              <a:ea typeface="Comic Sans MS"/>
              <a:cs typeface="Comic Sans MS"/>
              <a:sym typeface="Comic Sans MS"/>
            </a:endParaRPr>
          </a:p>
        </p:txBody>
      </p:sp>
      <p:pic>
        <p:nvPicPr>
          <p:cNvPr id="385" name="Google Shape;385;p56"/>
          <p:cNvPicPr preferRelativeResize="0"/>
          <p:nvPr/>
        </p:nvPicPr>
        <p:blipFill rotWithShape="1">
          <a:blip r:embed="rId3">
            <a:alphaModFix/>
          </a:blip>
          <a:srcRect b="0" l="5740" r="-5739" t="0"/>
          <a:stretch/>
        </p:blipFill>
        <p:spPr>
          <a:xfrm>
            <a:off x="1976825" y="791250"/>
            <a:ext cx="5350125" cy="2684875"/>
          </a:xfrm>
          <a:prstGeom prst="rect">
            <a:avLst/>
          </a:prstGeom>
          <a:noFill/>
          <a:ln>
            <a:noFill/>
          </a:ln>
        </p:spPr>
      </p:pic>
      <p:sp>
        <p:nvSpPr>
          <p:cNvPr id="386" name="Google Shape;386;p56"/>
          <p:cNvSpPr txBox="1"/>
          <p:nvPr/>
        </p:nvSpPr>
        <p:spPr>
          <a:xfrm>
            <a:off x="8369700" y="4694900"/>
            <a:ext cx="5427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14</a:t>
            </a:r>
            <a:endParaRPr sz="1300">
              <a:solidFill>
                <a:schemeClr val="accent1"/>
              </a:solidFill>
              <a:latin typeface="Lato"/>
              <a:ea typeface="Lato"/>
              <a:cs typeface="Lato"/>
              <a:sym typeface="Lato"/>
            </a:endParaRPr>
          </a:p>
        </p:txBody>
      </p:sp>
      <p:sp>
        <p:nvSpPr>
          <p:cNvPr id="387" name="Google Shape;387;p56"/>
          <p:cNvSpPr txBox="1"/>
          <p:nvPr/>
        </p:nvSpPr>
        <p:spPr>
          <a:xfrm>
            <a:off x="1102300" y="3291775"/>
            <a:ext cx="6495300" cy="14592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n" sz="4140">
                <a:solidFill>
                  <a:schemeClr val="dk2"/>
                </a:solidFill>
                <a:latin typeface="Comic Sans MS"/>
                <a:ea typeface="Comic Sans MS"/>
                <a:cs typeface="Comic Sans MS"/>
                <a:sym typeface="Comic Sans MS"/>
              </a:rPr>
              <a:t>And </a:t>
            </a:r>
            <a:br>
              <a:rPr b="1" lang="en" sz="4140">
                <a:solidFill>
                  <a:schemeClr val="dk2"/>
                </a:solidFill>
                <a:latin typeface="Comic Sans MS"/>
                <a:ea typeface="Comic Sans MS"/>
                <a:cs typeface="Comic Sans MS"/>
                <a:sym typeface="Comic Sans MS"/>
              </a:rPr>
            </a:br>
            <a:r>
              <a:rPr b="1" lang="en" sz="4140">
                <a:solidFill>
                  <a:schemeClr val="dk2"/>
                </a:solidFill>
                <a:latin typeface="Comic Sans MS"/>
                <a:ea typeface="Comic Sans MS"/>
                <a:cs typeface="Comic Sans MS"/>
                <a:sym typeface="Comic Sans MS"/>
              </a:rPr>
              <a:t>THANK YOU!</a:t>
            </a:r>
            <a:endParaRPr b="1" sz="4140">
              <a:solidFill>
                <a:schemeClr val="dk2"/>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78" name="Shape 278"/>
        <p:cNvGrpSpPr/>
        <p:nvPr/>
      </p:nvGrpSpPr>
      <p:grpSpPr>
        <a:xfrm>
          <a:off x="0" y="0"/>
          <a:ext cx="0" cy="0"/>
          <a:chOff x="0" y="0"/>
          <a:chExt cx="0" cy="0"/>
        </a:xfrm>
      </p:grpSpPr>
      <p:sp>
        <p:nvSpPr>
          <p:cNvPr id="279" name="Google Shape;279;p44"/>
          <p:cNvSpPr txBox="1"/>
          <p:nvPr>
            <p:ph idx="1" type="subTitle"/>
          </p:nvPr>
        </p:nvSpPr>
        <p:spPr>
          <a:xfrm>
            <a:off x="5806575" y="739300"/>
            <a:ext cx="2318400" cy="9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n">
                <a:solidFill>
                  <a:srgbClr val="233E30"/>
                </a:solidFill>
                <a:latin typeface="Roboto Medium"/>
                <a:ea typeface="Roboto Medium"/>
                <a:cs typeface="Roboto Medium"/>
                <a:sym typeface="Roboto Medium"/>
              </a:rPr>
              <a:t>Patient feedback on medications is a rich but underutilized resource in healthcare.</a:t>
            </a:r>
            <a:endParaRPr>
              <a:solidFill>
                <a:srgbClr val="233E30"/>
              </a:solidFill>
              <a:latin typeface="Roboto Medium"/>
              <a:ea typeface="Roboto Medium"/>
              <a:cs typeface="Roboto Medium"/>
              <a:sym typeface="Roboto Medium"/>
            </a:endParaRPr>
          </a:p>
        </p:txBody>
      </p:sp>
      <p:sp>
        <p:nvSpPr>
          <p:cNvPr id="280" name="Google Shape;280;p44"/>
          <p:cNvSpPr txBox="1"/>
          <p:nvPr>
            <p:ph idx="2" type="subTitle"/>
          </p:nvPr>
        </p:nvSpPr>
        <p:spPr>
          <a:xfrm>
            <a:off x="6258875" y="2177425"/>
            <a:ext cx="2318400" cy="10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n">
                <a:solidFill>
                  <a:srgbClr val="233E30"/>
                </a:solidFill>
                <a:latin typeface="Roboto Medium"/>
                <a:ea typeface="Roboto Medium"/>
                <a:cs typeface="Roboto Medium"/>
                <a:sym typeface="Roboto Medium"/>
              </a:rPr>
              <a:t>It can contribute significantly to the improvement of patient care and medication development.</a:t>
            </a:r>
            <a:endParaRPr>
              <a:solidFill>
                <a:srgbClr val="233E30"/>
              </a:solidFill>
              <a:latin typeface="Roboto Medium"/>
              <a:ea typeface="Roboto Medium"/>
              <a:cs typeface="Roboto Medium"/>
              <a:sym typeface="Roboto Medium"/>
            </a:endParaRPr>
          </a:p>
        </p:txBody>
      </p:sp>
      <p:sp>
        <p:nvSpPr>
          <p:cNvPr id="281" name="Google Shape;281;p44"/>
          <p:cNvSpPr txBox="1"/>
          <p:nvPr>
            <p:ph idx="3" type="subTitle"/>
          </p:nvPr>
        </p:nvSpPr>
        <p:spPr>
          <a:xfrm>
            <a:off x="666550" y="1225900"/>
            <a:ext cx="2318400" cy="121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100"/>
              <a:buNone/>
            </a:pPr>
            <a:r>
              <a:rPr lang="en">
                <a:solidFill>
                  <a:srgbClr val="233E30"/>
                </a:solidFill>
                <a:latin typeface="Roboto Medium"/>
                <a:ea typeface="Roboto Medium"/>
                <a:cs typeface="Roboto Medium"/>
                <a:sym typeface="Roboto Medium"/>
              </a:rPr>
              <a:t>However, this feedback is often vast, unstructured, and not systematically analyzed.</a:t>
            </a:r>
            <a:endParaRPr>
              <a:solidFill>
                <a:srgbClr val="233E30"/>
              </a:solidFill>
              <a:latin typeface="Roboto Medium"/>
              <a:ea typeface="Roboto Medium"/>
              <a:cs typeface="Roboto Medium"/>
              <a:sym typeface="Roboto Medium"/>
            </a:endParaRPr>
          </a:p>
        </p:txBody>
      </p:sp>
      <p:sp>
        <p:nvSpPr>
          <p:cNvPr id="282" name="Google Shape;282;p44"/>
          <p:cNvSpPr txBox="1"/>
          <p:nvPr>
            <p:ph idx="4" type="subTitle"/>
          </p:nvPr>
        </p:nvSpPr>
        <p:spPr>
          <a:xfrm>
            <a:off x="849300" y="3465575"/>
            <a:ext cx="2318400" cy="121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100"/>
              <a:buNone/>
            </a:pPr>
            <a:r>
              <a:rPr lang="en">
                <a:solidFill>
                  <a:srgbClr val="233E30"/>
                </a:solidFill>
                <a:latin typeface="Roboto Medium"/>
                <a:ea typeface="Roboto Medium"/>
                <a:cs typeface="Roboto Medium"/>
                <a:sym typeface="Roboto Medium"/>
              </a:rPr>
              <a:t>This presents a major challenge for healthcare providers and researchers.</a:t>
            </a:r>
            <a:endParaRPr>
              <a:solidFill>
                <a:srgbClr val="233E30"/>
              </a:solidFill>
              <a:latin typeface="Roboto Medium"/>
              <a:ea typeface="Roboto Medium"/>
              <a:cs typeface="Roboto Medium"/>
              <a:sym typeface="Roboto Medium"/>
            </a:endParaRPr>
          </a:p>
        </p:txBody>
      </p:sp>
      <p:sp>
        <p:nvSpPr>
          <p:cNvPr id="283" name="Google Shape;283;p44"/>
          <p:cNvSpPr txBox="1"/>
          <p:nvPr>
            <p:ph type="title"/>
          </p:nvPr>
        </p:nvSpPr>
        <p:spPr>
          <a:xfrm>
            <a:off x="1127650" y="1145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solidFill>
                  <a:srgbClr val="08170F"/>
                </a:solidFill>
                <a:latin typeface="Comic Sans MS"/>
                <a:ea typeface="Comic Sans MS"/>
                <a:cs typeface="Comic Sans MS"/>
                <a:sym typeface="Comic Sans MS"/>
              </a:rPr>
              <a:t>Introduction</a:t>
            </a:r>
            <a:endParaRPr>
              <a:solidFill>
                <a:srgbClr val="08170F"/>
              </a:solidFill>
              <a:latin typeface="Comic Sans MS"/>
              <a:ea typeface="Comic Sans MS"/>
              <a:cs typeface="Comic Sans MS"/>
              <a:sym typeface="Comic Sans MS"/>
            </a:endParaRPr>
          </a:p>
        </p:txBody>
      </p:sp>
      <p:sp>
        <p:nvSpPr>
          <p:cNvPr id="284" name="Google Shape;284;p44"/>
          <p:cNvSpPr txBox="1"/>
          <p:nvPr>
            <p:ph idx="5" type="subTitle"/>
          </p:nvPr>
        </p:nvSpPr>
        <p:spPr>
          <a:xfrm>
            <a:off x="5401875" y="3960725"/>
            <a:ext cx="2318400" cy="12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n">
                <a:solidFill>
                  <a:srgbClr val="233E30"/>
                </a:solidFill>
                <a:latin typeface="Roboto Medium"/>
                <a:ea typeface="Roboto Medium"/>
                <a:cs typeface="Roboto Medium"/>
                <a:sym typeface="Roboto Medium"/>
              </a:rPr>
              <a:t>A comprehensive approach is needed to effectively mine and analyze patient reviews.</a:t>
            </a:r>
            <a:endParaRPr>
              <a:solidFill>
                <a:srgbClr val="233E30"/>
              </a:solidFill>
              <a:latin typeface="Roboto Medium"/>
              <a:ea typeface="Roboto Medium"/>
              <a:cs typeface="Roboto Medium"/>
              <a:sym typeface="Roboto Medium"/>
            </a:endParaRPr>
          </a:p>
        </p:txBody>
      </p:sp>
      <p:sp>
        <p:nvSpPr>
          <p:cNvPr id="285" name="Google Shape;285;p44"/>
          <p:cNvSpPr txBox="1"/>
          <p:nvPr/>
        </p:nvSpPr>
        <p:spPr>
          <a:xfrm>
            <a:off x="8685150" y="4838300"/>
            <a:ext cx="3381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2</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709000" y="2653325"/>
            <a:ext cx="22401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AGENDA</a:t>
            </a:r>
            <a:endParaRPr>
              <a:latin typeface="Comic Sans MS"/>
              <a:ea typeface="Comic Sans MS"/>
              <a:cs typeface="Comic Sans MS"/>
              <a:sym typeface="Comic Sans MS"/>
            </a:endParaRPr>
          </a:p>
        </p:txBody>
      </p:sp>
      <p:sp>
        <p:nvSpPr>
          <p:cNvPr id="291" name="Google Shape;291;p45"/>
          <p:cNvSpPr txBox="1"/>
          <p:nvPr>
            <p:ph idx="1" type="body"/>
          </p:nvPr>
        </p:nvSpPr>
        <p:spPr>
          <a:xfrm>
            <a:off x="3444950" y="576275"/>
            <a:ext cx="5054100" cy="441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SzPts val="1300"/>
              <a:buNone/>
            </a:pPr>
            <a:r>
              <a:t/>
            </a:r>
            <a:endParaRPr sz="1400"/>
          </a:p>
          <a:p>
            <a:pPr indent="-317500" lvl="0" marL="457200" rtl="0" algn="l">
              <a:lnSpc>
                <a:spcPct val="115000"/>
              </a:lnSpc>
              <a:spcBef>
                <a:spcPts val="0"/>
              </a:spcBef>
              <a:spcAft>
                <a:spcPts val="0"/>
              </a:spcAft>
              <a:buSzPts val="1400"/>
              <a:buChar char="❖"/>
            </a:pPr>
            <a:r>
              <a:rPr lang="en" sz="1400"/>
              <a:t>Dataset Introduction and Source</a:t>
            </a:r>
            <a:endParaRPr sz="1400"/>
          </a:p>
          <a:p>
            <a:pPr indent="0" lvl="0" marL="457200" rtl="0" algn="l">
              <a:lnSpc>
                <a:spcPct val="115000"/>
              </a:lnSpc>
              <a:spcBef>
                <a:spcPts val="0"/>
              </a:spcBef>
              <a:spcAft>
                <a:spcPts val="0"/>
              </a:spcAft>
              <a:buSzPts val="1300"/>
              <a:buNone/>
            </a:pPr>
            <a:r>
              <a:t/>
            </a:r>
            <a:endParaRPr sz="1400"/>
          </a:p>
          <a:p>
            <a:pPr indent="-317500" lvl="0" marL="457200" rtl="0" algn="l">
              <a:lnSpc>
                <a:spcPct val="115000"/>
              </a:lnSpc>
              <a:spcBef>
                <a:spcPts val="0"/>
              </a:spcBef>
              <a:spcAft>
                <a:spcPts val="0"/>
              </a:spcAft>
              <a:buSzPts val="1400"/>
              <a:buChar char="❖"/>
            </a:pPr>
            <a:r>
              <a:rPr lang="en" sz="1400"/>
              <a:t>Challenges</a:t>
            </a:r>
            <a:endParaRPr sz="1400"/>
          </a:p>
          <a:p>
            <a:pPr indent="0" lvl="0" marL="457200" rtl="0" algn="l">
              <a:lnSpc>
                <a:spcPct val="115000"/>
              </a:lnSpc>
              <a:spcBef>
                <a:spcPts val="0"/>
              </a:spcBef>
              <a:spcAft>
                <a:spcPts val="0"/>
              </a:spcAft>
              <a:buSzPts val="1300"/>
              <a:buNone/>
            </a:pPr>
            <a:r>
              <a:t/>
            </a:r>
            <a:endParaRPr sz="1400"/>
          </a:p>
          <a:p>
            <a:pPr indent="-317500" lvl="0" marL="457200" rtl="0" algn="l">
              <a:lnSpc>
                <a:spcPct val="115000"/>
              </a:lnSpc>
              <a:spcBef>
                <a:spcPts val="0"/>
              </a:spcBef>
              <a:spcAft>
                <a:spcPts val="0"/>
              </a:spcAft>
              <a:buSzPts val="1400"/>
              <a:buChar char="❖"/>
            </a:pPr>
            <a:r>
              <a:rPr lang="en" sz="1400"/>
              <a:t>Problem Statement</a:t>
            </a:r>
            <a:endParaRPr sz="1400"/>
          </a:p>
          <a:p>
            <a:pPr indent="0" lvl="0" marL="457200" rtl="0" algn="l">
              <a:lnSpc>
                <a:spcPct val="115000"/>
              </a:lnSpc>
              <a:spcBef>
                <a:spcPts val="0"/>
              </a:spcBef>
              <a:spcAft>
                <a:spcPts val="0"/>
              </a:spcAft>
              <a:buSzPts val="1300"/>
              <a:buNone/>
            </a:pPr>
            <a:r>
              <a:t/>
            </a:r>
            <a:endParaRPr sz="1400"/>
          </a:p>
          <a:p>
            <a:pPr indent="-317500" lvl="0" marL="457200" rtl="0" algn="l">
              <a:lnSpc>
                <a:spcPct val="115000"/>
              </a:lnSpc>
              <a:spcBef>
                <a:spcPts val="0"/>
              </a:spcBef>
              <a:spcAft>
                <a:spcPts val="0"/>
              </a:spcAft>
              <a:buSzPts val="1400"/>
              <a:buChar char="❖"/>
            </a:pPr>
            <a:r>
              <a:rPr lang="en" sz="1400"/>
              <a:t>Text Analysis Approach</a:t>
            </a:r>
            <a:endParaRPr sz="1400"/>
          </a:p>
          <a:p>
            <a:pPr indent="0" lvl="0" marL="457200" rtl="0" algn="l">
              <a:lnSpc>
                <a:spcPct val="115000"/>
              </a:lnSpc>
              <a:spcBef>
                <a:spcPts val="0"/>
              </a:spcBef>
              <a:spcAft>
                <a:spcPts val="0"/>
              </a:spcAft>
              <a:buSzPts val="1300"/>
              <a:buNone/>
            </a:pPr>
            <a:r>
              <a:t/>
            </a:r>
            <a:endParaRPr sz="1400"/>
          </a:p>
          <a:p>
            <a:pPr indent="-317500" lvl="0" marL="457200" rtl="0" algn="l">
              <a:lnSpc>
                <a:spcPct val="115000"/>
              </a:lnSpc>
              <a:spcBef>
                <a:spcPts val="0"/>
              </a:spcBef>
              <a:spcAft>
                <a:spcPts val="0"/>
              </a:spcAft>
              <a:buSzPts val="1400"/>
              <a:buChar char="❖"/>
            </a:pPr>
            <a:r>
              <a:rPr lang="en" sz="1400"/>
              <a:t>Text Modelling</a:t>
            </a:r>
            <a:endParaRPr sz="1400"/>
          </a:p>
          <a:p>
            <a:pPr indent="0" lvl="0" marL="457200" rtl="0" algn="l">
              <a:lnSpc>
                <a:spcPct val="115000"/>
              </a:lnSpc>
              <a:spcBef>
                <a:spcPts val="0"/>
              </a:spcBef>
              <a:spcAft>
                <a:spcPts val="0"/>
              </a:spcAft>
              <a:buSzPts val="1300"/>
              <a:buNone/>
            </a:pPr>
            <a:r>
              <a:t/>
            </a:r>
            <a:endParaRPr sz="1400"/>
          </a:p>
          <a:p>
            <a:pPr indent="-317500" lvl="0" marL="457200" rtl="0" algn="l">
              <a:lnSpc>
                <a:spcPct val="115000"/>
              </a:lnSpc>
              <a:spcBef>
                <a:spcPts val="0"/>
              </a:spcBef>
              <a:spcAft>
                <a:spcPts val="0"/>
              </a:spcAft>
              <a:buSzPts val="1400"/>
              <a:buChar char="❖"/>
            </a:pPr>
            <a:r>
              <a:rPr lang="en" sz="1400"/>
              <a:t>Model Comparison</a:t>
            </a:r>
            <a:endParaRPr sz="1400"/>
          </a:p>
          <a:p>
            <a:pPr indent="0" lvl="0" marL="457200" rtl="0" algn="l">
              <a:lnSpc>
                <a:spcPct val="115000"/>
              </a:lnSpc>
              <a:spcBef>
                <a:spcPts val="0"/>
              </a:spcBef>
              <a:spcAft>
                <a:spcPts val="0"/>
              </a:spcAft>
              <a:buSzPts val="1300"/>
              <a:buNone/>
            </a:pPr>
            <a:r>
              <a:t/>
            </a:r>
            <a:endParaRPr sz="1400"/>
          </a:p>
          <a:p>
            <a:pPr indent="-317500" lvl="0" marL="457200" rtl="0" algn="l">
              <a:lnSpc>
                <a:spcPct val="115000"/>
              </a:lnSpc>
              <a:spcBef>
                <a:spcPts val="0"/>
              </a:spcBef>
              <a:spcAft>
                <a:spcPts val="0"/>
              </a:spcAft>
              <a:buSzPts val="1400"/>
              <a:buChar char="❖"/>
            </a:pPr>
            <a:r>
              <a:rPr lang="en" sz="1400"/>
              <a:t>Conclusion</a:t>
            </a:r>
            <a:endParaRPr sz="1400"/>
          </a:p>
          <a:p>
            <a:pPr indent="0" lvl="0" marL="457200" rtl="0" algn="l">
              <a:lnSpc>
                <a:spcPct val="115000"/>
              </a:lnSpc>
              <a:spcBef>
                <a:spcPts val="0"/>
              </a:spcBef>
              <a:spcAft>
                <a:spcPts val="0"/>
              </a:spcAft>
              <a:buSzPts val="1300"/>
              <a:buNone/>
            </a:pPr>
            <a:r>
              <a:t/>
            </a:r>
            <a:endParaRPr sz="1400"/>
          </a:p>
          <a:p>
            <a:pPr indent="-317500" lvl="0" marL="457200" rtl="0" algn="l">
              <a:lnSpc>
                <a:spcPct val="115000"/>
              </a:lnSpc>
              <a:spcBef>
                <a:spcPts val="0"/>
              </a:spcBef>
              <a:spcAft>
                <a:spcPts val="0"/>
              </a:spcAft>
              <a:buSzPts val="1400"/>
              <a:buChar char="❖"/>
            </a:pPr>
            <a:r>
              <a:rPr lang="en" sz="1400"/>
              <a:t>Business Insights</a:t>
            </a:r>
            <a:endParaRPr sz="1400"/>
          </a:p>
        </p:txBody>
      </p:sp>
      <p:sp>
        <p:nvSpPr>
          <p:cNvPr id="292" name="Google Shape;292;p45"/>
          <p:cNvSpPr txBox="1"/>
          <p:nvPr/>
        </p:nvSpPr>
        <p:spPr>
          <a:xfrm>
            <a:off x="8695400" y="4776850"/>
            <a:ext cx="2970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3</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589375"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DATASET INTRODUCTION  </a:t>
            </a:r>
            <a:endParaRPr>
              <a:latin typeface="Comic Sans MS"/>
              <a:ea typeface="Comic Sans MS"/>
              <a:cs typeface="Comic Sans MS"/>
              <a:sym typeface="Comic Sans MS"/>
            </a:endParaRPr>
          </a:p>
        </p:txBody>
      </p:sp>
      <p:sp>
        <p:nvSpPr>
          <p:cNvPr id="298" name="Google Shape;298;p46"/>
          <p:cNvSpPr txBox="1"/>
          <p:nvPr>
            <p:ph idx="1" type="body"/>
          </p:nvPr>
        </p:nvSpPr>
        <p:spPr>
          <a:xfrm>
            <a:off x="219650" y="1320125"/>
            <a:ext cx="8601600" cy="3649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300"/>
              <a:buNone/>
            </a:pPr>
            <a:r>
              <a:rPr lang="en" sz="1400">
                <a:solidFill>
                  <a:srgbClr val="0D0D0D"/>
                </a:solidFill>
                <a:highlight>
                  <a:srgbClr val="FFFFFF"/>
                </a:highlight>
                <a:latin typeface="Roboto"/>
                <a:ea typeface="Roboto"/>
                <a:cs typeface="Roboto"/>
                <a:sym typeface="Roboto"/>
              </a:rPr>
              <a:t>The "Drug Review Prediction" dataset on Kaggle comprises patient feedback on medications, designed to help analyze and understand patient experiences with their treatments. </a:t>
            </a:r>
            <a:endParaRPr sz="1400">
              <a:solidFill>
                <a:srgbClr val="0D0D0D"/>
              </a:solidFill>
              <a:highlight>
                <a:srgbClr val="FFFFFF"/>
              </a:highlight>
              <a:latin typeface="Roboto"/>
              <a:ea typeface="Roboto"/>
              <a:cs typeface="Roboto"/>
              <a:sym typeface="Roboto"/>
            </a:endParaRPr>
          </a:p>
          <a:p>
            <a:pPr indent="0" lvl="0" marL="0" rtl="0" algn="l">
              <a:lnSpc>
                <a:spcPct val="105000"/>
              </a:lnSpc>
              <a:spcBef>
                <a:spcPts val="1200"/>
              </a:spcBef>
              <a:spcAft>
                <a:spcPts val="0"/>
              </a:spcAft>
              <a:buSzPts val="1300"/>
              <a:buNone/>
            </a:pPr>
            <a:r>
              <a:rPr lang="en" sz="1400">
                <a:solidFill>
                  <a:srgbClr val="0D0D0D"/>
                </a:solidFill>
                <a:highlight>
                  <a:srgbClr val="FFFFFF"/>
                </a:highlight>
                <a:latin typeface="Roboto"/>
                <a:ea typeface="Roboto"/>
                <a:cs typeface="Roboto"/>
                <a:sym typeface="Roboto"/>
              </a:rPr>
              <a:t>The dataset contains over 3500 drugs for varying health situations, over 200,000 observations, 4 attributes, and tens of thousands of texts by users of their experience.</a:t>
            </a:r>
            <a:endParaRPr sz="1400">
              <a:solidFill>
                <a:srgbClr val="0D0D0D"/>
              </a:solidFill>
              <a:highlight>
                <a:srgbClr val="FFFFFF"/>
              </a:highlight>
              <a:latin typeface="Roboto"/>
              <a:ea typeface="Roboto"/>
              <a:cs typeface="Roboto"/>
              <a:sym typeface="Roboto"/>
            </a:endParaRPr>
          </a:p>
          <a:p>
            <a:pPr indent="0" lvl="0" marL="0" rtl="0" algn="l">
              <a:lnSpc>
                <a:spcPct val="105000"/>
              </a:lnSpc>
              <a:spcBef>
                <a:spcPts val="1200"/>
              </a:spcBef>
              <a:spcAft>
                <a:spcPts val="0"/>
              </a:spcAft>
              <a:buSzPts val="1300"/>
              <a:buNone/>
            </a:pPr>
            <a:r>
              <a:t/>
            </a:r>
            <a:endParaRPr sz="1400">
              <a:solidFill>
                <a:srgbClr val="0D0D0D"/>
              </a:solidFill>
              <a:highlight>
                <a:srgbClr val="FFFFFF"/>
              </a:highlight>
              <a:latin typeface="Roboto"/>
              <a:ea typeface="Roboto"/>
              <a:cs typeface="Roboto"/>
              <a:sym typeface="Roboto"/>
            </a:endParaRPr>
          </a:p>
          <a:p>
            <a:pPr indent="-311150" lvl="0" marL="457200" rtl="0" algn="l">
              <a:lnSpc>
                <a:spcPct val="105000"/>
              </a:lnSpc>
              <a:spcBef>
                <a:spcPts val="1200"/>
              </a:spcBef>
              <a:spcAft>
                <a:spcPts val="0"/>
              </a:spcAft>
              <a:buClr>
                <a:srgbClr val="0D0D0D"/>
              </a:buClr>
              <a:buSzPts val="1300"/>
              <a:buFont typeface="Roboto"/>
              <a:buChar char="❖"/>
            </a:pPr>
            <a:r>
              <a:rPr b="1" lang="en">
                <a:solidFill>
                  <a:srgbClr val="0D0D0D"/>
                </a:solidFill>
                <a:highlight>
                  <a:srgbClr val="FFFFFF"/>
                </a:highlight>
                <a:latin typeface="Roboto"/>
                <a:ea typeface="Roboto"/>
                <a:cs typeface="Roboto"/>
                <a:sym typeface="Roboto"/>
              </a:rPr>
              <a:t>Drug Name</a:t>
            </a:r>
            <a:r>
              <a:rPr lang="en">
                <a:solidFill>
                  <a:srgbClr val="0D0D0D"/>
                </a:solidFill>
                <a:highlight>
                  <a:srgbClr val="FFFFFF"/>
                </a:highlight>
                <a:latin typeface="Roboto"/>
                <a:ea typeface="Roboto"/>
                <a:cs typeface="Roboto"/>
                <a:sym typeface="Roboto"/>
              </a:rPr>
              <a:t>: Identifies the medication reviewed.</a:t>
            </a:r>
            <a:endParaRPr>
              <a:solidFill>
                <a:srgbClr val="0D0D0D"/>
              </a:solidFill>
              <a:highlight>
                <a:srgbClr val="FFFFFF"/>
              </a:highlight>
              <a:latin typeface="Roboto"/>
              <a:ea typeface="Roboto"/>
              <a:cs typeface="Roboto"/>
              <a:sym typeface="Roboto"/>
            </a:endParaRPr>
          </a:p>
          <a:p>
            <a:pPr indent="-311150" lvl="0" marL="457200" rtl="0" algn="l">
              <a:lnSpc>
                <a:spcPct val="105000"/>
              </a:lnSpc>
              <a:spcBef>
                <a:spcPts val="0"/>
              </a:spcBef>
              <a:spcAft>
                <a:spcPts val="0"/>
              </a:spcAft>
              <a:buClr>
                <a:srgbClr val="0D0D0D"/>
              </a:buClr>
              <a:buSzPts val="1300"/>
              <a:buFont typeface="Roboto"/>
              <a:buChar char="❖"/>
            </a:pPr>
            <a:r>
              <a:rPr b="1" lang="en">
                <a:solidFill>
                  <a:srgbClr val="0D0D0D"/>
                </a:solidFill>
                <a:highlight>
                  <a:srgbClr val="FFFFFF"/>
                </a:highlight>
                <a:latin typeface="Roboto"/>
                <a:ea typeface="Roboto"/>
                <a:cs typeface="Roboto"/>
                <a:sym typeface="Roboto"/>
              </a:rPr>
              <a:t>Condition</a:t>
            </a:r>
            <a:r>
              <a:rPr lang="en">
                <a:solidFill>
                  <a:srgbClr val="0D0D0D"/>
                </a:solidFill>
                <a:highlight>
                  <a:srgbClr val="FFFFFF"/>
                </a:highlight>
                <a:latin typeface="Roboto"/>
                <a:ea typeface="Roboto"/>
                <a:cs typeface="Roboto"/>
                <a:sym typeface="Roboto"/>
              </a:rPr>
              <a:t>: Specifies the medical condition treated by the drug.</a:t>
            </a:r>
            <a:endParaRPr>
              <a:solidFill>
                <a:srgbClr val="0D0D0D"/>
              </a:solidFill>
              <a:highlight>
                <a:srgbClr val="FFFFFF"/>
              </a:highlight>
              <a:latin typeface="Roboto"/>
              <a:ea typeface="Roboto"/>
              <a:cs typeface="Roboto"/>
              <a:sym typeface="Roboto"/>
            </a:endParaRPr>
          </a:p>
          <a:p>
            <a:pPr indent="-311150" lvl="0" marL="457200" rtl="0" algn="l">
              <a:lnSpc>
                <a:spcPct val="105000"/>
              </a:lnSpc>
              <a:spcBef>
                <a:spcPts val="0"/>
              </a:spcBef>
              <a:spcAft>
                <a:spcPts val="0"/>
              </a:spcAft>
              <a:buClr>
                <a:srgbClr val="0D0D0D"/>
              </a:buClr>
              <a:buSzPts val="1300"/>
              <a:buFont typeface="Roboto"/>
              <a:buChar char="❖"/>
            </a:pPr>
            <a:r>
              <a:rPr b="1" lang="en">
                <a:solidFill>
                  <a:srgbClr val="0D0D0D"/>
                </a:solidFill>
                <a:highlight>
                  <a:srgbClr val="FFFFFF"/>
                </a:highlight>
                <a:latin typeface="Roboto"/>
                <a:ea typeface="Roboto"/>
                <a:cs typeface="Roboto"/>
                <a:sym typeface="Roboto"/>
              </a:rPr>
              <a:t>Review</a:t>
            </a:r>
            <a:r>
              <a:rPr lang="en">
                <a:solidFill>
                  <a:srgbClr val="0D0D0D"/>
                </a:solidFill>
                <a:highlight>
                  <a:srgbClr val="FFFFFF"/>
                </a:highlight>
                <a:latin typeface="Roboto"/>
                <a:ea typeface="Roboto"/>
                <a:cs typeface="Roboto"/>
                <a:sym typeface="Roboto"/>
              </a:rPr>
              <a:t>: Textual feedback provided by the patient.</a:t>
            </a:r>
            <a:endParaRPr>
              <a:solidFill>
                <a:srgbClr val="0D0D0D"/>
              </a:solidFill>
              <a:highlight>
                <a:srgbClr val="FFFFFF"/>
              </a:highlight>
              <a:latin typeface="Roboto"/>
              <a:ea typeface="Roboto"/>
              <a:cs typeface="Roboto"/>
              <a:sym typeface="Roboto"/>
            </a:endParaRPr>
          </a:p>
          <a:p>
            <a:pPr indent="-311150" lvl="0" marL="457200" rtl="0" algn="l">
              <a:lnSpc>
                <a:spcPct val="105000"/>
              </a:lnSpc>
              <a:spcBef>
                <a:spcPts val="0"/>
              </a:spcBef>
              <a:spcAft>
                <a:spcPts val="0"/>
              </a:spcAft>
              <a:buClr>
                <a:srgbClr val="0D0D0D"/>
              </a:buClr>
              <a:buSzPts val="1300"/>
              <a:buFont typeface="Roboto"/>
              <a:buChar char="❖"/>
            </a:pPr>
            <a:r>
              <a:rPr b="1" lang="en">
                <a:solidFill>
                  <a:srgbClr val="0D0D0D"/>
                </a:solidFill>
                <a:highlight>
                  <a:srgbClr val="FFFFFF"/>
                </a:highlight>
                <a:latin typeface="Roboto"/>
                <a:ea typeface="Roboto"/>
                <a:cs typeface="Roboto"/>
                <a:sym typeface="Roboto"/>
              </a:rPr>
              <a:t>Rating</a:t>
            </a:r>
            <a:r>
              <a:rPr lang="en">
                <a:solidFill>
                  <a:srgbClr val="0D0D0D"/>
                </a:solidFill>
                <a:highlight>
                  <a:srgbClr val="FFFFFF"/>
                </a:highlight>
                <a:latin typeface="Roboto"/>
                <a:ea typeface="Roboto"/>
                <a:cs typeface="Roboto"/>
                <a:sym typeface="Roboto"/>
              </a:rPr>
              <a:t>: Numerical rating given to the drug by the patient.</a:t>
            </a:r>
            <a:endParaRPr>
              <a:solidFill>
                <a:srgbClr val="0D0D0D"/>
              </a:solidFill>
              <a:highlight>
                <a:srgbClr val="FFFFFF"/>
              </a:highlight>
              <a:latin typeface="Roboto"/>
              <a:ea typeface="Roboto"/>
              <a:cs typeface="Roboto"/>
              <a:sym typeface="Roboto"/>
            </a:endParaRPr>
          </a:p>
          <a:p>
            <a:pPr indent="0" lvl="0" marL="457200" rtl="0" algn="l">
              <a:lnSpc>
                <a:spcPct val="105000"/>
              </a:lnSpc>
              <a:spcBef>
                <a:spcPts val="0"/>
              </a:spcBef>
              <a:spcAft>
                <a:spcPts val="0"/>
              </a:spcAft>
              <a:buNone/>
            </a:pPr>
            <a:r>
              <a:t/>
            </a:r>
            <a:endParaRPr>
              <a:solidFill>
                <a:srgbClr val="0D0D0D"/>
              </a:solidFill>
              <a:highlight>
                <a:srgbClr val="FFFFFF"/>
              </a:highlight>
              <a:latin typeface="Roboto"/>
              <a:ea typeface="Roboto"/>
              <a:cs typeface="Roboto"/>
              <a:sym typeface="Roboto"/>
            </a:endParaRPr>
          </a:p>
          <a:p>
            <a:pPr indent="0" lvl="0" marL="0" rtl="0" algn="l">
              <a:lnSpc>
                <a:spcPct val="105000"/>
              </a:lnSpc>
              <a:spcBef>
                <a:spcPts val="1500"/>
              </a:spcBef>
              <a:spcAft>
                <a:spcPts val="0"/>
              </a:spcAft>
              <a:buSzPts val="1300"/>
              <a:buNone/>
            </a:pPr>
            <a:r>
              <a:rPr lang="en" sz="1500">
                <a:solidFill>
                  <a:srgbClr val="000000"/>
                </a:solidFill>
                <a:latin typeface="Proxima Nova"/>
                <a:ea typeface="Proxima Nova"/>
                <a:cs typeface="Proxima Nova"/>
                <a:sym typeface="Proxima Nova"/>
              </a:rPr>
              <a:t>Source :</a:t>
            </a:r>
            <a:r>
              <a:rPr lang="en" sz="1500">
                <a:solidFill>
                  <a:schemeClr val="hlink"/>
                </a:solidFill>
                <a:uFill>
                  <a:noFill/>
                </a:uFill>
                <a:latin typeface="Proxima Nova"/>
                <a:ea typeface="Proxima Nova"/>
                <a:cs typeface="Proxima Nova"/>
                <a:sym typeface="Proxima Nova"/>
                <a:hlinkClick r:id="rId3"/>
              </a:rPr>
              <a:t> </a:t>
            </a:r>
            <a:r>
              <a:rPr lang="en" sz="1400" u="sng">
                <a:solidFill>
                  <a:schemeClr val="hlink"/>
                </a:solidFill>
                <a:highlight>
                  <a:srgbClr val="FFFFFF"/>
                </a:highlight>
                <a:latin typeface="Roboto"/>
                <a:ea typeface="Roboto"/>
                <a:cs typeface="Roboto"/>
                <a:sym typeface="Roboto"/>
                <a:hlinkClick r:id="rId4"/>
              </a:rPr>
              <a:t>https://www.kaggle.com/datasets/oladayoowoeye/drug-review-prediction-sentiment-analysis</a:t>
            </a:r>
            <a:endParaRPr sz="1400">
              <a:solidFill>
                <a:srgbClr val="0D0D0D"/>
              </a:solidFill>
              <a:highlight>
                <a:srgbClr val="FFFFFF"/>
              </a:highlight>
              <a:latin typeface="Roboto"/>
              <a:ea typeface="Roboto"/>
              <a:cs typeface="Roboto"/>
              <a:sym typeface="Roboto"/>
            </a:endParaRPr>
          </a:p>
        </p:txBody>
      </p:sp>
      <p:sp>
        <p:nvSpPr>
          <p:cNvPr id="299" name="Google Shape;299;p46"/>
          <p:cNvSpPr txBox="1"/>
          <p:nvPr/>
        </p:nvSpPr>
        <p:spPr>
          <a:xfrm>
            <a:off x="8756850" y="4817800"/>
            <a:ext cx="2664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4</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303" name="Shape 303"/>
        <p:cNvGrpSpPr/>
        <p:nvPr/>
      </p:nvGrpSpPr>
      <p:grpSpPr>
        <a:xfrm>
          <a:off x="0" y="0"/>
          <a:ext cx="0" cy="0"/>
          <a:chOff x="0" y="0"/>
          <a:chExt cx="0" cy="0"/>
        </a:xfrm>
      </p:grpSpPr>
      <p:sp>
        <p:nvSpPr>
          <p:cNvPr id="304" name="Google Shape;304;p47"/>
          <p:cNvSpPr txBox="1"/>
          <p:nvPr>
            <p:ph idx="1" type="subTitle"/>
          </p:nvPr>
        </p:nvSpPr>
        <p:spPr>
          <a:xfrm>
            <a:off x="6595075" y="2305850"/>
            <a:ext cx="2096100" cy="13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lang="en">
                <a:solidFill>
                  <a:srgbClr val="233E30"/>
                </a:solidFill>
                <a:latin typeface="Roboto Medium"/>
                <a:ea typeface="Roboto Medium"/>
                <a:cs typeface="Roboto Medium"/>
                <a:sym typeface="Roboto Medium"/>
              </a:rPr>
              <a:t>There is a need for systematic analysis methods and tools.</a:t>
            </a:r>
            <a:endParaRPr>
              <a:solidFill>
                <a:srgbClr val="233E30"/>
              </a:solidFill>
              <a:latin typeface="Roboto Medium"/>
              <a:ea typeface="Roboto Medium"/>
              <a:cs typeface="Roboto Medium"/>
              <a:sym typeface="Roboto Medium"/>
            </a:endParaRPr>
          </a:p>
        </p:txBody>
      </p:sp>
      <p:sp>
        <p:nvSpPr>
          <p:cNvPr id="305" name="Google Shape;305;p47"/>
          <p:cNvSpPr txBox="1"/>
          <p:nvPr>
            <p:ph type="title"/>
          </p:nvPr>
        </p:nvSpPr>
        <p:spPr>
          <a:xfrm>
            <a:off x="1730850" y="401725"/>
            <a:ext cx="56823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solidFill>
                  <a:srgbClr val="08170F"/>
                </a:solidFill>
                <a:latin typeface="Comic Sans MS"/>
                <a:ea typeface="Comic Sans MS"/>
                <a:cs typeface="Comic Sans MS"/>
                <a:sym typeface="Comic Sans MS"/>
              </a:rPr>
              <a:t>Challenges in Analyzing Patient Feedback</a:t>
            </a:r>
            <a:endParaRPr>
              <a:solidFill>
                <a:srgbClr val="08170F"/>
              </a:solidFill>
              <a:latin typeface="Comic Sans MS"/>
              <a:ea typeface="Comic Sans MS"/>
              <a:cs typeface="Comic Sans MS"/>
              <a:sym typeface="Comic Sans MS"/>
            </a:endParaRPr>
          </a:p>
        </p:txBody>
      </p:sp>
      <p:sp>
        <p:nvSpPr>
          <p:cNvPr id="306" name="Google Shape;306;p47"/>
          <p:cNvSpPr txBox="1"/>
          <p:nvPr>
            <p:ph idx="2" type="subTitle"/>
          </p:nvPr>
        </p:nvSpPr>
        <p:spPr>
          <a:xfrm>
            <a:off x="467425" y="1394975"/>
            <a:ext cx="2198400" cy="822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300"/>
              <a:buNone/>
            </a:pPr>
            <a:r>
              <a:rPr lang="en">
                <a:solidFill>
                  <a:srgbClr val="233E30"/>
                </a:solidFill>
                <a:latin typeface="Roboto Medium"/>
                <a:ea typeface="Roboto Medium"/>
                <a:cs typeface="Roboto Medium"/>
                <a:sym typeface="Roboto Medium"/>
              </a:rPr>
              <a:t>Patient feedback is often vast, unstructured, and difficult to analyze.</a:t>
            </a:r>
            <a:endParaRPr>
              <a:solidFill>
                <a:srgbClr val="233E30"/>
              </a:solidFill>
              <a:latin typeface="Roboto Medium"/>
              <a:ea typeface="Roboto Medium"/>
              <a:cs typeface="Roboto Medium"/>
              <a:sym typeface="Roboto Medium"/>
            </a:endParaRPr>
          </a:p>
        </p:txBody>
      </p:sp>
      <p:sp>
        <p:nvSpPr>
          <p:cNvPr id="307" name="Google Shape;307;p47"/>
          <p:cNvSpPr txBox="1"/>
          <p:nvPr>
            <p:ph idx="3" type="subTitle"/>
          </p:nvPr>
        </p:nvSpPr>
        <p:spPr>
          <a:xfrm>
            <a:off x="456700" y="3405075"/>
            <a:ext cx="2579400" cy="885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300"/>
              <a:buNone/>
            </a:pPr>
            <a:r>
              <a:rPr lang="en">
                <a:solidFill>
                  <a:srgbClr val="233E30"/>
                </a:solidFill>
                <a:latin typeface="Roboto Medium"/>
                <a:ea typeface="Roboto Medium"/>
                <a:cs typeface="Roboto Medium"/>
                <a:sym typeface="Roboto Medium"/>
              </a:rPr>
              <a:t>The focus of this presentation is on metabolic diseases like diabetes and obesity.</a:t>
            </a:r>
            <a:endParaRPr>
              <a:solidFill>
                <a:srgbClr val="233E30"/>
              </a:solidFill>
              <a:latin typeface="Roboto Medium"/>
              <a:ea typeface="Roboto Medium"/>
              <a:cs typeface="Roboto Medium"/>
              <a:sym typeface="Roboto Medium"/>
            </a:endParaRPr>
          </a:p>
        </p:txBody>
      </p:sp>
      <p:sp>
        <p:nvSpPr>
          <p:cNvPr id="308" name="Google Shape;308;p47"/>
          <p:cNvSpPr txBox="1"/>
          <p:nvPr/>
        </p:nvSpPr>
        <p:spPr>
          <a:xfrm>
            <a:off x="8777350" y="4715375"/>
            <a:ext cx="2868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Inter Medium"/>
                <a:ea typeface="Inter Medium"/>
                <a:cs typeface="Inter Medium"/>
                <a:sym typeface="Inter Medium"/>
              </a:rPr>
              <a:t>5</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792875"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PROBLEM STATEMENT</a:t>
            </a:r>
            <a:endParaRPr>
              <a:latin typeface="Comic Sans MS"/>
              <a:ea typeface="Comic Sans MS"/>
              <a:cs typeface="Comic Sans MS"/>
              <a:sym typeface="Comic Sans MS"/>
            </a:endParaRPr>
          </a:p>
        </p:txBody>
      </p:sp>
      <p:sp>
        <p:nvSpPr>
          <p:cNvPr id="314" name="Google Shape;314;p48"/>
          <p:cNvSpPr txBox="1"/>
          <p:nvPr>
            <p:ph idx="1" type="body"/>
          </p:nvPr>
        </p:nvSpPr>
        <p:spPr>
          <a:xfrm>
            <a:off x="208775" y="1441200"/>
            <a:ext cx="8677500" cy="320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solidFill>
                  <a:srgbClr val="0D0D0D"/>
                </a:solidFill>
                <a:highlight>
                  <a:srgbClr val="FFFFFF"/>
                </a:highlight>
                <a:latin typeface="Roboto"/>
                <a:ea typeface="Roboto"/>
                <a:cs typeface="Roboto"/>
                <a:sym typeface="Roboto"/>
              </a:rPr>
              <a:t>Our business problem statement was to tackle the challenge of analyzing unstructured patient feedback on medications, focusing on metabolic diseases.</a:t>
            </a:r>
            <a:endParaRPr>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300"/>
              <a:buNone/>
            </a:pPr>
            <a:r>
              <a:t/>
            </a:r>
            <a:endParaRPr>
              <a:solidFill>
                <a:srgbClr val="0D0D0D"/>
              </a:solidFill>
              <a:highlight>
                <a:srgbClr val="FFFFFF"/>
              </a:highlight>
              <a:latin typeface="Roboto"/>
              <a:ea typeface="Roboto"/>
              <a:cs typeface="Roboto"/>
              <a:sym typeface="Roboto"/>
            </a:endParaRPr>
          </a:p>
          <a:p>
            <a:pPr indent="-311150" lvl="0" marL="457200" rtl="0" algn="l">
              <a:lnSpc>
                <a:spcPct val="115000"/>
              </a:lnSpc>
              <a:spcBef>
                <a:spcPts val="120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Managing dataset complexity by narrowing the analysis to diabetes and obesity as the disease focus.</a:t>
            </a:r>
            <a:endParaRPr>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SzPts val="1300"/>
              <a:buNone/>
            </a:pPr>
            <a:r>
              <a:t/>
            </a:r>
            <a:endParaRPr>
              <a:solidFill>
                <a:srgbClr val="0D0D0D"/>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Categorizing reviews into positive, negative, or neutral for analysis.</a:t>
            </a:r>
            <a:endParaRPr>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SzPts val="1300"/>
              <a:buNone/>
            </a:pPr>
            <a:r>
              <a:t/>
            </a:r>
            <a:endParaRPr>
              <a:solidFill>
                <a:srgbClr val="0D0D0D"/>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Analyzing reviews with medication as the target variable.</a:t>
            </a:r>
            <a:endParaRPr>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SzPts val="1300"/>
              <a:buNone/>
            </a:pPr>
            <a:r>
              <a:t/>
            </a:r>
            <a:endParaRPr>
              <a:solidFill>
                <a:srgbClr val="0D0D0D"/>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Aiming to clarify the relationship between patient feedback and medication efficacy.</a:t>
            </a:r>
            <a:endParaRPr>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SzPts val="1300"/>
              <a:buNone/>
            </a:pPr>
            <a:r>
              <a:t/>
            </a:r>
            <a:endParaRPr>
              <a:solidFill>
                <a:srgbClr val="0D0D0D"/>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lang="en">
                <a:solidFill>
                  <a:srgbClr val="0D0D0D"/>
                </a:solidFill>
                <a:highlight>
                  <a:srgbClr val="FFFFFF"/>
                </a:highlight>
                <a:latin typeface="Roboto"/>
                <a:ea typeface="Roboto"/>
                <a:cs typeface="Roboto"/>
                <a:sym typeface="Roboto"/>
              </a:rPr>
              <a:t>Seeking actionable insights for improving care and medication development.</a:t>
            </a:r>
            <a:endParaRPr>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1200"/>
              </a:spcAft>
              <a:buSzPts val="1300"/>
              <a:buNone/>
            </a:pPr>
            <a:r>
              <a:t/>
            </a:r>
            <a:endParaRPr sz="1200">
              <a:solidFill>
                <a:srgbClr val="0D0D0D"/>
              </a:solidFill>
              <a:highlight>
                <a:srgbClr val="FFFFFF"/>
              </a:highlight>
              <a:latin typeface="Roboto"/>
              <a:ea typeface="Roboto"/>
              <a:cs typeface="Roboto"/>
              <a:sym typeface="Roboto"/>
            </a:endParaRPr>
          </a:p>
        </p:txBody>
      </p:sp>
      <p:sp>
        <p:nvSpPr>
          <p:cNvPr id="315" name="Google Shape;315;p48"/>
          <p:cNvSpPr txBox="1"/>
          <p:nvPr/>
        </p:nvSpPr>
        <p:spPr>
          <a:xfrm>
            <a:off x="8726125" y="4817800"/>
            <a:ext cx="3279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6</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673300" y="-515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TEXT ANALYSIS APPROACH</a:t>
            </a:r>
            <a:endParaRPr>
              <a:latin typeface="Comic Sans MS"/>
              <a:ea typeface="Comic Sans MS"/>
              <a:cs typeface="Comic Sans MS"/>
              <a:sym typeface="Comic Sans MS"/>
            </a:endParaRPr>
          </a:p>
        </p:txBody>
      </p:sp>
      <p:sp>
        <p:nvSpPr>
          <p:cNvPr id="321" name="Google Shape;321;p49"/>
          <p:cNvSpPr txBox="1"/>
          <p:nvPr/>
        </p:nvSpPr>
        <p:spPr>
          <a:xfrm>
            <a:off x="266038" y="1428875"/>
            <a:ext cx="3643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chemeClr val="accent1"/>
                </a:solidFill>
                <a:latin typeface="Roboto"/>
                <a:ea typeface="Roboto"/>
                <a:cs typeface="Roboto"/>
                <a:sym typeface="Roboto"/>
              </a:rPr>
              <a:t>For Diabetes </a:t>
            </a:r>
            <a:endParaRPr b="1" i="0" sz="1300" u="none" cap="none" strike="noStrike">
              <a:solidFill>
                <a:schemeClr val="accent1"/>
              </a:solidFill>
              <a:latin typeface="Roboto"/>
              <a:ea typeface="Roboto"/>
              <a:cs typeface="Roboto"/>
              <a:sym typeface="Roboto"/>
            </a:endParaRPr>
          </a:p>
        </p:txBody>
      </p:sp>
      <p:sp>
        <p:nvSpPr>
          <p:cNvPr id="322" name="Google Shape;322;p49"/>
          <p:cNvSpPr txBox="1"/>
          <p:nvPr/>
        </p:nvSpPr>
        <p:spPr>
          <a:xfrm>
            <a:off x="5138288" y="1482350"/>
            <a:ext cx="29991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chemeClr val="accent1"/>
                </a:solidFill>
                <a:latin typeface="Roboto"/>
                <a:ea typeface="Roboto"/>
                <a:cs typeface="Roboto"/>
                <a:sym typeface="Roboto"/>
              </a:rPr>
              <a:t>For Obesity</a:t>
            </a:r>
            <a:endParaRPr b="1" i="0" sz="1300" u="none" cap="none" strike="noStrike">
              <a:solidFill>
                <a:schemeClr val="accent1"/>
              </a:solidFill>
              <a:latin typeface="Roboto"/>
              <a:ea typeface="Roboto"/>
              <a:cs typeface="Roboto"/>
              <a:sym typeface="Roboto"/>
            </a:endParaRPr>
          </a:p>
        </p:txBody>
      </p:sp>
      <p:sp>
        <p:nvSpPr>
          <p:cNvPr id="323" name="Google Shape;323;p49"/>
          <p:cNvSpPr txBox="1"/>
          <p:nvPr/>
        </p:nvSpPr>
        <p:spPr>
          <a:xfrm>
            <a:off x="231100" y="483675"/>
            <a:ext cx="8573100" cy="880500"/>
          </a:xfrm>
          <a:prstGeom prst="rect">
            <a:avLst/>
          </a:prstGeom>
          <a:noFill/>
          <a:ln>
            <a:noFill/>
          </a:ln>
        </p:spPr>
        <p:txBody>
          <a:bodyPr anchorCtr="0" anchor="t" bIns="91425" lIns="91425" spcFirstLastPara="1" rIns="91425" wrap="square" tIns="91425">
            <a:spAutoFit/>
          </a:bodyPr>
          <a:lstStyle/>
          <a:p>
            <a:pPr indent="0" lvl="0" marL="12700" marR="0" rtl="0" algn="ctr">
              <a:lnSpc>
                <a:spcPct val="115000"/>
              </a:lnSpc>
              <a:spcBef>
                <a:spcPts val="0"/>
              </a:spcBef>
              <a:spcAft>
                <a:spcPts val="0"/>
              </a:spcAft>
              <a:buClr>
                <a:srgbClr val="000000"/>
              </a:buClr>
              <a:buSzPts val="1400"/>
              <a:buFont typeface="Arial"/>
              <a:buNone/>
            </a:pPr>
            <a:r>
              <a:rPr b="0" i="0" lang="en" sz="1400" u="none" cap="none" strike="noStrike">
                <a:solidFill>
                  <a:srgbClr val="616161"/>
                </a:solidFill>
                <a:latin typeface="Roboto"/>
                <a:ea typeface="Roboto"/>
                <a:cs typeface="Roboto"/>
                <a:sym typeface="Roboto"/>
              </a:rPr>
              <a:t>Optimized the stop list by allowing all the words to parse through to text filter and observed it through interactive filter viewer</a:t>
            </a:r>
            <a:endParaRPr b="0" i="0" sz="1400" u="none" cap="none" strike="noStrike">
              <a:solidFill>
                <a:srgbClr val="61616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p:txBody>
      </p:sp>
      <p:pic>
        <p:nvPicPr>
          <p:cNvPr id="324" name="Google Shape;324;p49"/>
          <p:cNvPicPr preferRelativeResize="0"/>
          <p:nvPr/>
        </p:nvPicPr>
        <p:blipFill>
          <a:blip r:embed="rId3">
            <a:alphaModFix/>
          </a:blip>
          <a:stretch>
            <a:fillRect/>
          </a:stretch>
        </p:blipFill>
        <p:spPr>
          <a:xfrm>
            <a:off x="752325" y="1990575"/>
            <a:ext cx="2947850" cy="3014625"/>
          </a:xfrm>
          <a:prstGeom prst="rect">
            <a:avLst/>
          </a:prstGeom>
          <a:noFill/>
          <a:ln>
            <a:noFill/>
          </a:ln>
        </p:spPr>
      </p:pic>
      <p:pic>
        <p:nvPicPr>
          <p:cNvPr id="325" name="Google Shape;325;p49"/>
          <p:cNvPicPr preferRelativeResize="0"/>
          <p:nvPr/>
        </p:nvPicPr>
        <p:blipFill>
          <a:blip r:embed="rId4">
            <a:alphaModFix/>
          </a:blip>
          <a:stretch>
            <a:fillRect/>
          </a:stretch>
        </p:blipFill>
        <p:spPr>
          <a:xfrm>
            <a:off x="5079775" y="1985425"/>
            <a:ext cx="3282217" cy="3024925"/>
          </a:xfrm>
          <a:prstGeom prst="rect">
            <a:avLst/>
          </a:prstGeom>
          <a:noFill/>
          <a:ln>
            <a:noFill/>
          </a:ln>
        </p:spPr>
      </p:pic>
      <p:sp>
        <p:nvSpPr>
          <p:cNvPr id="326" name="Google Shape;326;p49"/>
          <p:cNvSpPr txBox="1"/>
          <p:nvPr/>
        </p:nvSpPr>
        <p:spPr>
          <a:xfrm>
            <a:off x="8828550" y="4838300"/>
            <a:ext cx="2562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7</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7294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TEXT MODELLING FOR DIABETES</a:t>
            </a:r>
            <a:endParaRPr>
              <a:latin typeface="Comic Sans MS"/>
              <a:ea typeface="Comic Sans MS"/>
              <a:cs typeface="Comic Sans MS"/>
              <a:sym typeface="Comic Sans MS"/>
            </a:endParaRPr>
          </a:p>
        </p:txBody>
      </p:sp>
      <p:pic>
        <p:nvPicPr>
          <p:cNvPr id="332" name="Google Shape;332;p50"/>
          <p:cNvPicPr preferRelativeResize="0"/>
          <p:nvPr/>
        </p:nvPicPr>
        <p:blipFill>
          <a:blip r:embed="rId3">
            <a:alphaModFix/>
          </a:blip>
          <a:stretch>
            <a:fillRect/>
          </a:stretch>
        </p:blipFill>
        <p:spPr>
          <a:xfrm>
            <a:off x="6958675" y="2047550"/>
            <a:ext cx="2045925" cy="1492525"/>
          </a:xfrm>
          <a:prstGeom prst="rect">
            <a:avLst/>
          </a:prstGeom>
          <a:noFill/>
          <a:ln>
            <a:noFill/>
          </a:ln>
        </p:spPr>
      </p:pic>
      <p:pic>
        <p:nvPicPr>
          <p:cNvPr id="333" name="Google Shape;333;p50"/>
          <p:cNvPicPr preferRelativeResize="0"/>
          <p:nvPr/>
        </p:nvPicPr>
        <p:blipFill>
          <a:blip r:embed="rId4">
            <a:alphaModFix/>
          </a:blip>
          <a:stretch>
            <a:fillRect/>
          </a:stretch>
        </p:blipFill>
        <p:spPr>
          <a:xfrm>
            <a:off x="118775" y="1382800"/>
            <a:ext cx="6653876" cy="3451425"/>
          </a:xfrm>
          <a:prstGeom prst="rect">
            <a:avLst/>
          </a:prstGeom>
          <a:noFill/>
          <a:ln>
            <a:noFill/>
          </a:ln>
        </p:spPr>
      </p:pic>
      <p:sp>
        <p:nvSpPr>
          <p:cNvPr id="334" name="Google Shape;334;p50"/>
          <p:cNvSpPr txBox="1"/>
          <p:nvPr/>
        </p:nvSpPr>
        <p:spPr>
          <a:xfrm>
            <a:off x="8736375" y="4797325"/>
            <a:ext cx="2682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8</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729450" y="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TEXT MODELLING FOR OBESITY</a:t>
            </a:r>
            <a:endParaRPr>
              <a:latin typeface="Comic Sans MS"/>
              <a:ea typeface="Comic Sans MS"/>
              <a:cs typeface="Comic Sans MS"/>
              <a:sym typeface="Comic Sans MS"/>
            </a:endParaRPr>
          </a:p>
        </p:txBody>
      </p:sp>
      <p:pic>
        <p:nvPicPr>
          <p:cNvPr id="340" name="Google Shape;340;p51"/>
          <p:cNvPicPr preferRelativeResize="0"/>
          <p:nvPr/>
        </p:nvPicPr>
        <p:blipFill>
          <a:blip r:embed="rId3">
            <a:alphaModFix/>
          </a:blip>
          <a:stretch>
            <a:fillRect/>
          </a:stretch>
        </p:blipFill>
        <p:spPr>
          <a:xfrm>
            <a:off x="80675" y="1394000"/>
            <a:ext cx="5995151" cy="3406600"/>
          </a:xfrm>
          <a:prstGeom prst="rect">
            <a:avLst/>
          </a:prstGeom>
          <a:noFill/>
          <a:ln>
            <a:noFill/>
          </a:ln>
        </p:spPr>
      </p:pic>
      <p:sp>
        <p:nvSpPr>
          <p:cNvPr id="341" name="Google Shape;341;p51"/>
          <p:cNvSpPr txBox="1"/>
          <p:nvPr/>
        </p:nvSpPr>
        <p:spPr>
          <a:xfrm>
            <a:off x="8746625" y="4807575"/>
            <a:ext cx="286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9</a:t>
            </a:r>
            <a:endParaRPr sz="1300">
              <a:solidFill>
                <a:schemeClr val="accent1"/>
              </a:solidFill>
              <a:latin typeface="Lato"/>
              <a:ea typeface="Lato"/>
              <a:cs typeface="Lato"/>
              <a:sym typeface="Lato"/>
            </a:endParaRPr>
          </a:p>
        </p:txBody>
      </p:sp>
      <p:pic>
        <p:nvPicPr>
          <p:cNvPr id="342" name="Google Shape;342;p51"/>
          <p:cNvPicPr preferRelativeResize="0"/>
          <p:nvPr/>
        </p:nvPicPr>
        <p:blipFill>
          <a:blip r:embed="rId4">
            <a:alphaModFix/>
          </a:blip>
          <a:stretch>
            <a:fillRect/>
          </a:stretch>
        </p:blipFill>
        <p:spPr>
          <a:xfrm>
            <a:off x="6208675" y="2060675"/>
            <a:ext cx="2824751" cy="171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