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4" r:id="rId6"/>
    <p:sldId id="262" r:id="rId7"/>
    <p:sldId id="273" r:id="rId8"/>
    <p:sldId id="274" r:id="rId9"/>
    <p:sldId id="265" r:id="rId10"/>
    <p:sldId id="272" r:id="rId11"/>
    <p:sldId id="267" r:id="rId12"/>
    <p:sldId id="268" r:id="rId13"/>
    <p:sldId id="270" r:id="rId14"/>
    <p:sldId id="275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D78A-5278-F232-CAED-BD2F8DAF59AB}" v="241" dt="2024-02-20T20:17:31.961"/>
    <p1510:client id="{15E21B3B-1FB2-4D78-842E-E28E102EE1FF}" v="668" dt="2024-02-20T21:51:21.070"/>
    <p1510:client id="{1A5D12FD-D26A-4F24-8575-0708B6BDFB29}" v="301" dt="2024-02-20T21:32:52.221"/>
    <p1510:client id="{66A7DE2A-FB71-E90E-6D3B-1BE736C26142}" v="231" dt="2024-02-20T19:44:05.705"/>
    <p1510:client id="{6F1F32FA-1E89-462C-BD53-FBBA06F245AF}" v="124" dt="2024-02-20T21:15:23.013"/>
    <p1510:client id="{B96B6E23-24D5-9C49-E5A6-FBD93C97B73F}" v="9" dt="2024-02-20T21:07:12.965"/>
    <p1510:client id="{BEADEB25-A956-4058-85E8-B3278FFCA70B}" v="107" dt="2024-02-20T21:29:48.566"/>
  </p1510:revLst>
</p1510:revInfo>
</file>

<file path=ppt/tableStyles.xml><?xml version="1.0" encoding="utf-8"?>
<a:tblStyleLst xmlns:a="http://schemas.openxmlformats.org/drawingml/2006/main" def="{AB82722F-AD9C-40AC-B759-779CFC6ABFB0}">
  <a:tblStyle styleId="{AB82722F-AD9C-40AC-B759-779CFC6AB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D7496-84BF-45D2-9847-58A3F27737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D14995-265D-4EFE-8394-B7FBF411925C}">
      <dgm:prSet/>
      <dgm:spPr/>
      <dgm:t>
        <a:bodyPr/>
        <a:lstStyle/>
        <a:p>
          <a:r>
            <a:rPr lang="en-US"/>
            <a:t>Objective and Importance</a:t>
          </a:r>
        </a:p>
      </dgm:t>
    </dgm:pt>
    <dgm:pt modelId="{61F75186-6545-4BC1-929F-F8578B62B8BE}" type="parTrans" cxnId="{0B69384E-1E87-4A41-AA8F-3DF89B73B5DB}">
      <dgm:prSet/>
      <dgm:spPr/>
      <dgm:t>
        <a:bodyPr/>
        <a:lstStyle/>
        <a:p>
          <a:endParaRPr lang="en-US"/>
        </a:p>
      </dgm:t>
    </dgm:pt>
    <dgm:pt modelId="{E3FD8BA7-D420-4AFE-9F90-AFA9FC6076CA}" type="sibTrans" cxnId="{0B69384E-1E87-4A41-AA8F-3DF89B73B5DB}">
      <dgm:prSet/>
      <dgm:spPr/>
      <dgm:t>
        <a:bodyPr/>
        <a:lstStyle/>
        <a:p>
          <a:endParaRPr lang="en-US"/>
        </a:p>
      </dgm:t>
    </dgm:pt>
    <dgm:pt modelId="{ADE4DC38-025C-4B44-9B0A-15660F630B54}">
      <dgm:prSet/>
      <dgm:spPr/>
      <dgm:t>
        <a:bodyPr/>
        <a:lstStyle/>
        <a:p>
          <a:pPr rtl="0"/>
          <a:r>
            <a:rPr lang="en-US"/>
            <a:t>Data Preprocessing</a:t>
          </a:r>
          <a:r>
            <a:rPr lang="en-US">
              <a:latin typeface="Corbel" panose="020B0503020204020204"/>
            </a:rPr>
            <a:t> </a:t>
          </a:r>
          <a:endParaRPr lang="en-US"/>
        </a:p>
      </dgm:t>
    </dgm:pt>
    <dgm:pt modelId="{049DFBE0-123E-4433-B22C-ADB2A1CEBD9B}" type="parTrans" cxnId="{0225DAB4-0E98-4176-896E-85E679624638}">
      <dgm:prSet/>
      <dgm:spPr/>
      <dgm:t>
        <a:bodyPr/>
        <a:lstStyle/>
        <a:p>
          <a:endParaRPr lang="en-US"/>
        </a:p>
      </dgm:t>
    </dgm:pt>
    <dgm:pt modelId="{E07FFE82-569B-4B5D-821F-ACB3F25E01A9}" type="sibTrans" cxnId="{0225DAB4-0E98-4176-896E-85E679624638}">
      <dgm:prSet/>
      <dgm:spPr/>
      <dgm:t>
        <a:bodyPr/>
        <a:lstStyle/>
        <a:p>
          <a:endParaRPr lang="en-US"/>
        </a:p>
      </dgm:t>
    </dgm:pt>
    <dgm:pt modelId="{C8B037A3-5757-4F48-A28D-E4D5D4847A50}">
      <dgm:prSet/>
      <dgm:spPr/>
      <dgm:t>
        <a:bodyPr/>
        <a:lstStyle/>
        <a:p>
          <a:r>
            <a:rPr lang="en-US"/>
            <a:t>Time Series Decomposition</a:t>
          </a:r>
        </a:p>
      </dgm:t>
    </dgm:pt>
    <dgm:pt modelId="{E27B7B70-3183-4227-B6EB-5187738AF27F}" type="parTrans" cxnId="{0EB45B4F-51BA-414A-A99B-BB39ADDD8C4F}">
      <dgm:prSet/>
      <dgm:spPr/>
      <dgm:t>
        <a:bodyPr/>
        <a:lstStyle/>
        <a:p>
          <a:endParaRPr lang="en-US"/>
        </a:p>
      </dgm:t>
    </dgm:pt>
    <dgm:pt modelId="{003A1D36-9A8A-47C8-B862-0AE14D76D2F6}" type="sibTrans" cxnId="{0EB45B4F-51BA-414A-A99B-BB39ADDD8C4F}">
      <dgm:prSet/>
      <dgm:spPr/>
      <dgm:t>
        <a:bodyPr/>
        <a:lstStyle/>
        <a:p>
          <a:endParaRPr lang="en-US"/>
        </a:p>
      </dgm:t>
    </dgm:pt>
    <dgm:pt modelId="{9D0A1D3D-5943-4C6B-98E2-3FB55886EC4C}">
      <dgm:prSet/>
      <dgm:spPr/>
      <dgm:t>
        <a:bodyPr/>
        <a:lstStyle/>
        <a:p>
          <a:r>
            <a:rPr lang="en-US"/>
            <a:t>Modelling Approach</a:t>
          </a:r>
        </a:p>
      </dgm:t>
    </dgm:pt>
    <dgm:pt modelId="{952B14ED-110D-4215-B258-8B1D3818956C}" type="parTrans" cxnId="{A0347C53-06AC-47C9-B685-87E195B0F585}">
      <dgm:prSet/>
      <dgm:spPr/>
      <dgm:t>
        <a:bodyPr/>
        <a:lstStyle/>
        <a:p>
          <a:endParaRPr lang="en-US"/>
        </a:p>
      </dgm:t>
    </dgm:pt>
    <dgm:pt modelId="{B7A99DCF-30ED-4587-A9FA-89A93D9E6FFB}" type="sibTrans" cxnId="{A0347C53-06AC-47C9-B685-87E195B0F585}">
      <dgm:prSet/>
      <dgm:spPr/>
      <dgm:t>
        <a:bodyPr/>
        <a:lstStyle/>
        <a:p>
          <a:endParaRPr lang="en-US"/>
        </a:p>
      </dgm:t>
    </dgm:pt>
    <dgm:pt modelId="{3218F4CE-B4C4-475C-8E08-6CE319938C31}">
      <dgm:prSet/>
      <dgm:spPr/>
      <dgm:t>
        <a:bodyPr/>
        <a:lstStyle/>
        <a:p>
          <a:r>
            <a:rPr lang="en-US"/>
            <a:t>Model Comparison and Accuracy</a:t>
          </a:r>
        </a:p>
      </dgm:t>
    </dgm:pt>
    <dgm:pt modelId="{1BCAB03F-2CD6-4F01-AD50-A2ABF9496E66}" type="parTrans" cxnId="{C4297E00-116A-42F5-8B71-D86767E72E3B}">
      <dgm:prSet/>
      <dgm:spPr/>
      <dgm:t>
        <a:bodyPr/>
        <a:lstStyle/>
        <a:p>
          <a:endParaRPr lang="en-US"/>
        </a:p>
      </dgm:t>
    </dgm:pt>
    <dgm:pt modelId="{65C9A56C-FD0B-49E0-BBF8-EA18503E961C}" type="sibTrans" cxnId="{C4297E00-116A-42F5-8B71-D86767E72E3B}">
      <dgm:prSet/>
      <dgm:spPr/>
      <dgm:t>
        <a:bodyPr/>
        <a:lstStyle/>
        <a:p>
          <a:endParaRPr lang="en-US"/>
        </a:p>
      </dgm:t>
    </dgm:pt>
    <dgm:pt modelId="{2A2FD234-F174-4E87-886E-10C50E26DC2F}">
      <dgm:prSet/>
      <dgm:spPr/>
      <dgm:t>
        <a:bodyPr/>
        <a:lstStyle/>
        <a:p>
          <a:r>
            <a:rPr lang="en-US"/>
            <a:t>Model Selection</a:t>
          </a:r>
        </a:p>
      </dgm:t>
    </dgm:pt>
    <dgm:pt modelId="{14C7280D-950E-4949-A87D-528F36FE35C2}" type="parTrans" cxnId="{3FA966B5-D992-46A6-B7D5-B647C6C29647}">
      <dgm:prSet/>
      <dgm:spPr/>
      <dgm:t>
        <a:bodyPr/>
        <a:lstStyle/>
        <a:p>
          <a:endParaRPr lang="en-US"/>
        </a:p>
      </dgm:t>
    </dgm:pt>
    <dgm:pt modelId="{263AE712-451F-4923-8803-0F2EFBE4F79D}" type="sibTrans" cxnId="{3FA966B5-D992-46A6-B7D5-B647C6C29647}">
      <dgm:prSet/>
      <dgm:spPr/>
      <dgm:t>
        <a:bodyPr/>
        <a:lstStyle/>
        <a:p>
          <a:endParaRPr lang="en-US"/>
        </a:p>
      </dgm:t>
    </dgm:pt>
    <dgm:pt modelId="{5791DEEA-9125-4782-A317-019E25B0C4F1}">
      <dgm:prSet/>
      <dgm:spPr/>
      <dgm:t>
        <a:bodyPr/>
        <a:lstStyle/>
        <a:p>
          <a:r>
            <a:rPr lang="en-US"/>
            <a:t>Insights and </a:t>
          </a:r>
          <a:r>
            <a:rPr lang="en-US">
              <a:latin typeface="Corbel" panose="020B0503020204020204"/>
            </a:rPr>
            <a:t>Recommendations</a:t>
          </a:r>
          <a:endParaRPr lang="en-US"/>
        </a:p>
      </dgm:t>
    </dgm:pt>
    <dgm:pt modelId="{83B0CB3F-EAAD-4019-B18E-43D93433C9FF}" type="parTrans" cxnId="{800C5CD7-F856-4BB5-9F99-DEF3A8A9FF94}">
      <dgm:prSet/>
      <dgm:spPr/>
      <dgm:t>
        <a:bodyPr/>
        <a:lstStyle/>
        <a:p>
          <a:endParaRPr lang="en-US"/>
        </a:p>
      </dgm:t>
    </dgm:pt>
    <dgm:pt modelId="{743B93A8-29D5-45E3-BED1-9E53CB54B43E}" type="sibTrans" cxnId="{800C5CD7-F856-4BB5-9F99-DEF3A8A9FF94}">
      <dgm:prSet/>
      <dgm:spPr/>
      <dgm:t>
        <a:bodyPr/>
        <a:lstStyle/>
        <a:p>
          <a:endParaRPr lang="en-US"/>
        </a:p>
      </dgm:t>
    </dgm:pt>
    <dgm:pt modelId="{7BC1DF12-3F0A-4409-9719-2759A141B9BA}" type="pres">
      <dgm:prSet presAssocID="{498D7496-84BF-45D2-9847-58A3F2773712}" presName="vert0" presStyleCnt="0">
        <dgm:presLayoutVars>
          <dgm:dir/>
          <dgm:animOne val="branch"/>
          <dgm:animLvl val="lvl"/>
        </dgm:presLayoutVars>
      </dgm:prSet>
      <dgm:spPr/>
    </dgm:pt>
    <dgm:pt modelId="{A5515133-DC5E-4780-B67B-7613A248697F}" type="pres">
      <dgm:prSet presAssocID="{24D14995-265D-4EFE-8394-B7FBF411925C}" presName="thickLine" presStyleLbl="alignNode1" presStyleIdx="0" presStyleCnt="7"/>
      <dgm:spPr/>
    </dgm:pt>
    <dgm:pt modelId="{3F33839F-45B1-41A4-8CDB-8AB8C190AA5B}" type="pres">
      <dgm:prSet presAssocID="{24D14995-265D-4EFE-8394-B7FBF411925C}" presName="horz1" presStyleCnt="0"/>
      <dgm:spPr/>
    </dgm:pt>
    <dgm:pt modelId="{A305EF60-E33F-4D65-A2BD-92969AEE6959}" type="pres">
      <dgm:prSet presAssocID="{24D14995-265D-4EFE-8394-B7FBF411925C}" presName="tx1" presStyleLbl="revTx" presStyleIdx="0" presStyleCnt="7"/>
      <dgm:spPr/>
    </dgm:pt>
    <dgm:pt modelId="{F26B6E38-4E89-4097-A8C2-4D8E2DEB1870}" type="pres">
      <dgm:prSet presAssocID="{24D14995-265D-4EFE-8394-B7FBF411925C}" presName="vert1" presStyleCnt="0"/>
      <dgm:spPr/>
    </dgm:pt>
    <dgm:pt modelId="{E70D6B92-2E0E-416E-8D6C-D1E2E08728CB}" type="pres">
      <dgm:prSet presAssocID="{ADE4DC38-025C-4B44-9B0A-15660F630B54}" presName="thickLine" presStyleLbl="alignNode1" presStyleIdx="1" presStyleCnt="7"/>
      <dgm:spPr/>
    </dgm:pt>
    <dgm:pt modelId="{9FCAAA7C-14E9-454C-90BE-5D4F6AA646E0}" type="pres">
      <dgm:prSet presAssocID="{ADE4DC38-025C-4B44-9B0A-15660F630B54}" presName="horz1" presStyleCnt="0"/>
      <dgm:spPr/>
    </dgm:pt>
    <dgm:pt modelId="{1218F959-5B7D-46F7-AFAE-596964E74972}" type="pres">
      <dgm:prSet presAssocID="{ADE4DC38-025C-4B44-9B0A-15660F630B54}" presName="tx1" presStyleLbl="revTx" presStyleIdx="1" presStyleCnt="7"/>
      <dgm:spPr/>
    </dgm:pt>
    <dgm:pt modelId="{2471D326-49A3-4D57-B947-BB004BC834C2}" type="pres">
      <dgm:prSet presAssocID="{ADE4DC38-025C-4B44-9B0A-15660F630B54}" presName="vert1" presStyleCnt="0"/>
      <dgm:spPr/>
    </dgm:pt>
    <dgm:pt modelId="{F14B4254-A82D-416B-B424-5AF4F83A99B8}" type="pres">
      <dgm:prSet presAssocID="{C8B037A3-5757-4F48-A28D-E4D5D4847A50}" presName="thickLine" presStyleLbl="alignNode1" presStyleIdx="2" presStyleCnt="7"/>
      <dgm:spPr/>
    </dgm:pt>
    <dgm:pt modelId="{B21C07B7-7367-49D0-BD69-45A288082564}" type="pres">
      <dgm:prSet presAssocID="{C8B037A3-5757-4F48-A28D-E4D5D4847A50}" presName="horz1" presStyleCnt="0"/>
      <dgm:spPr/>
    </dgm:pt>
    <dgm:pt modelId="{F7E18BFF-C071-417B-975F-8E9B8C7911C8}" type="pres">
      <dgm:prSet presAssocID="{C8B037A3-5757-4F48-A28D-E4D5D4847A50}" presName="tx1" presStyleLbl="revTx" presStyleIdx="2" presStyleCnt="7"/>
      <dgm:spPr/>
    </dgm:pt>
    <dgm:pt modelId="{8801CCE5-451D-4710-A6F1-AD2A24EC7842}" type="pres">
      <dgm:prSet presAssocID="{C8B037A3-5757-4F48-A28D-E4D5D4847A50}" presName="vert1" presStyleCnt="0"/>
      <dgm:spPr/>
    </dgm:pt>
    <dgm:pt modelId="{BF8E65E7-9D27-42E7-A9C5-2CE30C7F887C}" type="pres">
      <dgm:prSet presAssocID="{9D0A1D3D-5943-4C6B-98E2-3FB55886EC4C}" presName="thickLine" presStyleLbl="alignNode1" presStyleIdx="3" presStyleCnt="7"/>
      <dgm:spPr/>
    </dgm:pt>
    <dgm:pt modelId="{EFEB94E5-9CAD-4A72-BB41-9C496490CA95}" type="pres">
      <dgm:prSet presAssocID="{9D0A1D3D-5943-4C6B-98E2-3FB55886EC4C}" presName="horz1" presStyleCnt="0"/>
      <dgm:spPr/>
    </dgm:pt>
    <dgm:pt modelId="{C1CC33BE-DA2F-494A-BDCD-180B8D2FB0B0}" type="pres">
      <dgm:prSet presAssocID="{9D0A1D3D-5943-4C6B-98E2-3FB55886EC4C}" presName="tx1" presStyleLbl="revTx" presStyleIdx="3" presStyleCnt="7"/>
      <dgm:spPr/>
    </dgm:pt>
    <dgm:pt modelId="{46E0E2AA-92CF-4687-BB9A-E45A0A0DB61A}" type="pres">
      <dgm:prSet presAssocID="{9D0A1D3D-5943-4C6B-98E2-3FB55886EC4C}" presName="vert1" presStyleCnt="0"/>
      <dgm:spPr/>
    </dgm:pt>
    <dgm:pt modelId="{B58DA23F-ECA2-4C5A-975B-61034ADAEE26}" type="pres">
      <dgm:prSet presAssocID="{3218F4CE-B4C4-475C-8E08-6CE319938C31}" presName="thickLine" presStyleLbl="alignNode1" presStyleIdx="4" presStyleCnt="7"/>
      <dgm:spPr/>
    </dgm:pt>
    <dgm:pt modelId="{70B408C1-D8EA-460D-829A-7CF37D36B943}" type="pres">
      <dgm:prSet presAssocID="{3218F4CE-B4C4-475C-8E08-6CE319938C31}" presName="horz1" presStyleCnt="0"/>
      <dgm:spPr/>
    </dgm:pt>
    <dgm:pt modelId="{B3334B3C-3C14-4CB9-B970-052FB4637CF8}" type="pres">
      <dgm:prSet presAssocID="{3218F4CE-B4C4-475C-8E08-6CE319938C31}" presName="tx1" presStyleLbl="revTx" presStyleIdx="4" presStyleCnt="7"/>
      <dgm:spPr/>
    </dgm:pt>
    <dgm:pt modelId="{5A618225-32E1-4B93-B66F-55BAC70EC1FA}" type="pres">
      <dgm:prSet presAssocID="{3218F4CE-B4C4-475C-8E08-6CE319938C31}" presName="vert1" presStyleCnt="0"/>
      <dgm:spPr/>
    </dgm:pt>
    <dgm:pt modelId="{08ABA4AE-DEE8-4E59-995A-B70D5CB766E2}" type="pres">
      <dgm:prSet presAssocID="{2A2FD234-F174-4E87-886E-10C50E26DC2F}" presName="thickLine" presStyleLbl="alignNode1" presStyleIdx="5" presStyleCnt="7"/>
      <dgm:spPr/>
    </dgm:pt>
    <dgm:pt modelId="{CC1CD9D3-82D9-4827-AB41-F472F70F3CDB}" type="pres">
      <dgm:prSet presAssocID="{2A2FD234-F174-4E87-886E-10C50E26DC2F}" presName="horz1" presStyleCnt="0"/>
      <dgm:spPr/>
    </dgm:pt>
    <dgm:pt modelId="{B14C0437-C6DF-42E5-8BE5-9A7ABBE3AF77}" type="pres">
      <dgm:prSet presAssocID="{2A2FD234-F174-4E87-886E-10C50E26DC2F}" presName="tx1" presStyleLbl="revTx" presStyleIdx="5" presStyleCnt="7"/>
      <dgm:spPr/>
    </dgm:pt>
    <dgm:pt modelId="{05786257-953B-44B1-89FA-1E18D55D7118}" type="pres">
      <dgm:prSet presAssocID="{2A2FD234-F174-4E87-886E-10C50E26DC2F}" presName="vert1" presStyleCnt="0"/>
      <dgm:spPr/>
    </dgm:pt>
    <dgm:pt modelId="{CF6195FE-1E11-428C-8F74-0C2E79A8FE73}" type="pres">
      <dgm:prSet presAssocID="{5791DEEA-9125-4782-A317-019E25B0C4F1}" presName="thickLine" presStyleLbl="alignNode1" presStyleIdx="6" presStyleCnt="7"/>
      <dgm:spPr/>
    </dgm:pt>
    <dgm:pt modelId="{B3F043B1-19DC-4508-8289-E020A8F7EA3D}" type="pres">
      <dgm:prSet presAssocID="{5791DEEA-9125-4782-A317-019E25B0C4F1}" presName="horz1" presStyleCnt="0"/>
      <dgm:spPr/>
    </dgm:pt>
    <dgm:pt modelId="{68C65BBD-8648-491E-B685-C6225C103DDA}" type="pres">
      <dgm:prSet presAssocID="{5791DEEA-9125-4782-A317-019E25B0C4F1}" presName="tx1" presStyleLbl="revTx" presStyleIdx="6" presStyleCnt="7"/>
      <dgm:spPr/>
    </dgm:pt>
    <dgm:pt modelId="{9FDAA925-3686-426A-9F33-EF4AB17D82CC}" type="pres">
      <dgm:prSet presAssocID="{5791DEEA-9125-4782-A317-019E25B0C4F1}" presName="vert1" presStyleCnt="0"/>
      <dgm:spPr/>
    </dgm:pt>
  </dgm:ptLst>
  <dgm:cxnLst>
    <dgm:cxn modelId="{C4297E00-116A-42F5-8B71-D86767E72E3B}" srcId="{498D7496-84BF-45D2-9847-58A3F2773712}" destId="{3218F4CE-B4C4-475C-8E08-6CE319938C31}" srcOrd="4" destOrd="0" parTransId="{1BCAB03F-2CD6-4F01-AD50-A2ABF9496E66}" sibTransId="{65C9A56C-FD0B-49E0-BBF8-EA18503E961C}"/>
    <dgm:cxn modelId="{042D1230-1A25-4D6A-B12C-E9B70E7593ED}" type="presOf" srcId="{9D0A1D3D-5943-4C6B-98E2-3FB55886EC4C}" destId="{C1CC33BE-DA2F-494A-BDCD-180B8D2FB0B0}" srcOrd="0" destOrd="0" presId="urn:microsoft.com/office/officeart/2008/layout/LinedList"/>
    <dgm:cxn modelId="{DD14055D-91CB-491E-BB12-D29A99128AD1}" type="presOf" srcId="{3218F4CE-B4C4-475C-8E08-6CE319938C31}" destId="{B3334B3C-3C14-4CB9-B970-052FB4637CF8}" srcOrd="0" destOrd="0" presId="urn:microsoft.com/office/officeart/2008/layout/LinedList"/>
    <dgm:cxn modelId="{6AAC064C-74ED-4132-824F-C12F76C713B2}" type="presOf" srcId="{5791DEEA-9125-4782-A317-019E25B0C4F1}" destId="{68C65BBD-8648-491E-B685-C6225C103DDA}" srcOrd="0" destOrd="0" presId="urn:microsoft.com/office/officeart/2008/layout/LinedList"/>
    <dgm:cxn modelId="{96DA2B4C-F938-4BE1-8AE9-99B8DE80DE9C}" type="presOf" srcId="{24D14995-265D-4EFE-8394-B7FBF411925C}" destId="{A305EF60-E33F-4D65-A2BD-92969AEE6959}" srcOrd="0" destOrd="0" presId="urn:microsoft.com/office/officeart/2008/layout/LinedList"/>
    <dgm:cxn modelId="{0B69384E-1E87-4A41-AA8F-3DF89B73B5DB}" srcId="{498D7496-84BF-45D2-9847-58A3F2773712}" destId="{24D14995-265D-4EFE-8394-B7FBF411925C}" srcOrd="0" destOrd="0" parTransId="{61F75186-6545-4BC1-929F-F8578B62B8BE}" sibTransId="{E3FD8BA7-D420-4AFE-9F90-AFA9FC6076CA}"/>
    <dgm:cxn modelId="{0EB45B4F-51BA-414A-A99B-BB39ADDD8C4F}" srcId="{498D7496-84BF-45D2-9847-58A3F2773712}" destId="{C8B037A3-5757-4F48-A28D-E4D5D4847A50}" srcOrd="2" destOrd="0" parTransId="{E27B7B70-3183-4227-B6EB-5187738AF27F}" sibTransId="{003A1D36-9A8A-47C8-B862-0AE14D76D2F6}"/>
    <dgm:cxn modelId="{A0347C53-06AC-47C9-B685-87E195B0F585}" srcId="{498D7496-84BF-45D2-9847-58A3F2773712}" destId="{9D0A1D3D-5943-4C6B-98E2-3FB55886EC4C}" srcOrd="3" destOrd="0" parTransId="{952B14ED-110D-4215-B258-8B1D3818956C}" sibTransId="{B7A99DCF-30ED-4587-A9FA-89A93D9E6FFB}"/>
    <dgm:cxn modelId="{A23AD483-7DB2-43BC-9EF1-33C9FE143AB4}" type="presOf" srcId="{C8B037A3-5757-4F48-A28D-E4D5D4847A50}" destId="{F7E18BFF-C071-417B-975F-8E9B8C7911C8}" srcOrd="0" destOrd="0" presId="urn:microsoft.com/office/officeart/2008/layout/LinedList"/>
    <dgm:cxn modelId="{C6C8AAA1-E331-4632-B687-19D907084101}" type="presOf" srcId="{2A2FD234-F174-4E87-886E-10C50E26DC2F}" destId="{B14C0437-C6DF-42E5-8BE5-9A7ABBE3AF77}" srcOrd="0" destOrd="0" presId="urn:microsoft.com/office/officeart/2008/layout/LinedList"/>
    <dgm:cxn modelId="{6C853AB4-5DBB-4442-8693-5CDDC40B6894}" type="presOf" srcId="{498D7496-84BF-45D2-9847-58A3F2773712}" destId="{7BC1DF12-3F0A-4409-9719-2759A141B9BA}" srcOrd="0" destOrd="0" presId="urn:microsoft.com/office/officeart/2008/layout/LinedList"/>
    <dgm:cxn modelId="{0225DAB4-0E98-4176-896E-85E679624638}" srcId="{498D7496-84BF-45D2-9847-58A3F2773712}" destId="{ADE4DC38-025C-4B44-9B0A-15660F630B54}" srcOrd="1" destOrd="0" parTransId="{049DFBE0-123E-4433-B22C-ADB2A1CEBD9B}" sibTransId="{E07FFE82-569B-4B5D-821F-ACB3F25E01A9}"/>
    <dgm:cxn modelId="{3FA966B5-D992-46A6-B7D5-B647C6C29647}" srcId="{498D7496-84BF-45D2-9847-58A3F2773712}" destId="{2A2FD234-F174-4E87-886E-10C50E26DC2F}" srcOrd="5" destOrd="0" parTransId="{14C7280D-950E-4949-A87D-528F36FE35C2}" sibTransId="{263AE712-451F-4923-8803-0F2EFBE4F79D}"/>
    <dgm:cxn modelId="{800C5CD7-F856-4BB5-9F99-DEF3A8A9FF94}" srcId="{498D7496-84BF-45D2-9847-58A3F2773712}" destId="{5791DEEA-9125-4782-A317-019E25B0C4F1}" srcOrd="6" destOrd="0" parTransId="{83B0CB3F-EAAD-4019-B18E-43D93433C9FF}" sibTransId="{743B93A8-29D5-45E3-BED1-9E53CB54B43E}"/>
    <dgm:cxn modelId="{A4DCF1D9-7A5D-4D53-A4EF-09FBBF33D61D}" type="presOf" srcId="{ADE4DC38-025C-4B44-9B0A-15660F630B54}" destId="{1218F959-5B7D-46F7-AFAE-596964E74972}" srcOrd="0" destOrd="0" presId="urn:microsoft.com/office/officeart/2008/layout/LinedList"/>
    <dgm:cxn modelId="{35887996-5818-492F-9055-0C501DB4E13D}" type="presParOf" srcId="{7BC1DF12-3F0A-4409-9719-2759A141B9BA}" destId="{A5515133-DC5E-4780-B67B-7613A248697F}" srcOrd="0" destOrd="0" presId="urn:microsoft.com/office/officeart/2008/layout/LinedList"/>
    <dgm:cxn modelId="{7E77E16B-51EA-4C87-989D-FCE1DA51EFCF}" type="presParOf" srcId="{7BC1DF12-3F0A-4409-9719-2759A141B9BA}" destId="{3F33839F-45B1-41A4-8CDB-8AB8C190AA5B}" srcOrd="1" destOrd="0" presId="urn:microsoft.com/office/officeart/2008/layout/LinedList"/>
    <dgm:cxn modelId="{33E9A4BA-5995-4DE6-8A1B-E5F6D4B31440}" type="presParOf" srcId="{3F33839F-45B1-41A4-8CDB-8AB8C190AA5B}" destId="{A305EF60-E33F-4D65-A2BD-92969AEE6959}" srcOrd="0" destOrd="0" presId="urn:microsoft.com/office/officeart/2008/layout/LinedList"/>
    <dgm:cxn modelId="{ED3F20D3-984F-4654-8BB3-5A0B2783E6B2}" type="presParOf" srcId="{3F33839F-45B1-41A4-8CDB-8AB8C190AA5B}" destId="{F26B6E38-4E89-4097-A8C2-4D8E2DEB1870}" srcOrd="1" destOrd="0" presId="urn:microsoft.com/office/officeart/2008/layout/LinedList"/>
    <dgm:cxn modelId="{5FFF0827-4BC8-4227-B453-05E5F2780ACC}" type="presParOf" srcId="{7BC1DF12-3F0A-4409-9719-2759A141B9BA}" destId="{E70D6B92-2E0E-416E-8D6C-D1E2E08728CB}" srcOrd="2" destOrd="0" presId="urn:microsoft.com/office/officeart/2008/layout/LinedList"/>
    <dgm:cxn modelId="{801DA1E6-1120-4340-9736-613BBDCA4AAF}" type="presParOf" srcId="{7BC1DF12-3F0A-4409-9719-2759A141B9BA}" destId="{9FCAAA7C-14E9-454C-90BE-5D4F6AA646E0}" srcOrd="3" destOrd="0" presId="urn:microsoft.com/office/officeart/2008/layout/LinedList"/>
    <dgm:cxn modelId="{F0B0E768-4795-4B68-B03A-FF1E68F1CE24}" type="presParOf" srcId="{9FCAAA7C-14E9-454C-90BE-5D4F6AA646E0}" destId="{1218F959-5B7D-46F7-AFAE-596964E74972}" srcOrd="0" destOrd="0" presId="urn:microsoft.com/office/officeart/2008/layout/LinedList"/>
    <dgm:cxn modelId="{538F2444-7548-4106-926F-6BF20B9B765A}" type="presParOf" srcId="{9FCAAA7C-14E9-454C-90BE-5D4F6AA646E0}" destId="{2471D326-49A3-4D57-B947-BB004BC834C2}" srcOrd="1" destOrd="0" presId="urn:microsoft.com/office/officeart/2008/layout/LinedList"/>
    <dgm:cxn modelId="{C2359182-74C9-4066-B3B1-147A4DC8D6C1}" type="presParOf" srcId="{7BC1DF12-3F0A-4409-9719-2759A141B9BA}" destId="{F14B4254-A82D-416B-B424-5AF4F83A99B8}" srcOrd="4" destOrd="0" presId="urn:microsoft.com/office/officeart/2008/layout/LinedList"/>
    <dgm:cxn modelId="{10ED7514-9711-4831-8C15-6F3B5C31D434}" type="presParOf" srcId="{7BC1DF12-3F0A-4409-9719-2759A141B9BA}" destId="{B21C07B7-7367-49D0-BD69-45A288082564}" srcOrd="5" destOrd="0" presId="urn:microsoft.com/office/officeart/2008/layout/LinedList"/>
    <dgm:cxn modelId="{1C0A8720-1299-4950-A845-ECCBFCA90038}" type="presParOf" srcId="{B21C07B7-7367-49D0-BD69-45A288082564}" destId="{F7E18BFF-C071-417B-975F-8E9B8C7911C8}" srcOrd="0" destOrd="0" presId="urn:microsoft.com/office/officeart/2008/layout/LinedList"/>
    <dgm:cxn modelId="{3527BE49-3F3C-4155-9F48-E0104B4445FB}" type="presParOf" srcId="{B21C07B7-7367-49D0-BD69-45A288082564}" destId="{8801CCE5-451D-4710-A6F1-AD2A24EC7842}" srcOrd="1" destOrd="0" presId="urn:microsoft.com/office/officeart/2008/layout/LinedList"/>
    <dgm:cxn modelId="{13C0C1DD-713D-4246-985E-BB2DAABB2385}" type="presParOf" srcId="{7BC1DF12-3F0A-4409-9719-2759A141B9BA}" destId="{BF8E65E7-9D27-42E7-A9C5-2CE30C7F887C}" srcOrd="6" destOrd="0" presId="urn:microsoft.com/office/officeart/2008/layout/LinedList"/>
    <dgm:cxn modelId="{0CD06F6D-3090-450E-B7A5-53912E240BFB}" type="presParOf" srcId="{7BC1DF12-3F0A-4409-9719-2759A141B9BA}" destId="{EFEB94E5-9CAD-4A72-BB41-9C496490CA95}" srcOrd="7" destOrd="0" presId="urn:microsoft.com/office/officeart/2008/layout/LinedList"/>
    <dgm:cxn modelId="{3408D47A-C299-4B50-88D1-4F70792A729A}" type="presParOf" srcId="{EFEB94E5-9CAD-4A72-BB41-9C496490CA95}" destId="{C1CC33BE-DA2F-494A-BDCD-180B8D2FB0B0}" srcOrd="0" destOrd="0" presId="urn:microsoft.com/office/officeart/2008/layout/LinedList"/>
    <dgm:cxn modelId="{E5B5B4B2-1D88-43F0-8B52-6B17FDF61451}" type="presParOf" srcId="{EFEB94E5-9CAD-4A72-BB41-9C496490CA95}" destId="{46E0E2AA-92CF-4687-BB9A-E45A0A0DB61A}" srcOrd="1" destOrd="0" presId="urn:microsoft.com/office/officeart/2008/layout/LinedList"/>
    <dgm:cxn modelId="{B62D2D86-5B96-47FA-9D96-2FA5FB3D9B41}" type="presParOf" srcId="{7BC1DF12-3F0A-4409-9719-2759A141B9BA}" destId="{B58DA23F-ECA2-4C5A-975B-61034ADAEE26}" srcOrd="8" destOrd="0" presId="urn:microsoft.com/office/officeart/2008/layout/LinedList"/>
    <dgm:cxn modelId="{7E3465F9-3CD4-4793-BAAA-F56EA67277CE}" type="presParOf" srcId="{7BC1DF12-3F0A-4409-9719-2759A141B9BA}" destId="{70B408C1-D8EA-460D-829A-7CF37D36B943}" srcOrd="9" destOrd="0" presId="urn:microsoft.com/office/officeart/2008/layout/LinedList"/>
    <dgm:cxn modelId="{38D37335-2940-48A3-9C4A-3D6A58B073B1}" type="presParOf" srcId="{70B408C1-D8EA-460D-829A-7CF37D36B943}" destId="{B3334B3C-3C14-4CB9-B970-052FB4637CF8}" srcOrd="0" destOrd="0" presId="urn:microsoft.com/office/officeart/2008/layout/LinedList"/>
    <dgm:cxn modelId="{8BD4F494-3024-48C9-8D6D-1CC28A134F21}" type="presParOf" srcId="{70B408C1-D8EA-460D-829A-7CF37D36B943}" destId="{5A618225-32E1-4B93-B66F-55BAC70EC1FA}" srcOrd="1" destOrd="0" presId="urn:microsoft.com/office/officeart/2008/layout/LinedList"/>
    <dgm:cxn modelId="{5AB9D203-5DE0-45B1-8181-4F428EA6BD68}" type="presParOf" srcId="{7BC1DF12-3F0A-4409-9719-2759A141B9BA}" destId="{08ABA4AE-DEE8-4E59-995A-B70D5CB766E2}" srcOrd="10" destOrd="0" presId="urn:microsoft.com/office/officeart/2008/layout/LinedList"/>
    <dgm:cxn modelId="{7BDBEEAA-2095-4A83-A3D8-EC85875B8E9B}" type="presParOf" srcId="{7BC1DF12-3F0A-4409-9719-2759A141B9BA}" destId="{CC1CD9D3-82D9-4827-AB41-F472F70F3CDB}" srcOrd="11" destOrd="0" presId="urn:microsoft.com/office/officeart/2008/layout/LinedList"/>
    <dgm:cxn modelId="{1FDE6433-AFAE-4A08-9B9F-4922928BE013}" type="presParOf" srcId="{CC1CD9D3-82D9-4827-AB41-F472F70F3CDB}" destId="{B14C0437-C6DF-42E5-8BE5-9A7ABBE3AF77}" srcOrd="0" destOrd="0" presId="urn:microsoft.com/office/officeart/2008/layout/LinedList"/>
    <dgm:cxn modelId="{F1B5D8A9-CC09-4BD1-AA26-51F9938353C7}" type="presParOf" srcId="{CC1CD9D3-82D9-4827-AB41-F472F70F3CDB}" destId="{05786257-953B-44B1-89FA-1E18D55D7118}" srcOrd="1" destOrd="0" presId="urn:microsoft.com/office/officeart/2008/layout/LinedList"/>
    <dgm:cxn modelId="{D8E929E3-AB11-4E1F-8C34-93A2DBB8B3E2}" type="presParOf" srcId="{7BC1DF12-3F0A-4409-9719-2759A141B9BA}" destId="{CF6195FE-1E11-428C-8F74-0C2E79A8FE73}" srcOrd="12" destOrd="0" presId="urn:microsoft.com/office/officeart/2008/layout/LinedList"/>
    <dgm:cxn modelId="{B7432E88-BACA-40DA-885D-199D1F7AE6AA}" type="presParOf" srcId="{7BC1DF12-3F0A-4409-9719-2759A141B9BA}" destId="{B3F043B1-19DC-4508-8289-E020A8F7EA3D}" srcOrd="13" destOrd="0" presId="urn:microsoft.com/office/officeart/2008/layout/LinedList"/>
    <dgm:cxn modelId="{870042BC-5FC3-4180-BB9D-662F4BDDA1E0}" type="presParOf" srcId="{B3F043B1-19DC-4508-8289-E020A8F7EA3D}" destId="{68C65BBD-8648-491E-B685-C6225C103DDA}" srcOrd="0" destOrd="0" presId="urn:microsoft.com/office/officeart/2008/layout/LinedList"/>
    <dgm:cxn modelId="{522B32C8-FD42-4916-9951-4169C69FFE10}" type="presParOf" srcId="{B3F043B1-19DC-4508-8289-E020A8F7EA3D}" destId="{9FDAA925-3686-426A-9F33-EF4AB17D82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8ED3C-B1D9-42F4-AE4D-731A4608D3B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D88EC-3ED7-4F44-9936-6CB4A2E59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Efficiency and Cost Optimization</a:t>
          </a:r>
          <a:r>
            <a:rPr lang="en-US" b="0" i="0" dirty="0"/>
            <a:t>: Identifying key factors to enhance efficiency and reduce consumption, leading to cost savings and improved performance.</a:t>
          </a:r>
          <a:endParaRPr lang="en-US" dirty="0"/>
        </a:p>
      </dgm:t>
    </dgm:pt>
    <dgm:pt modelId="{CBD1A862-658C-46FE-B672-938DFE4B6E1E}" type="parTrans" cxnId="{358F7C26-056A-4E10-98C7-422F017A005B}">
      <dgm:prSet/>
      <dgm:spPr/>
      <dgm:t>
        <a:bodyPr/>
        <a:lstStyle/>
        <a:p>
          <a:endParaRPr lang="en-US"/>
        </a:p>
      </dgm:t>
    </dgm:pt>
    <dgm:pt modelId="{0A6DDB58-10D4-4571-ADE7-56C203754515}" type="sibTrans" cxnId="{358F7C26-056A-4E10-98C7-422F017A00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F59FD6-B98D-4FD3-A6F9-F30690FE2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Resource Planning: </a:t>
          </a:r>
          <a:r>
            <a:rPr lang="en-US" b="0" i="0"/>
            <a:t>Understanding consumer patterns for optimal resource allocation and reliable energy delivery.</a:t>
          </a:r>
          <a:endParaRPr lang="en-US"/>
        </a:p>
      </dgm:t>
    </dgm:pt>
    <dgm:pt modelId="{01F1CE20-FB1D-4883-9B31-D2F9D622E752}" type="parTrans" cxnId="{22BCBEBB-E226-4280-B2CC-B0AE780C0ED4}">
      <dgm:prSet/>
      <dgm:spPr/>
      <dgm:t>
        <a:bodyPr/>
        <a:lstStyle/>
        <a:p>
          <a:endParaRPr lang="en-US"/>
        </a:p>
      </dgm:t>
    </dgm:pt>
    <dgm:pt modelId="{38617CB7-E1EB-4164-A810-FAF3CD59B1DC}" type="sibTrans" cxnId="{22BCBEBB-E226-4280-B2CC-B0AE780C0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33DCB3-992A-4131-B580-066C42CE4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Sustainable Practices: </a:t>
          </a:r>
          <a:r>
            <a:rPr lang="en-US" b="0" i="0" dirty="0"/>
            <a:t>Developing interventions for sustainable practices and reduced environmental impact.</a:t>
          </a:r>
          <a:endParaRPr lang="en-US" dirty="0"/>
        </a:p>
      </dgm:t>
    </dgm:pt>
    <dgm:pt modelId="{3DDE8D0B-5FC8-4B65-A6C0-D2B1EB623DC3}" type="parTrans" cxnId="{06E91A7F-DE63-4422-9ED6-FDADA8AB4C85}">
      <dgm:prSet/>
      <dgm:spPr/>
      <dgm:t>
        <a:bodyPr/>
        <a:lstStyle/>
        <a:p>
          <a:endParaRPr lang="en-US"/>
        </a:p>
      </dgm:t>
    </dgm:pt>
    <dgm:pt modelId="{4422C1F6-FF04-43CA-933E-9DB9335DB7EE}" type="sibTrans" cxnId="{06E91A7F-DE63-4422-9ED6-FDADA8AB4C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4A20F7-73E0-4C14-BFE5-2678D8BE5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Consumer Empowerment: </a:t>
          </a:r>
          <a:r>
            <a:rPr lang="en-US" b="0" i="0"/>
            <a:t>Empowering consumer decisions on conservation and cost savings through educational initiatives.</a:t>
          </a:r>
          <a:endParaRPr lang="en-US"/>
        </a:p>
      </dgm:t>
    </dgm:pt>
    <dgm:pt modelId="{91D1D04B-4034-4E00-AFD0-16F49919E728}" type="parTrans" cxnId="{E39DE29E-1872-4946-9AAE-3A6E6881733A}">
      <dgm:prSet/>
      <dgm:spPr/>
      <dgm:t>
        <a:bodyPr/>
        <a:lstStyle/>
        <a:p>
          <a:endParaRPr lang="en-US"/>
        </a:p>
      </dgm:t>
    </dgm:pt>
    <dgm:pt modelId="{107FB7D0-8E97-4ED2-854C-2A71AC23D1C2}" type="sibTrans" cxnId="{E39DE29E-1872-4946-9AAE-3A6E6881733A}">
      <dgm:prSet/>
      <dgm:spPr/>
      <dgm:t>
        <a:bodyPr/>
        <a:lstStyle/>
        <a:p>
          <a:endParaRPr lang="en-US"/>
        </a:p>
      </dgm:t>
    </dgm:pt>
    <dgm:pt modelId="{9BF4F2FE-EBCD-42B7-BFEF-DED56090ECDE}" type="pres">
      <dgm:prSet presAssocID="{3408ED3C-B1D9-42F4-AE4D-731A4608D3BE}" presName="root" presStyleCnt="0">
        <dgm:presLayoutVars>
          <dgm:dir/>
          <dgm:resizeHandles val="exact"/>
        </dgm:presLayoutVars>
      </dgm:prSet>
      <dgm:spPr/>
    </dgm:pt>
    <dgm:pt modelId="{DD70B3F1-5A1D-4B52-8334-CEBA93C42076}" type="pres">
      <dgm:prSet presAssocID="{3408ED3C-B1D9-42F4-AE4D-731A4608D3BE}" presName="container" presStyleCnt="0">
        <dgm:presLayoutVars>
          <dgm:dir/>
          <dgm:resizeHandles val="exact"/>
        </dgm:presLayoutVars>
      </dgm:prSet>
      <dgm:spPr/>
    </dgm:pt>
    <dgm:pt modelId="{81AEBB0C-ED31-4E90-842E-3F337438E578}" type="pres">
      <dgm:prSet presAssocID="{420D88EC-3ED7-4F44-9936-6CB4A2E5960B}" presName="compNode" presStyleCnt="0"/>
      <dgm:spPr/>
    </dgm:pt>
    <dgm:pt modelId="{54327DF7-1388-497F-AFC2-F16BBBC971B7}" type="pres">
      <dgm:prSet presAssocID="{420D88EC-3ED7-4F44-9936-6CB4A2E5960B}" presName="iconBgRect" presStyleLbl="bgShp" presStyleIdx="0" presStyleCnt="4"/>
      <dgm:spPr/>
    </dgm:pt>
    <dgm:pt modelId="{4EAA0787-0640-4626-91FE-28D9E4FD0902}" type="pres">
      <dgm:prSet presAssocID="{420D88EC-3ED7-4F44-9936-6CB4A2E596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AB76CA-5736-4DD0-961C-55DC5F616E4D}" type="pres">
      <dgm:prSet presAssocID="{420D88EC-3ED7-4F44-9936-6CB4A2E5960B}" presName="spaceRect" presStyleCnt="0"/>
      <dgm:spPr/>
    </dgm:pt>
    <dgm:pt modelId="{5661A4A6-46E0-4C94-801E-AF0B23ECD84A}" type="pres">
      <dgm:prSet presAssocID="{420D88EC-3ED7-4F44-9936-6CB4A2E5960B}" presName="textRect" presStyleLbl="revTx" presStyleIdx="0" presStyleCnt="4" custScaleX="106739">
        <dgm:presLayoutVars>
          <dgm:chMax val="1"/>
          <dgm:chPref val="1"/>
        </dgm:presLayoutVars>
      </dgm:prSet>
      <dgm:spPr/>
    </dgm:pt>
    <dgm:pt modelId="{A2757CD4-A457-42B1-9F51-75CFD718D465}" type="pres">
      <dgm:prSet presAssocID="{0A6DDB58-10D4-4571-ADE7-56C203754515}" presName="sibTrans" presStyleLbl="sibTrans2D1" presStyleIdx="0" presStyleCnt="0"/>
      <dgm:spPr/>
    </dgm:pt>
    <dgm:pt modelId="{6412C765-7DAE-4534-8EE3-EB61F1C6868B}" type="pres">
      <dgm:prSet presAssocID="{9BF59FD6-B98D-4FD3-A6F9-F30690FE2ECE}" presName="compNode" presStyleCnt="0"/>
      <dgm:spPr/>
    </dgm:pt>
    <dgm:pt modelId="{94E85B40-279D-4C26-A46B-F93EA3B4B2F3}" type="pres">
      <dgm:prSet presAssocID="{9BF59FD6-B98D-4FD3-A6F9-F30690FE2ECE}" presName="iconBgRect" presStyleLbl="bgShp" presStyleIdx="1" presStyleCnt="4"/>
      <dgm:spPr/>
    </dgm:pt>
    <dgm:pt modelId="{127C7A0F-0B86-4EFA-8A65-898E2B3B4932}" type="pres">
      <dgm:prSet presAssocID="{9BF59FD6-B98D-4FD3-A6F9-F30690FE2E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CBF8960-4E58-48E1-B089-FCE1EB6DA6F1}" type="pres">
      <dgm:prSet presAssocID="{9BF59FD6-B98D-4FD3-A6F9-F30690FE2ECE}" presName="spaceRect" presStyleCnt="0"/>
      <dgm:spPr/>
    </dgm:pt>
    <dgm:pt modelId="{BBB0C4BD-3B3A-4696-A3E2-51199BF68B1A}" type="pres">
      <dgm:prSet presAssocID="{9BF59FD6-B98D-4FD3-A6F9-F30690FE2ECE}" presName="textRect" presStyleLbl="revTx" presStyleIdx="1" presStyleCnt="4">
        <dgm:presLayoutVars>
          <dgm:chMax val="1"/>
          <dgm:chPref val="1"/>
        </dgm:presLayoutVars>
      </dgm:prSet>
      <dgm:spPr/>
    </dgm:pt>
    <dgm:pt modelId="{2FF2BE89-0F60-4A68-9AB5-60882C47BDB8}" type="pres">
      <dgm:prSet presAssocID="{38617CB7-E1EB-4164-A810-FAF3CD59B1DC}" presName="sibTrans" presStyleLbl="sibTrans2D1" presStyleIdx="0" presStyleCnt="0"/>
      <dgm:spPr/>
    </dgm:pt>
    <dgm:pt modelId="{3119A33D-C412-4592-80D8-3B2DAF46FFD8}" type="pres">
      <dgm:prSet presAssocID="{D833DCB3-992A-4131-B580-066C42CE44C0}" presName="compNode" presStyleCnt="0"/>
      <dgm:spPr/>
    </dgm:pt>
    <dgm:pt modelId="{44DDCD0D-E437-45BA-80B1-9AD76404FBB3}" type="pres">
      <dgm:prSet presAssocID="{D833DCB3-992A-4131-B580-066C42CE44C0}" presName="iconBgRect" presStyleLbl="bgShp" presStyleIdx="2" presStyleCnt="4"/>
      <dgm:spPr/>
    </dgm:pt>
    <dgm:pt modelId="{FA42B1A0-12AB-42E0-A708-02E607EE800E}" type="pres">
      <dgm:prSet presAssocID="{D833DCB3-992A-4131-B580-066C42CE44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F3BE02E4-826D-47A0-A164-C1E260A85156}" type="pres">
      <dgm:prSet presAssocID="{D833DCB3-992A-4131-B580-066C42CE44C0}" presName="spaceRect" presStyleCnt="0"/>
      <dgm:spPr/>
    </dgm:pt>
    <dgm:pt modelId="{8456DDFC-3D6B-4B4B-98BC-A1683B4ECAE9}" type="pres">
      <dgm:prSet presAssocID="{D833DCB3-992A-4131-B580-066C42CE44C0}" presName="textRect" presStyleLbl="revTx" presStyleIdx="2" presStyleCnt="4">
        <dgm:presLayoutVars>
          <dgm:chMax val="1"/>
          <dgm:chPref val="1"/>
        </dgm:presLayoutVars>
      </dgm:prSet>
      <dgm:spPr/>
    </dgm:pt>
    <dgm:pt modelId="{27F0BEF3-9990-4FC7-B1A4-4C0A8815AF2B}" type="pres">
      <dgm:prSet presAssocID="{4422C1F6-FF04-43CA-933E-9DB9335DB7EE}" presName="sibTrans" presStyleLbl="sibTrans2D1" presStyleIdx="0" presStyleCnt="0"/>
      <dgm:spPr/>
    </dgm:pt>
    <dgm:pt modelId="{04F5EF47-C5BC-442B-BE8D-548245A8F6E3}" type="pres">
      <dgm:prSet presAssocID="{D84A20F7-73E0-4C14-BFE5-2678D8BE5F5C}" presName="compNode" presStyleCnt="0"/>
      <dgm:spPr/>
    </dgm:pt>
    <dgm:pt modelId="{A722DCF9-76ED-4482-BFBF-A9D6A3CC375B}" type="pres">
      <dgm:prSet presAssocID="{D84A20F7-73E0-4C14-BFE5-2678D8BE5F5C}" presName="iconBgRect" presStyleLbl="bgShp" presStyleIdx="3" presStyleCnt="4"/>
      <dgm:spPr/>
    </dgm:pt>
    <dgm:pt modelId="{981EB916-5B7A-4A33-BDE8-3FC03B44C556}" type="pres">
      <dgm:prSet presAssocID="{D84A20F7-73E0-4C14-BFE5-2678D8BE5F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11A5F6D-84B0-4CD4-89B3-F86D2D30AB51}" type="pres">
      <dgm:prSet presAssocID="{D84A20F7-73E0-4C14-BFE5-2678D8BE5F5C}" presName="spaceRect" presStyleCnt="0"/>
      <dgm:spPr/>
    </dgm:pt>
    <dgm:pt modelId="{6093E464-E117-4C87-BCB9-2D85484A4F57}" type="pres">
      <dgm:prSet presAssocID="{D84A20F7-73E0-4C14-BFE5-2678D8BE5F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CD5D0C-1526-44B9-B631-FD72CB748394}" type="presOf" srcId="{D833DCB3-992A-4131-B580-066C42CE44C0}" destId="{8456DDFC-3D6B-4B4B-98BC-A1683B4ECAE9}" srcOrd="0" destOrd="0" presId="urn:microsoft.com/office/officeart/2018/2/layout/IconCircleList"/>
    <dgm:cxn modelId="{358F7C26-056A-4E10-98C7-422F017A005B}" srcId="{3408ED3C-B1D9-42F4-AE4D-731A4608D3BE}" destId="{420D88EC-3ED7-4F44-9936-6CB4A2E5960B}" srcOrd="0" destOrd="0" parTransId="{CBD1A862-658C-46FE-B672-938DFE4B6E1E}" sibTransId="{0A6DDB58-10D4-4571-ADE7-56C203754515}"/>
    <dgm:cxn modelId="{7B919427-8CC2-4BDF-92F5-2E475F3BE302}" type="presOf" srcId="{9BF59FD6-B98D-4FD3-A6F9-F30690FE2ECE}" destId="{BBB0C4BD-3B3A-4696-A3E2-51199BF68B1A}" srcOrd="0" destOrd="0" presId="urn:microsoft.com/office/officeart/2018/2/layout/IconCircleList"/>
    <dgm:cxn modelId="{1B3B032A-3708-4252-8E0B-6E9B3EE6EAE8}" type="presOf" srcId="{420D88EC-3ED7-4F44-9936-6CB4A2E5960B}" destId="{5661A4A6-46E0-4C94-801E-AF0B23ECD84A}" srcOrd="0" destOrd="0" presId="urn:microsoft.com/office/officeart/2018/2/layout/IconCircleList"/>
    <dgm:cxn modelId="{D1D8E272-AE22-486F-8789-2EB3EBE308D4}" type="presOf" srcId="{D84A20F7-73E0-4C14-BFE5-2678D8BE5F5C}" destId="{6093E464-E117-4C87-BCB9-2D85484A4F57}" srcOrd="0" destOrd="0" presId="urn:microsoft.com/office/officeart/2018/2/layout/IconCircleList"/>
    <dgm:cxn modelId="{FDC82E7A-6DC0-4BC7-BC68-FD26215C7722}" type="presOf" srcId="{3408ED3C-B1D9-42F4-AE4D-731A4608D3BE}" destId="{9BF4F2FE-EBCD-42B7-BFEF-DED56090ECDE}" srcOrd="0" destOrd="0" presId="urn:microsoft.com/office/officeart/2018/2/layout/IconCircleList"/>
    <dgm:cxn modelId="{06E91A7F-DE63-4422-9ED6-FDADA8AB4C85}" srcId="{3408ED3C-B1D9-42F4-AE4D-731A4608D3BE}" destId="{D833DCB3-992A-4131-B580-066C42CE44C0}" srcOrd="2" destOrd="0" parTransId="{3DDE8D0B-5FC8-4B65-A6C0-D2B1EB623DC3}" sibTransId="{4422C1F6-FF04-43CA-933E-9DB9335DB7EE}"/>
    <dgm:cxn modelId="{0D1C048D-79C6-4550-BBAB-E788C6E41F7B}" type="presOf" srcId="{38617CB7-E1EB-4164-A810-FAF3CD59B1DC}" destId="{2FF2BE89-0F60-4A68-9AB5-60882C47BDB8}" srcOrd="0" destOrd="0" presId="urn:microsoft.com/office/officeart/2018/2/layout/IconCircleList"/>
    <dgm:cxn modelId="{E39DE29E-1872-4946-9AAE-3A6E6881733A}" srcId="{3408ED3C-B1D9-42F4-AE4D-731A4608D3BE}" destId="{D84A20F7-73E0-4C14-BFE5-2678D8BE5F5C}" srcOrd="3" destOrd="0" parTransId="{91D1D04B-4034-4E00-AFD0-16F49919E728}" sibTransId="{107FB7D0-8E97-4ED2-854C-2A71AC23D1C2}"/>
    <dgm:cxn modelId="{22BCBEBB-E226-4280-B2CC-B0AE780C0ED4}" srcId="{3408ED3C-B1D9-42F4-AE4D-731A4608D3BE}" destId="{9BF59FD6-B98D-4FD3-A6F9-F30690FE2ECE}" srcOrd="1" destOrd="0" parTransId="{01F1CE20-FB1D-4883-9B31-D2F9D622E752}" sibTransId="{38617CB7-E1EB-4164-A810-FAF3CD59B1DC}"/>
    <dgm:cxn modelId="{AD2A4EF0-2A44-4ABF-83B6-332061D29AAE}" type="presOf" srcId="{0A6DDB58-10D4-4571-ADE7-56C203754515}" destId="{A2757CD4-A457-42B1-9F51-75CFD718D465}" srcOrd="0" destOrd="0" presId="urn:microsoft.com/office/officeart/2018/2/layout/IconCircleList"/>
    <dgm:cxn modelId="{063A9AFA-27F5-442C-B1EE-4C3F967D4CFA}" type="presOf" srcId="{4422C1F6-FF04-43CA-933E-9DB9335DB7EE}" destId="{27F0BEF3-9990-4FC7-B1A4-4C0A8815AF2B}" srcOrd="0" destOrd="0" presId="urn:microsoft.com/office/officeart/2018/2/layout/IconCircleList"/>
    <dgm:cxn modelId="{46751325-07AD-4FC5-9FD9-4E729E6C5115}" type="presParOf" srcId="{9BF4F2FE-EBCD-42B7-BFEF-DED56090ECDE}" destId="{DD70B3F1-5A1D-4B52-8334-CEBA93C42076}" srcOrd="0" destOrd="0" presId="urn:microsoft.com/office/officeart/2018/2/layout/IconCircleList"/>
    <dgm:cxn modelId="{A93A1F60-6D4E-4D8A-B837-E33239AD835E}" type="presParOf" srcId="{DD70B3F1-5A1D-4B52-8334-CEBA93C42076}" destId="{81AEBB0C-ED31-4E90-842E-3F337438E578}" srcOrd="0" destOrd="0" presId="urn:microsoft.com/office/officeart/2018/2/layout/IconCircleList"/>
    <dgm:cxn modelId="{21263777-B961-4314-9FC8-318EAAD49B39}" type="presParOf" srcId="{81AEBB0C-ED31-4E90-842E-3F337438E578}" destId="{54327DF7-1388-497F-AFC2-F16BBBC971B7}" srcOrd="0" destOrd="0" presId="urn:microsoft.com/office/officeart/2018/2/layout/IconCircleList"/>
    <dgm:cxn modelId="{3603A685-4A25-4F9C-BFA5-F8EDC6CDE7BF}" type="presParOf" srcId="{81AEBB0C-ED31-4E90-842E-3F337438E578}" destId="{4EAA0787-0640-4626-91FE-28D9E4FD0902}" srcOrd="1" destOrd="0" presId="urn:microsoft.com/office/officeart/2018/2/layout/IconCircleList"/>
    <dgm:cxn modelId="{5717DF73-6F7C-4DF1-8645-E35A5E98BD7D}" type="presParOf" srcId="{81AEBB0C-ED31-4E90-842E-3F337438E578}" destId="{CDAB76CA-5736-4DD0-961C-55DC5F616E4D}" srcOrd="2" destOrd="0" presId="urn:microsoft.com/office/officeart/2018/2/layout/IconCircleList"/>
    <dgm:cxn modelId="{8CBCBF48-09A6-495D-8ECD-4C38AC0D45F5}" type="presParOf" srcId="{81AEBB0C-ED31-4E90-842E-3F337438E578}" destId="{5661A4A6-46E0-4C94-801E-AF0B23ECD84A}" srcOrd="3" destOrd="0" presId="urn:microsoft.com/office/officeart/2018/2/layout/IconCircleList"/>
    <dgm:cxn modelId="{B66C438A-1332-43D7-B6BD-7078B1A3559A}" type="presParOf" srcId="{DD70B3F1-5A1D-4B52-8334-CEBA93C42076}" destId="{A2757CD4-A457-42B1-9F51-75CFD718D465}" srcOrd="1" destOrd="0" presId="urn:microsoft.com/office/officeart/2018/2/layout/IconCircleList"/>
    <dgm:cxn modelId="{36DDF5E1-FBAD-4ACD-A3C6-35EF94F57C8A}" type="presParOf" srcId="{DD70B3F1-5A1D-4B52-8334-CEBA93C42076}" destId="{6412C765-7DAE-4534-8EE3-EB61F1C6868B}" srcOrd="2" destOrd="0" presId="urn:microsoft.com/office/officeart/2018/2/layout/IconCircleList"/>
    <dgm:cxn modelId="{FE9DF90F-CDD1-40E8-9A61-6CD60AFE7280}" type="presParOf" srcId="{6412C765-7DAE-4534-8EE3-EB61F1C6868B}" destId="{94E85B40-279D-4C26-A46B-F93EA3B4B2F3}" srcOrd="0" destOrd="0" presId="urn:microsoft.com/office/officeart/2018/2/layout/IconCircleList"/>
    <dgm:cxn modelId="{CDAE34CE-BAD7-400B-AB97-CA36A321809F}" type="presParOf" srcId="{6412C765-7DAE-4534-8EE3-EB61F1C6868B}" destId="{127C7A0F-0B86-4EFA-8A65-898E2B3B4932}" srcOrd="1" destOrd="0" presId="urn:microsoft.com/office/officeart/2018/2/layout/IconCircleList"/>
    <dgm:cxn modelId="{32DBBC15-F7F1-4D85-9D87-A609E557E1C1}" type="presParOf" srcId="{6412C765-7DAE-4534-8EE3-EB61F1C6868B}" destId="{0CBF8960-4E58-48E1-B089-FCE1EB6DA6F1}" srcOrd="2" destOrd="0" presId="urn:microsoft.com/office/officeart/2018/2/layout/IconCircleList"/>
    <dgm:cxn modelId="{44022983-8E1A-4AF8-B290-78CE40B0BA44}" type="presParOf" srcId="{6412C765-7DAE-4534-8EE3-EB61F1C6868B}" destId="{BBB0C4BD-3B3A-4696-A3E2-51199BF68B1A}" srcOrd="3" destOrd="0" presId="urn:microsoft.com/office/officeart/2018/2/layout/IconCircleList"/>
    <dgm:cxn modelId="{539457B5-714C-4C0E-A408-5DA0E1C5C345}" type="presParOf" srcId="{DD70B3F1-5A1D-4B52-8334-CEBA93C42076}" destId="{2FF2BE89-0F60-4A68-9AB5-60882C47BDB8}" srcOrd="3" destOrd="0" presId="urn:microsoft.com/office/officeart/2018/2/layout/IconCircleList"/>
    <dgm:cxn modelId="{09C6B6E8-FC58-487E-B95A-95FE742A5177}" type="presParOf" srcId="{DD70B3F1-5A1D-4B52-8334-CEBA93C42076}" destId="{3119A33D-C412-4592-80D8-3B2DAF46FFD8}" srcOrd="4" destOrd="0" presId="urn:microsoft.com/office/officeart/2018/2/layout/IconCircleList"/>
    <dgm:cxn modelId="{293C2CD2-83EE-4B09-9DDF-0BF5737ACF45}" type="presParOf" srcId="{3119A33D-C412-4592-80D8-3B2DAF46FFD8}" destId="{44DDCD0D-E437-45BA-80B1-9AD76404FBB3}" srcOrd="0" destOrd="0" presId="urn:microsoft.com/office/officeart/2018/2/layout/IconCircleList"/>
    <dgm:cxn modelId="{FC8D5CB0-DC62-4693-860B-2EDFF9E73566}" type="presParOf" srcId="{3119A33D-C412-4592-80D8-3B2DAF46FFD8}" destId="{FA42B1A0-12AB-42E0-A708-02E607EE800E}" srcOrd="1" destOrd="0" presId="urn:microsoft.com/office/officeart/2018/2/layout/IconCircleList"/>
    <dgm:cxn modelId="{26678E4C-2EC0-441D-B746-65218983B31C}" type="presParOf" srcId="{3119A33D-C412-4592-80D8-3B2DAF46FFD8}" destId="{F3BE02E4-826D-47A0-A164-C1E260A85156}" srcOrd="2" destOrd="0" presId="urn:microsoft.com/office/officeart/2018/2/layout/IconCircleList"/>
    <dgm:cxn modelId="{051F8609-4DA4-43D5-8A36-C560173DC741}" type="presParOf" srcId="{3119A33D-C412-4592-80D8-3B2DAF46FFD8}" destId="{8456DDFC-3D6B-4B4B-98BC-A1683B4ECAE9}" srcOrd="3" destOrd="0" presId="urn:microsoft.com/office/officeart/2018/2/layout/IconCircleList"/>
    <dgm:cxn modelId="{28B56EE3-7DA1-42A2-A739-30900F4AD031}" type="presParOf" srcId="{DD70B3F1-5A1D-4B52-8334-CEBA93C42076}" destId="{27F0BEF3-9990-4FC7-B1A4-4C0A8815AF2B}" srcOrd="5" destOrd="0" presId="urn:microsoft.com/office/officeart/2018/2/layout/IconCircleList"/>
    <dgm:cxn modelId="{C2C727C2-F27B-4805-9DC8-CD34684C4FC5}" type="presParOf" srcId="{DD70B3F1-5A1D-4B52-8334-CEBA93C42076}" destId="{04F5EF47-C5BC-442B-BE8D-548245A8F6E3}" srcOrd="6" destOrd="0" presId="urn:microsoft.com/office/officeart/2018/2/layout/IconCircleList"/>
    <dgm:cxn modelId="{49D51105-5D29-4A0E-AC9F-2EB8FE589152}" type="presParOf" srcId="{04F5EF47-C5BC-442B-BE8D-548245A8F6E3}" destId="{A722DCF9-76ED-4482-BFBF-A9D6A3CC375B}" srcOrd="0" destOrd="0" presId="urn:microsoft.com/office/officeart/2018/2/layout/IconCircleList"/>
    <dgm:cxn modelId="{048CD50A-8033-46BC-BB72-3D4F826B217A}" type="presParOf" srcId="{04F5EF47-C5BC-442B-BE8D-548245A8F6E3}" destId="{981EB916-5B7A-4A33-BDE8-3FC03B44C556}" srcOrd="1" destOrd="0" presId="urn:microsoft.com/office/officeart/2018/2/layout/IconCircleList"/>
    <dgm:cxn modelId="{9865FE7C-62AD-4D17-A718-D9880EA437C8}" type="presParOf" srcId="{04F5EF47-C5BC-442B-BE8D-548245A8F6E3}" destId="{911A5F6D-84B0-4CD4-89B3-F86D2D30AB51}" srcOrd="2" destOrd="0" presId="urn:microsoft.com/office/officeart/2018/2/layout/IconCircleList"/>
    <dgm:cxn modelId="{CABF5A28-A5B7-4199-BFF9-82ABA9582008}" type="presParOf" srcId="{04F5EF47-C5BC-442B-BE8D-548245A8F6E3}" destId="{6093E464-E117-4C87-BCB9-2D85484A4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15133-DC5E-4780-B67B-7613A248697F}">
      <dsp:nvSpPr>
        <dsp:cNvPr id="0" name=""/>
        <dsp:cNvSpPr/>
      </dsp:nvSpPr>
      <dsp:spPr>
        <a:xfrm>
          <a:off x="0" y="409"/>
          <a:ext cx="48389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5EF60-E33F-4D65-A2BD-92969AEE6959}">
      <dsp:nvSpPr>
        <dsp:cNvPr id="0" name=""/>
        <dsp:cNvSpPr/>
      </dsp:nvSpPr>
      <dsp:spPr>
        <a:xfrm>
          <a:off x="0" y="409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 and Importance</a:t>
          </a:r>
        </a:p>
      </dsp:txBody>
      <dsp:txXfrm>
        <a:off x="0" y="409"/>
        <a:ext cx="4838958" cy="478585"/>
      </dsp:txXfrm>
    </dsp:sp>
    <dsp:sp modelId="{E70D6B92-2E0E-416E-8D6C-D1E2E08728CB}">
      <dsp:nvSpPr>
        <dsp:cNvPr id="0" name=""/>
        <dsp:cNvSpPr/>
      </dsp:nvSpPr>
      <dsp:spPr>
        <a:xfrm>
          <a:off x="0" y="478994"/>
          <a:ext cx="4838958" cy="0"/>
        </a:xfrm>
        <a:prstGeom prst="line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flat" cmpd="sng" algn="ctr">
          <a:solidFill>
            <a:schemeClr val="accent2">
              <a:hueOff val="457723"/>
              <a:satOff val="-8135"/>
              <a:lumOff val="2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8F959-5B7D-46F7-AFAE-596964E74972}">
      <dsp:nvSpPr>
        <dsp:cNvPr id="0" name=""/>
        <dsp:cNvSpPr/>
      </dsp:nvSpPr>
      <dsp:spPr>
        <a:xfrm>
          <a:off x="0" y="478994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Preprocessing</a:t>
          </a:r>
          <a:r>
            <a:rPr lang="en-US" sz="2200" kern="1200">
              <a:latin typeface="Corbel" panose="020B0503020204020204"/>
            </a:rPr>
            <a:t> </a:t>
          </a:r>
          <a:endParaRPr lang="en-US" sz="2200" kern="1200"/>
        </a:p>
      </dsp:txBody>
      <dsp:txXfrm>
        <a:off x="0" y="478994"/>
        <a:ext cx="4838958" cy="478585"/>
      </dsp:txXfrm>
    </dsp:sp>
    <dsp:sp modelId="{F14B4254-A82D-416B-B424-5AF4F83A99B8}">
      <dsp:nvSpPr>
        <dsp:cNvPr id="0" name=""/>
        <dsp:cNvSpPr/>
      </dsp:nvSpPr>
      <dsp:spPr>
        <a:xfrm>
          <a:off x="0" y="957579"/>
          <a:ext cx="4838958" cy="0"/>
        </a:xfrm>
        <a:prstGeom prst="line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flat" cmpd="sng" algn="ctr">
          <a:solidFill>
            <a:schemeClr val="accent2">
              <a:hueOff val="915447"/>
              <a:satOff val="-16269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8BFF-C071-417B-975F-8E9B8C7911C8}">
      <dsp:nvSpPr>
        <dsp:cNvPr id="0" name=""/>
        <dsp:cNvSpPr/>
      </dsp:nvSpPr>
      <dsp:spPr>
        <a:xfrm>
          <a:off x="0" y="957579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Decomposition</a:t>
          </a:r>
        </a:p>
      </dsp:txBody>
      <dsp:txXfrm>
        <a:off x="0" y="957579"/>
        <a:ext cx="4838958" cy="478585"/>
      </dsp:txXfrm>
    </dsp:sp>
    <dsp:sp modelId="{BF8E65E7-9D27-42E7-A9C5-2CE30C7F887C}">
      <dsp:nvSpPr>
        <dsp:cNvPr id="0" name=""/>
        <dsp:cNvSpPr/>
      </dsp:nvSpPr>
      <dsp:spPr>
        <a:xfrm>
          <a:off x="0" y="1436164"/>
          <a:ext cx="4838958" cy="0"/>
        </a:xfrm>
        <a:prstGeom prst="line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C33BE-DA2F-494A-BDCD-180B8D2FB0B0}">
      <dsp:nvSpPr>
        <dsp:cNvPr id="0" name=""/>
        <dsp:cNvSpPr/>
      </dsp:nvSpPr>
      <dsp:spPr>
        <a:xfrm>
          <a:off x="0" y="1436164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Modelling Approach</a:t>
          </a:r>
        </a:p>
      </dsp:txBody>
      <dsp:txXfrm>
        <a:off x="0" y="1436164"/>
        <a:ext cx="4838958" cy="478585"/>
      </dsp:txXfrm>
    </dsp:sp>
    <dsp:sp modelId="{B58DA23F-ECA2-4C5A-975B-61034ADAEE26}">
      <dsp:nvSpPr>
        <dsp:cNvPr id="0" name=""/>
        <dsp:cNvSpPr/>
      </dsp:nvSpPr>
      <dsp:spPr>
        <a:xfrm>
          <a:off x="0" y="1914750"/>
          <a:ext cx="4838958" cy="0"/>
        </a:xfrm>
        <a:prstGeom prst="line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flat" cmpd="sng" algn="ctr">
          <a:solidFill>
            <a:schemeClr val="accent2">
              <a:hueOff val="1830893"/>
              <a:satOff val="-32539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34B3C-3C14-4CB9-B970-052FB4637CF8}">
      <dsp:nvSpPr>
        <dsp:cNvPr id="0" name=""/>
        <dsp:cNvSpPr/>
      </dsp:nvSpPr>
      <dsp:spPr>
        <a:xfrm>
          <a:off x="0" y="1914750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Comparison and Accuracy</a:t>
          </a:r>
        </a:p>
      </dsp:txBody>
      <dsp:txXfrm>
        <a:off x="0" y="1914750"/>
        <a:ext cx="4838958" cy="478585"/>
      </dsp:txXfrm>
    </dsp:sp>
    <dsp:sp modelId="{08ABA4AE-DEE8-4E59-995A-B70D5CB766E2}">
      <dsp:nvSpPr>
        <dsp:cNvPr id="0" name=""/>
        <dsp:cNvSpPr/>
      </dsp:nvSpPr>
      <dsp:spPr>
        <a:xfrm>
          <a:off x="0" y="2393335"/>
          <a:ext cx="4838958" cy="0"/>
        </a:xfrm>
        <a:prstGeom prst="line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flat" cmpd="sng" algn="ctr">
          <a:solidFill>
            <a:schemeClr val="accent2">
              <a:hueOff val="2288616"/>
              <a:satOff val="-40673"/>
              <a:lumOff val="1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C0437-C6DF-42E5-8BE5-9A7ABBE3AF77}">
      <dsp:nvSpPr>
        <dsp:cNvPr id="0" name=""/>
        <dsp:cNvSpPr/>
      </dsp:nvSpPr>
      <dsp:spPr>
        <a:xfrm>
          <a:off x="0" y="2393335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Selection</a:t>
          </a:r>
        </a:p>
      </dsp:txBody>
      <dsp:txXfrm>
        <a:off x="0" y="2393335"/>
        <a:ext cx="4838958" cy="478585"/>
      </dsp:txXfrm>
    </dsp:sp>
    <dsp:sp modelId="{CF6195FE-1E11-428C-8F74-0C2E79A8FE73}">
      <dsp:nvSpPr>
        <dsp:cNvPr id="0" name=""/>
        <dsp:cNvSpPr/>
      </dsp:nvSpPr>
      <dsp:spPr>
        <a:xfrm>
          <a:off x="0" y="2871920"/>
          <a:ext cx="4838958" cy="0"/>
        </a:xfrm>
        <a:prstGeom prst="line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65BBD-8648-491E-B685-C6225C103DDA}">
      <dsp:nvSpPr>
        <dsp:cNvPr id="0" name=""/>
        <dsp:cNvSpPr/>
      </dsp:nvSpPr>
      <dsp:spPr>
        <a:xfrm>
          <a:off x="0" y="2871920"/>
          <a:ext cx="4838958" cy="47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Insights and </a:t>
          </a:r>
          <a:r>
            <a:rPr lang="en-US" sz="2200" kern="1200">
              <a:latin typeface="Corbel" panose="020B0503020204020204"/>
            </a:rPr>
            <a:t>Recommendations</a:t>
          </a:r>
          <a:endParaRPr lang="en-US" sz="2200" kern="1200"/>
        </a:p>
      </dsp:txBody>
      <dsp:txXfrm>
        <a:off x="0" y="2871920"/>
        <a:ext cx="4838958" cy="478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27DF7-1388-497F-AFC2-F16BBBC971B7}">
      <dsp:nvSpPr>
        <dsp:cNvPr id="0" name=""/>
        <dsp:cNvSpPr/>
      </dsp:nvSpPr>
      <dsp:spPr>
        <a:xfrm>
          <a:off x="1018498" y="3262"/>
          <a:ext cx="819402" cy="8194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0787-0640-4626-91FE-28D9E4FD0902}">
      <dsp:nvSpPr>
        <dsp:cNvPr id="0" name=""/>
        <dsp:cNvSpPr/>
      </dsp:nvSpPr>
      <dsp:spPr>
        <a:xfrm>
          <a:off x="1190573" y="175337"/>
          <a:ext cx="475253" cy="47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1A4A6-46E0-4C94-801E-AF0B23ECD84A}">
      <dsp:nvSpPr>
        <dsp:cNvPr id="0" name=""/>
        <dsp:cNvSpPr/>
      </dsp:nvSpPr>
      <dsp:spPr>
        <a:xfrm>
          <a:off x="1948407" y="3262"/>
          <a:ext cx="2061608" cy="81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Efficiency and Cost Optimization</a:t>
          </a:r>
          <a:r>
            <a:rPr lang="en-US" sz="1100" b="0" i="0" kern="1200" dirty="0"/>
            <a:t>: Identifying key factors to enhance efficiency and reduce consumption, leading to cost savings and improved performance.</a:t>
          </a:r>
          <a:endParaRPr lang="en-US" sz="1100" kern="1200" dirty="0"/>
        </a:p>
      </dsp:txBody>
      <dsp:txXfrm>
        <a:off x="1948407" y="3262"/>
        <a:ext cx="2061608" cy="819402"/>
      </dsp:txXfrm>
    </dsp:sp>
    <dsp:sp modelId="{94E85B40-279D-4C26-A46B-F93EA3B4B2F3}">
      <dsp:nvSpPr>
        <dsp:cNvPr id="0" name=""/>
        <dsp:cNvSpPr/>
      </dsp:nvSpPr>
      <dsp:spPr>
        <a:xfrm>
          <a:off x="4346555" y="3262"/>
          <a:ext cx="819402" cy="8194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C7A0F-0B86-4EFA-8A65-898E2B3B4932}">
      <dsp:nvSpPr>
        <dsp:cNvPr id="0" name=""/>
        <dsp:cNvSpPr/>
      </dsp:nvSpPr>
      <dsp:spPr>
        <a:xfrm>
          <a:off x="4518630" y="175337"/>
          <a:ext cx="475253" cy="47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0C4BD-3B3A-4696-A3E2-51199BF68B1A}">
      <dsp:nvSpPr>
        <dsp:cNvPr id="0" name=""/>
        <dsp:cNvSpPr/>
      </dsp:nvSpPr>
      <dsp:spPr>
        <a:xfrm>
          <a:off x="5341544" y="3262"/>
          <a:ext cx="1931448" cy="81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Resource Planning: </a:t>
          </a:r>
          <a:r>
            <a:rPr lang="en-US" sz="1100" b="0" i="0" kern="1200"/>
            <a:t>Understanding consumer patterns for optimal resource allocation and reliable energy delivery.</a:t>
          </a:r>
          <a:endParaRPr lang="en-US" sz="1100" kern="1200"/>
        </a:p>
      </dsp:txBody>
      <dsp:txXfrm>
        <a:off x="5341544" y="3262"/>
        <a:ext cx="1931448" cy="819402"/>
      </dsp:txXfrm>
    </dsp:sp>
    <dsp:sp modelId="{44DDCD0D-E437-45BA-80B1-9AD76404FBB3}">
      <dsp:nvSpPr>
        <dsp:cNvPr id="0" name=""/>
        <dsp:cNvSpPr/>
      </dsp:nvSpPr>
      <dsp:spPr>
        <a:xfrm>
          <a:off x="1018498" y="1159660"/>
          <a:ext cx="819402" cy="8194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2B1A0-12AB-42E0-A708-02E607EE800E}">
      <dsp:nvSpPr>
        <dsp:cNvPr id="0" name=""/>
        <dsp:cNvSpPr/>
      </dsp:nvSpPr>
      <dsp:spPr>
        <a:xfrm>
          <a:off x="1190573" y="1331734"/>
          <a:ext cx="475253" cy="47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DDFC-3D6B-4B4B-98BC-A1683B4ECAE9}">
      <dsp:nvSpPr>
        <dsp:cNvPr id="0" name=""/>
        <dsp:cNvSpPr/>
      </dsp:nvSpPr>
      <dsp:spPr>
        <a:xfrm>
          <a:off x="2013487" y="1159660"/>
          <a:ext cx="1931448" cy="81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Sustainable Practices: </a:t>
          </a:r>
          <a:r>
            <a:rPr lang="en-US" sz="1100" b="0" i="0" kern="1200" dirty="0"/>
            <a:t>Developing interventions for sustainable practices and reduced environmental impact.</a:t>
          </a:r>
          <a:endParaRPr lang="en-US" sz="1100" kern="1200" dirty="0"/>
        </a:p>
      </dsp:txBody>
      <dsp:txXfrm>
        <a:off x="2013487" y="1159660"/>
        <a:ext cx="1931448" cy="819402"/>
      </dsp:txXfrm>
    </dsp:sp>
    <dsp:sp modelId="{A722DCF9-76ED-4482-BFBF-A9D6A3CC375B}">
      <dsp:nvSpPr>
        <dsp:cNvPr id="0" name=""/>
        <dsp:cNvSpPr/>
      </dsp:nvSpPr>
      <dsp:spPr>
        <a:xfrm>
          <a:off x="4281475" y="1159660"/>
          <a:ext cx="819402" cy="8194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EB916-5B7A-4A33-BDE8-3FC03B44C556}">
      <dsp:nvSpPr>
        <dsp:cNvPr id="0" name=""/>
        <dsp:cNvSpPr/>
      </dsp:nvSpPr>
      <dsp:spPr>
        <a:xfrm>
          <a:off x="4453549" y="1331734"/>
          <a:ext cx="475253" cy="47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E464-E117-4C87-BCB9-2D85484A4F57}">
      <dsp:nvSpPr>
        <dsp:cNvPr id="0" name=""/>
        <dsp:cNvSpPr/>
      </dsp:nvSpPr>
      <dsp:spPr>
        <a:xfrm>
          <a:off x="5276463" y="1159660"/>
          <a:ext cx="1931448" cy="81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Consumer Empowerment: </a:t>
          </a:r>
          <a:r>
            <a:rPr lang="en-US" sz="1100" b="0" i="0" kern="1200"/>
            <a:t>Empowering consumer decisions on conservation and cost savings through educational initiatives.</a:t>
          </a:r>
          <a:endParaRPr lang="en-US" sz="1100" kern="1200"/>
        </a:p>
      </dsp:txBody>
      <dsp:txXfrm>
        <a:off x="5276463" y="1159660"/>
        <a:ext cx="1931448" cy="819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fbcd8a352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fbcd8a352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0a0eb4fb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0a0eb4fb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a0eb4fb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0a0eb4fb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bcd8a3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bcd8a3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fbcd8a35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fbcd8a35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0a0eb4fb6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0a0eb4fb6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d0f39f1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fd0f39f15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fbcd8a352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fbcd8a352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Dicki</a:t>
            </a:r>
            <a:r>
              <a:rPr lang="en-US" dirty="0"/>
              <a:t> fuller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116D4ED1-5CC5-D8F9-6AAB-598B2A38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fd0f39f15_2_30:notes">
            <a:extLst>
              <a:ext uri="{FF2B5EF4-FFF2-40B4-BE49-F238E27FC236}">
                <a16:creationId xmlns:a16="http://schemas.microsoft.com/office/drawing/2014/main" id="{122AB7F4-EA56-D401-892B-559F86D20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fd0f39f15_2_30:notes">
            <a:extLst>
              <a:ext uri="{FF2B5EF4-FFF2-40B4-BE49-F238E27FC236}">
                <a16:creationId xmlns:a16="http://schemas.microsoft.com/office/drawing/2014/main" id="{B062602E-9610-4133-B0FC-191903749F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78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fd0f39f15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fd0f39f15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AE14FF82-940C-5D51-89A3-B7BA0BFB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fd0f39f15_2_30:notes">
            <a:extLst>
              <a:ext uri="{FF2B5EF4-FFF2-40B4-BE49-F238E27FC236}">
                <a16:creationId xmlns:a16="http://schemas.microsoft.com/office/drawing/2014/main" id="{3EF590CE-F22C-BAE2-6AA7-91D9D3C31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fd0f39f15_2_30:notes">
            <a:extLst>
              <a:ext uri="{FF2B5EF4-FFF2-40B4-BE49-F238E27FC236}">
                <a16:creationId xmlns:a16="http://schemas.microsoft.com/office/drawing/2014/main" id="{47E568EF-2DCF-595B-CC7D-DE98EC60B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952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211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926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52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8149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158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50958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18216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0442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9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1242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71075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8975874E-63E6-4573-A2D8-02AB6F4C935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8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252918" y="2171137"/>
            <a:ext cx="6794306" cy="9944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18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Analysis and Forecasting of Household Electric Power Consumption</a:t>
            </a:r>
            <a:r>
              <a:rPr lang="en-US" sz="18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 Group 6 Project)</a:t>
            </a: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282624" y="3797222"/>
            <a:ext cx="961605" cy="127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algn="r" defTabSz="420624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" sz="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420624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sz="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FF2D2-7354-C248-7A28-19755367A278}"/>
              </a:ext>
            </a:extLst>
          </p:cNvPr>
          <p:cNvSpPr txBox="1"/>
          <p:nvPr/>
        </p:nvSpPr>
        <p:spPr>
          <a:xfrm>
            <a:off x="260172" y="3721996"/>
            <a:ext cx="2624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Gauthami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Hanamakonda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Pooja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Jhuria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Riya Choudhury</a:t>
            </a:r>
          </a:p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Tarun Sai Babu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Polavarapu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Usha Sree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Dindi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E6F9E755-28E3-A694-CC12-AADBDC01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2B81FEA4-F875-69EF-F526-64AB654A7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894" y="942725"/>
            <a:ext cx="2513637" cy="413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SEASONAL ARIMA</a:t>
            </a:r>
            <a:br>
              <a:rPr lang="en-US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dirty="0">
                <a:solidFill>
                  <a:schemeClr val="tx2"/>
                </a:solidFill>
              </a:rPr>
            </a:b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11" name="Google Shape;211;p22">
            <a:extLst>
              <a:ext uri="{FF2B5EF4-FFF2-40B4-BE49-F238E27FC236}">
                <a16:creationId xmlns:a16="http://schemas.microsoft.com/office/drawing/2014/main" id="{7B9ACE5C-BC68-401E-C301-C6923855D76C}"/>
              </a:ext>
            </a:extLst>
          </p:cNvPr>
          <p:cNvSpPr txBox="1"/>
          <p:nvPr/>
        </p:nvSpPr>
        <p:spPr>
          <a:xfrm>
            <a:off x="86844" y="3377578"/>
            <a:ext cx="3769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4204-499A-0F2B-5B18-750657EE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10" y="1816735"/>
            <a:ext cx="4442405" cy="25647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DE3982-CF03-A7C4-E901-C0751CAD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0424"/>
              </p:ext>
            </p:extLst>
          </p:nvPr>
        </p:nvGraphicFramePr>
        <p:xfrm>
          <a:off x="561894" y="3377578"/>
          <a:ext cx="3477704" cy="1077828"/>
        </p:xfrm>
        <a:graphic>
          <a:graphicData uri="http://schemas.openxmlformats.org/drawingml/2006/table">
            <a:tbl>
              <a:tblPr>
                <a:tableStyleId>{AB82722F-AD9C-40AC-B759-779CFC6ABFB0}</a:tableStyleId>
              </a:tblPr>
              <a:tblGrid>
                <a:gridCol w="971251">
                  <a:extLst>
                    <a:ext uri="{9D8B030D-6E8A-4147-A177-3AD203B41FA5}">
                      <a16:colId xmlns:a16="http://schemas.microsoft.com/office/drawing/2014/main" val="914307089"/>
                    </a:ext>
                  </a:extLst>
                </a:gridCol>
                <a:gridCol w="971251">
                  <a:extLst>
                    <a:ext uri="{9D8B030D-6E8A-4147-A177-3AD203B41FA5}">
                      <a16:colId xmlns:a16="http://schemas.microsoft.com/office/drawing/2014/main" val="1882777707"/>
                    </a:ext>
                  </a:extLst>
                </a:gridCol>
                <a:gridCol w="767601">
                  <a:extLst>
                    <a:ext uri="{9D8B030D-6E8A-4147-A177-3AD203B41FA5}">
                      <a16:colId xmlns:a16="http://schemas.microsoft.com/office/drawing/2014/main" val="1900632455"/>
                    </a:ext>
                  </a:extLst>
                </a:gridCol>
                <a:gridCol w="767601">
                  <a:extLst>
                    <a:ext uri="{9D8B030D-6E8A-4147-A177-3AD203B41FA5}">
                      <a16:colId xmlns:a16="http://schemas.microsoft.com/office/drawing/2014/main" val="3691526278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MODEL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Seasonal Diff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SBC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1398498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ARIMA(0,0,1)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890.61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7308245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ARIMA(1,0,0)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882.75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888.84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06091"/>
                  </a:ext>
                </a:extLst>
              </a:tr>
              <a:tr h="2694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ARIMA(1,0,1)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884.70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893.83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581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FB5E9A-0983-AFBC-C5D6-F6DA92E9972C}"/>
              </a:ext>
            </a:extLst>
          </p:cNvPr>
          <p:cNvSpPr txBox="1"/>
          <p:nvPr/>
        </p:nvSpPr>
        <p:spPr>
          <a:xfrm>
            <a:off x="561894" y="2207386"/>
            <a:ext cx="3663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ARIMA(1,0,0) is the 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Residual is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No evidence of dependency across the first 24 lags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4F63E-E187-7D94-0EB8-223B28B16941}"/>
              </a:ext>
            </a:extLst>
          </p:cNvPr>
          <p:cNvSpPr txBox="1"/>
          <p:nvPr/>
        </p:nvSpPr>
        <p:spPr>
          <a:xfrm>
            <a:off x="1379702" y="1714302"/>
            <a:ext cx="260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Model Results</a:t>
            </a:r>
            <a:endParaRPr lang="en-IN" sz="1400" dirty="0">
              <a:latin typeface="+mj-lt"/>
            </a:endParaRPr>
          </a:p>
        </p:txBody>
      </p:sp>
      <p:sp>
        <p:nvSpPr>
          <p:cNvPr id="2" name="Google Shape;117;p16">
            <a:extLst>
              <a:ext uri="{FF2B5EF4-FFF2-40B4-BE49-F238E27FC236}">
                <a16:creationId xmlns:a16="http://schemas.microsoft.com/office/drawing/2014/main" id="{9140A559-8DEA-2955-7230-4337B88B75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48675" y="4672013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10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3244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582685" y="67155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MODEL COMPARISON AND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B25C1-A4D4-99D5-FC37-4413A79ABE2C}"/>
              </a:ext>
            </a:extLst>
          </p:cNvPr>
          <p:cNvSpPr txBox="1"/>
          <p:nvPr/>
        </p:nvSpPr>
        <p:spPr>
          <a:xfrm>
            <a:off x="742518" y="1309538"/>
            <a:ext cx="616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In conclusion, ARIMA(1,0,0) is showcasing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 following are holdout sample forecast results</a:t>
            </a:r>
          </a:p>
          <a:p>
            <a:r>
              <a:rPr lang="en-US" sz="1200" dirty="0">
                <a:latin typeface="+mj-lt"/>
              </a:rPr>
              <a:t> </a:t>
            </a:r>
            <a:endParaRPr lang="en-IN" sz="1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9F26E-BE16-91C1-CFB6-B06C3A789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5"/>
          <a:stretch/>
        </p:blipFill>
        <p:spPr>
          <a:xfrm>
            <a:off x="3066748" y="1924979"/>
            <a:ext cx="2758068" cy="215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8970F-02E5-6307-B286-0C066B0586EF}"/>
              </a:ext>
            </a:extLst>
          </p:cNvPr>
          <p:cNvSpPr txBox="1"/>
          <p:nvPr/>
        </p:nvSpPr>
        <p:spPr>
          <a:xfrm>
            <a:off x="3722097" y="4121790"/>
            <a:ext cx="127311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 </a:t>
            </a:r>
            <a:r>
              <a:rPr lang="en-US" sz="1200" b="1" dirty="0">
                <a:latin typeface="+mj-lt"/>
              </a:rPr>
              <a:t>ARIMAX</a:t>
            </a:r>
          </a:p>
          <a:p>
            <a:pPr algn="ctr"/>
            <a:r>
              <a:rPr lang="en-US" sz="1200">
                <a:latin typeface="+mj-lt"/>
                <a:cs typeface="Arial"/>
              </a:rPr>
              <a:t> </a:t>
            </a:r>
            <a:r>
              <a:rPr lang="en-US" sz="1200" dirty="0">
                <a:latin typeface="+mj-lt"/>
                <a:cs typeface="Arial"/>
              </a:rPr>
              <a:t> MAPE: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13.62</a:t>
            </a:r>
          </a:p>
          <a:p>
            <a:pPr algn="ctr"/>
            <a:r>
              <a:rPr lang="en-US" sz="1200" dirty="0">
                <a:latin typeface="+mj-lt"/>
                <a:cs typeface="Arial"/>
              </a:rPr>
              <a:t>RMSE: </a:t>
            </a:r>
            <a:r>
              <a:rPr lang="en-US" sz="1200">
                <a:latin typeface="Times New Roman"/>
                <a:cs typeface="Arial"/>
              </a:rPr>
              <a:t>1.80</a:t>
            </a:r>
          </a:p>
          <a:p>
            <a:endParaRPr lang="en-IN" sz="12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3271C-49AE-19C3-7601-9934CDEA0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0" t="3127"/>
          <a:stretch/>
        </p:blipFill>
        <p:spPr>
          <a:xfrm>
            <a:off x="6027550" y="1924979"/>
            <a:ext cx="2579650" cy="21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72A0E3-1585-DF69-F48F-492BF9A992FC}"/>
              </a:ext>
            </a:extLst>
          </p:cNvPr>
          <p:cNvSpPr txBox="1"/>
          <p:nvPr/>
        </p:nvSpPr>
        <p:spPr>
          <a:xfrm>
            <a:off x="6906322" y="4097635"/>
            <a:ext cx="18659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latin typeface="+mj-lt"/>
              </a:rPr>
              <a:t>   ARIMA</a:t>
            </a:r>
          </a:p>
          <a:p>
            <a:r>
              <a:rPr lang="en-US" sz="1200" dirty="0">
                <a:latin typeface="+mj-lt"/>
                <a:cs typeface="Arial"/>
              </a:rPr>
              <a:t>MAPE: </a:t>
            </a:r>
            <a:r>
              <a:rPr lang="en-US" sz="1200" dirty="0">
                <a:latin typeface="Times New Roman"/>
                <a:cs typeface="Times New Roman"/>
              </a:rPr>
              <a:t>13.62</a:t>
            </a:r>
          </a:p>
          <a:p>
            <a:r>
              <a:rPr lang="en-US" sz="1200" dirty="0">
                <a:latin typeface="+mj-lt"/>
                <a:cs typeface="Arial"/>
              </a:rPr>
              <a:t>RMSE: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1.34</a:t>
            </a:r>
          </a:p>
          <a:p>
            <a:endParaRPr lang="en-IN" sz="12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1AB2C-BFCF-08C6-B2CD-9525764232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7" t="2878" r="2570" b="2158"/>
          <a:stretch/>
        </p:blipFill>
        <p:spPr>
          <a:xfrm>
            <a:off x="274113" y="1914251"/>
            <a:ext cx="2758068" cy="2155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E5F5E-431E-0960-620D-CF314864D59A}"/>
              </a:ext>
            </a:extLst>
          </p:cNvPr>
          <p:cNvSpPr txBox="1"/>
          <p:nvPr/>
        </p:nvSpPr>
        <p:spPr>
          <a:xfrm>
            <a:off x="1174428" y="4097635"/>
            <a:ext cx="127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  <a:cs typeface="Arial"/>
              </a:rPr>
              <a:t>  </a:t>
            </a:r>
            <a:r>
              <a:rPr lang="en-US" sz="1200" b="1" dirty="0">
                <a:latin typeface="+mj-lt"/>
                <a:cs typeface="Arial"/>
              </a:rPr>
              <a:t>ADDITIVE</a:t>
            </a:r>
          </a:p>
          <a:p>
            <a:r>
              <a:rPr lang="en-US" sz="1200" dirty="0">
                <a:latin typeface="+mj-lt"/>
                <a:cs typeface="Arial"/>
              </a:rPr>
              <a:t>MAPE: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14.00</a:t>
            </a:r>
          </a:p>
          <a:p>
            <a:r>
              <a:rPr lang="en-US" sz="1200" dirty="0">
                <a:latin typeface="+mj-lt"/>
                <a:cs typeface="Arial"/>
              </a:rPr>
              <a:t>RMSE: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3.24</a:t>
            </a:r>
          </a:p>
        </p:txBody>
      </p:sp>
      <p:sp>
        <p:nvSpPr>
          <p:cNvPr id="7" name="Google Shape;117;p16">
            <a:extLst>
              <a:ext uri="{FF2B5EF4-FFF2-40B4-BE49-F238E27FC236}">
                <a16:creationId xmlns:a16="http://schemas.microsoft.com/office/drawing/2014/main" id="{667BD9A3-55A5-FFEF-EECF-23D6B36B75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32800" y="4664075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11</a:t>
            </a:fld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27650" y="54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2"/>
                </a:solidFill>
              </a:rPr>
              <a:t>MODEL SELECTION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tx2"/>
              </a:solidFill>
            </a:endParaRPr>
          </a:p>
        </p:txBody>
      </p:sp>
      <p:pic>
        <p:nvPicPr>
          <p:cNvPr id="2" name="Picture 1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48CDF089-C1D4-6C3A-D73B-D2FAAEE5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" y="1456138"/>
            <a:ext cx="4858024" cy="3175200"/>
          </a:xfrm>
          <a:prstGeom prst="rect">
            <a:avLst/>
          </a:prstGeom>
        </p:spPr>
      </p:pic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9CD3DB1C-52E7-7623-32F2-5ABCFC1A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16" y="2218999"/>
            <a:ext cx="2646123" cy="963851"/>
          </a:xfrm>
          <a:prstGeom prst="rect">
            <a:avLst/>
          </a:prstGeom>
        </p:spPr>
      </p:pic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12C52632-B0D5-7449-BCF6-81AE1BC4D0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8838" y="4684713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12</a:t>
            </a:fld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79" name="Rectangle 278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16294" cy="51435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330756" y="655092"/>
            <a:ext cx="2454782" cy="39169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b="1">
                <a:solidFill>
                  <a:srgbClr val="FFFFFF"/>
                </a:solidFill>
              </a:rPr>
              <a:t>INSIGHTS AND RECOMMENDATIONS</a:t>
            </a:r>
          </a:p>
        </p:txBody>
      </p:sp>
      <p:sp>
        <p:nvSpPr>
          <p:cNvPr id="281" name="Google Shape;262;p27"/>
          <p:cNvSpPr txBox="1">
            <a:spLocks noGrp="1"/>
          </p:cNvSpPr>
          <p:nvPr>
            <p:ph type="body" idx="1"/>
          </p:nvPr>
        </p:nvSpPr>
        <p:spPr>
          <a:xfrm>
            <a:off x="3746310" y="655092"/>
            <a:ext cx="4515593" cy="39169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defTabSz="914400">
              <a:buSzPct val="80000"/>
              <a:buNone/>
            </a:pPr>
            <a:r>
              <a:rPr lang="en-US" sz="1400" b="1" dirty="0">
                <a:solidFill>
                  <a:schemeClr val="tx1"/>
                </a:solidFill>
              </a:rPr>
              <a:t>Insights</a:t>
            </a:r>
          </a:p>
          <a:p>
            <a:pPr indent="-182880" defTabSz="914400"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182880" defTabSz="914400"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182880" algn="just" defTabSz="914400"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model captures the trend and seasonality in historical data, which can aid in understanding demand cycles.</a:t>
            </a:r>
          </a:p>
          <a:p>
            <a:pPr indent="-182880" algn="just" defTabSz="914400"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confidence intervals suggest varying levels of uncertainty, informing risk assessment for decision-making.</a:t>
            </a:r>
          </a:p>
          <a:p>
            <a:pPr marL="457200" marR="0" lvl="0" indent="-182880" defTabSz="914400">
              <a:spcAft>
                <a:spcPts val="0"/>
              </a:spcAft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182880" defTabSz="914400"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defTabSz="914400">
              <a:buSzPct val="80000"/>
              <a:buNone/>
            </a:pPr>
            <a:r>
              <a:rPr lang="en-US" sz="1400" b="1" dirty="0">
                <a:solidFill>
                  <a:schemeClr val="tx1"/>
                </a:solidFill>
              </a:rPr>
              <a:t>Recommendations</a:t>
            </a:r>
          </a:p>
          <a:p>
            <a:pPr marL="0" indent="0" defTabSz="914400">
              <a:buSzPct val="80000"/>
              <a:buNone/>
            </a:pPr>
            <a:r>
              <a:rPr lang="en-US" sz="1400" dirty="0">
                <a:solidFill>
                  <a:schemeClr val="tx1"/>
                </a:solidFill>
              </a:rPr>
              <a:t>          </a:t>
            </a:r>
          </a:p>
          <a:p>
            <a:pPr indent="-182880" algn="just" defTabSz="914400"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Incorporate ARIMA forecasts in planning to manage inventory, staffing, and budgeting more effectively.</a:t>
            </a:r>
          </a:p>
          <a:p>
            <a:pPr indent="-182880" algn="just" defTabSz="914400"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Monitor the model's performance over time and update it as more data becomes available to maintain accuracy.</a:t>
            </a:r>
          </a:p>
          <a:p>
            <a:pPr marL="171450" indent="-182880" defTabSz="914400"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182880" defTabSz="914400">
              <a:spcBef>
                <a:spcPts val="2900"/>
              </a:spcBef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Google Shape;264;p27"/>
          <p:cNvSpPr txBox="1">
            <a:spLocks noGrp="1"/>
          </p:cNvSpPr>
          <p:nvPr>
            <p:ph type="sldNum" idx="12"/>
          </p:nvPr>
        </p:nvSpPr>
        <p:spPr>
          <a:xfrm>
            <a:off x="7477267" y="4667871"/>
            <a:ext cx="799543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b="1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sz="7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9E5390ED-ED36-59C7-12F5-33FDE2BD4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b="625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DA7F1-DFB3-5954-5CBD-619E9C4B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661782"/>
            <a:ext cx="7475220" cy="21945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7200" b="1" cap="all">
                <a:solidFill>
                  <a:srgbClr val="FFFFFF"/>
                </a:solidFill>
              </a:rPr>
              <a:t>Any 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1C43-5C44-9B62-055C-8C0D63CEEF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3EB87-0A68-AB24-757C-53BFA6F1D600}"/>
              </a:ext>
            </a:extLst>
          </p:cNvPr>
          <p:cNvSpPr txBox="1"/>
          <p:nvPr/>
        </p:nvSpPr>
        <p:spPr>
          <a:xfrm>
            <a:off x="489858" y="457199"/>
            <a:ext cx="2523284" cy="4204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" name="Google Shape;109;p15">
            <a:extLst>
              <a:ext uri="{FF2B5EF4-FFF2-40B4-BE49-F238E27FC236}">
                <a16:creationId xmlns:a16="http://schemas.microsoft.com/office/drawing/2014/main" id="{92B137E1-D863-3FC4-AB9D-8028A2897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068251"/>
              </p:ext>
            </p:extLst>
          </p:nvPr>
        </p:nvGraphicFramePr>
        <p:xfrm>
          <a:off x="3408759" y="899893"/>
          <a:ext cx="4838958" cy="335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26253" y="637444"/>
            <a:ext cx="7741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OBJECTIVE AND IMPORTANCE</a:t>
            </a: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2113771" y="2894050"/>
            <a:ext cx="7688700" cy="11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460814" y="46566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0DF47-7747-EE1E-1D8B-EAAFA7F48AEB}"/>
              </a:ext>
            </a:extLst>
          </p:cNvPr>
          <p:cNvSpPr txBox="1"/>
          <p:nvPr/>
        </p:nvSpPr>
        <p:spPr>
          <a:xfrm>
            <a:off x="426253" y="1289764"/>
            <a:ext cx="8291491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dirty="0">
                <a:solidFill>
                  <a:srgbClr val="29261B"/>
                </a:solidFill>
                <a:effectLst/>
                <a:latin typeface="+mj-lt"/>
              </a:rPr>
              <a:t>To develop robust predictive models for household energy demand, with a particular emphasis on the global active power variable, utilizing the "Household Electric Power </a:t>
            </a:r>
            <a:r>
              <a:rPr lang="en-US" sz="1200" dirty="0">
                <a:solidFill>
                  <a:srgbClr val="29261B"/>
                </a:solidFill>
                <a:latin typeface="+mj-lt"/>
              </a:rPr>
              <a:t>Consumption</a:t>
            </a:r>
            <a:r>
              <a:rPr lang="en-US" sz="1200" b="0" i="0" dirty="0">
                <a:solidFill>
                  <a:srgbClr val="29261B"/>
                </a:solidFill>
                <a:effectLst/>
                <a:latin typeface="+mj-lt"/>
              </a:rPr>
              <a:t>" dataset from the UCI Machine Learning repository. This analysis aims to provide businesses with actionable insights to optimize operations, drive innovation, and implement sustainable energy management strategies.</a:t>
            </a:r>
            <a:endParaRPr lang="en-IN" sz="12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9" name="TextBox 2">
            <a:extLst>
              <a:ext uri="{FF2B5EF4-FFF2-40B4-BE49-F238E27FC236}">
                <a16:creationId xmlns:a16="http://schemas.microsoft.com/office/drawing/2014/main" id="{CFE2E2E4-43E7-9475-EA32-ECF4DC1F0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00415"/>
              </p:ext>
            </p:extLst>
          </p:nvPr>
        </p:nvGraphicFramePr>
        <p:xfrm>
          <a:off x="236982" y="2758732"/>
          <a:ext cx="8291491" cy="198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42598" y="531928"/>
            <a:ext cx="809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10221452" y="34545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>
              <a:latin typeface="+mj-lt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109450" y="4335025"/>
            <a:ext cx="133800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8999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EA86C-7693-51E1-992D-C4343CBC0BFD}"/>
              </a:ext>
            </a:extLst>
          </p:cNvPr>
          <p:cNvSpPr txBox="1"/>
          <p:nvPr/>
        </p:nvSpPr>
        <p:spPr>
          <a:xfrm>
            <a:off x="525000" y="1438492"/>
            <a:ext cx="539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Dataset used: Individual household electric power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BE74A-180C-64A6-2D10-89799FC31076}"/>
              </a:ext>
            </a:extLst>
          </p:cNvPr>
          <p:cNvSpPr txBox="1"/>
          <p:nvPr/>
        </p:nvSpPr>
        <p:spPr>
          <a:xfrm>
            <a:off x="442598" y="2246119"/>
            <a:ext cx="3964942" cy="25567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D0D0D"/>
                </a:solidFill>
                <a:latin typeface="+mj-lt"/>
              </a:rPr>
              <a:t>Using data from the UCI Machine Learning repository.</a:t>
            </a:r>
            <a:endParaRPr lang="en-IN" sz="1200" dirty="0">
              <a:solidFill>
                <a:srgbClr val="0D0D0D"/>
              </a:solidFill>
              <a:latin typeface="+mj-lt"/>
              <a:ea typeface="Calibri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D0D0D"/>
                </a:solidFill>
                <a:latin typeface="+mj-lt"/>
                <a:ea typeface="+mn-lt"/>
                <a:cs typeface="+mn-lt"/>
              </a:rPr>
              <a:t>Date, Time, </a:t>
            </a:r>
            <a:r>
              <a:rPr lang="en-IN" sz="1200" dirty="0" err="1">
                <a:solidFill>
                  <a:srgbClr val="0D0D0D"/>
                </a:solidFill>
                <a:latin typeface="+mj-lt"/>
                <a:ea typeface="+mn-lt"/>
                <a:cs typeface="+mn-lt"/>
              </a:rPr>
              <a:t>Global_active_power</a:t>
            </a:r>
            <a:r>
              <a:rPr lang="en-IN" sz="1200" dirty="0">
                <a:solidFill>
                  <a:srgbClr val="0D0D0D"/>
                </a:solidFill>
                <a:latin typeface="+mj-lt"/>
                <a:ea typeface="+mn-lt"/>
                <a:cs typeface="+mn-lt"/>
              </a:rPr>
              <a:t>,  Sub_metering_1, Sub_metering_2, Sub_metering_3</a:t>
            </a:r>
            <a:endParaRPr lang="en-IN" sz="1200">
              <a:solidFill>
                <a:srgbClr val="0D0D0D"/>
              </a:solidFill>
              <a:latin typeface="+mj-lt"/>
              <a:ea typeface="Calibri" panose="020F0502020204030204"/>
              <a:cs typeface="Calibri" panose="020F0502020204030204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D0D0D"/>
                </a:solidFill>
                <a:latin typeface="+mj-lt"/>
              </a:rPr>
              <a:t>The average active power was calculated using the formula (</a:t>
            </a:r>
            <a:r>
              <a:rPr lang="en-IN" sz="1200" dirty="0" err="1">
                <a:solidFill>
                  <a:srgbClr val="0D0D0D"/>
                </a:solidFill>
                <a:latin typeface="+mj-lt"/>
              </a:rPr>
              <a:t>global_active_power</a:t>
            </a:r>
            <a:r>
              <a:rPr lang="en-IN" sz="1200" dirty="0">
                <a:solidFill>
                  <a:srgbClr val="0D0D0D"/>
                </a:solidFill>
                <a:latin typeface="+mj-lt"/>
              </a:rPr>
              <a:t>*1000/60)</a:t>
            </a:r>
            <a:endParaRPr lang="en-IN" sz="1200" dirty="0">
              <a:solidFill>
                <a:srgbClr val="0D0D0D"/>
              </a:solidFill>
              <a:latin typeface="+mj-lt"/>
              <a:ea typeface="Calibri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D0D0D"/>
                </a:solidFill>
                <a:latin typeface="+mj-lt"/>
              </a:rPr>
              <a:t>Incorporated historical weather data from </a:t>
            </a:r>
            <a:r>
              <a:rPr lang="en-IN" sz="1200" dirty="0" err="1">
                <a:solidFill>
                  <a:srgbClr val="0D0D0D"/>
                </a:solidFill>
                <a:latin typeface="+mj-lt"/>
              </a:rPr>
              <a:t>Wunderground</a:t>
            </a:r>
            <a:r>
              <a:rPr lang="en-IN" sz="1200" dirty="0">
                <a:solidFill>
                  <a:srgbClr val="0D0D0D"/>
                </a:solidFill>
                <a:latin typeface="+mj-lt"/>
              </a:rPr>
              <a:t>.</a:t>
            </a:r>
            <a:endParaRPr lang="en-IN" sz="1200" dirty="0">
              <a:solidFill>
                <a:srgbClr val="0D0D0D"/>
              </a:solidFill>
              <a:latin typeface="+mj-lt"/>
              <a:ea typeface="Calibri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D0D0D"/>
                </a:solidFill>
                <a:latin typeface="+mj-lt"/>
              </a:rPr>
              <a:t>Calculated the weekly average temperatures.</a:t>
            </a:r>
            <a:endParaRPr lang="en-IN" sz="1200">
              <a:solidFill>
                <a:srgbClr val="0D0D0D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>
                <a:solidFill>
                  <a:srgbClr val="0D0D0D"/>
                </a:solidFill>
                <a:latin typeface="+mj-lt"/>
                <a:ea typeface="Calibri"/>
                <a:cs typeface="Calibri"/>
              </a:rPr>
              <a:t>Data is from </a:t>
            </a:r>
            <a:r>
              <a:rPr lang="en-IN" sz="1200">
                <a:latin typeface="Times New Roman"/>
                <a:ea typeface="Calibri"/>
                <a:cs typeface="Times New Roman"/>
              </a:rPr>
              <a:t>10</a:t>
            </a:r>
            <a:r>
              <a:rPr lang="en-IN" sz="1200">
                <a:solidFill>
                  <a:srgbClr val="0D0D0D"/>
                </a:solidFill>
                <a:latin typeface="+mj-lt"/>
                <a:ea typeface="Calibri"/>
                <a:cs typeface="Calibri"/>
              </a:rPr>
              <a:t> Dec </a:t>
            </a:r>
            <a:r>
              <a:rPr lang="en-IN" sz="1200">
                <a:solidFill>
                  <a:srgbClr val="0D0D0D"/>
                </a:solidFill>
                <a:latin typeface="Times New Roman"/>
                <a:ea typeface="Calibri"/>
                <a:cs typeface="Calibri"/>
              </a:rPr>
              <a:t>2006</a:t>
            </a:r>
            <a:r>
              <a:rPr lang="en-IN" sz="1200">
                <a:solidFill>
                  <a:srgbClr val="0D0D0D"/>
                </a:solidFill>
                <a:latin typeface="+mj-lt"/>
                <a:ea typeface="Calibri"/>
                <a:cs typeface="Calibri"/>
              </a:rPr>
              <a:t> to </a:t>
            </a:r>
            <a:r>
              <a:rPr lang="en-IN" sz="1200">
                <a:solidFill>
                  <a:srgbClr val="0D0D0D"/>
                </a:solidFill>
                <a:latin typeface="Times New Roman"/>
                <a:ea typeface="Calibri"/>
                <a:cs typeface="Calibri"/>
              </a:rPr>
              <a:t>21 </a:t>
            </a:r>
            <a:r>
              <a:rPr lang="en-IN" sz="1200">
                <a:solidFill>
                  <a:srgbClr val="0D0D0D"/>
                </a:solidFill>
                <a:latin typeface="+mj-lt"/>
                <a:ea typeface="Calibri"/>
                <a:cs typeface="Calibri"/>
              </a:rPr>
              <a:t>Nov </a:t>
            </a:r>
            <a:r>
              <a:rPr lang="en-IN" sz="1200">
                <a:solidFill>
                  <a:srgbClr val="0D0D0D"/>
                </a:solidFill>
                <a:latin typeface="Times New Roman"/>
                <a:ea typeface="Calibri"/>
                <a:cs typeface="Calibri"/>
              </a:rPr>
              <a:t>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260D-28A7-CE5E-5957-ADDF2316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0"/>
          <a:stretch/>
        </p:blipFill>
        <p:spPr>
          <a:xfrm>
            <a:off x="5480438" y="1434094"/>
            <a:ext cx="3333704" cy="2948791"/>
          </a:xfrm>
          <a:prstGeom prst="rect">
            <a:avLst/>
          </a:prstGeom>
        </p:spPr>
      </p:pic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19D78F95-31EE-918E-A305-9F2D323BA1BD}"/>
              </a:ext>
            </a:extLst>
          </p:cNvPr>
          <p:cNvSpPr txBox="1">
            <a:spLocks/>
          </p:cNvSpPr>
          <p:nvPr/>
        </p:nvSpPr>
        <p:spPr>
          <a:xfrm>
            <a:off x="8460814" y="4656694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/>
              <a:pPr/>
              <a:t>4</a:t>
            </a:fld>
            <a:endParaRPr lang="e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89790" y="3778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TIME SERIES DECOMPOSITION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1EA6-26CC-D4E0-9B0D-43C509B5C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" t="640" r="4767" b="2826"/>
          <a:stretch/>
        </p:blipFill>
        <p:spPr>
          <a:xfrm>
            <a:off x="5607129" y="2712173"/>
            <a:ext cx="3122499" cy="225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C8D81-5F1D-2077-EE3A-9CE46427B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9" r="2702"/>
          <a:stretch/>
        </p:blipFill>
        <p:spPr>
          <a:xfrm>
            <a:off x="489790" y="1466919"/>
            <a:ext cx="4226210" cy="3135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58B8-8DB0-8158-6D43-D7CC96152F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1" t="5493" r="3258" b="2229"/>
          <a:stretch/>
        </p:blipFill>
        <p:spPr>
          <a:xfrm>
            <a:off x="5624247" y="237427"/>
            <a:ext cx="3105381" cy="2474746"/>
          </a:xfrm>
          <a:prstGeom prst="rect">
            <a:avLst/>
          </a:prstGeom>
        </p:spPr>
      </p:pic>
      <p:sp>
        <p:nvSpPr>
          <p:cNvPr id="2" name="Google Shape;117;p16">
            <a:extLst>
              <a:ext uri="{FF2B5EF4-FFF2-40B4-BE49-F238E27FC236}">
                <a16:creationId xmlns:a16="http://schemas.microsoft.com/office/drawing/2014/main" id="{928C7EB8-DBF2-CAC6-7784-90235924CF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0814" y="46566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5</a:t>
            </a:fld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4633FB52-F73D-CFAE-1CCC-EA4528BC56DD}"/>
              </a:ext>
            </a:extLst>
          </p:cNvPr>
          <p:cNvSpPr txBox="1">
            <a:spLocks/>
          </p:cNvSpPr>
          <p:nvPr/>
        </p:nvSpPr>
        <p:spPr>
          <a:xfrm>
            <a:off x="429190" y="71706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MODELING APPROACH</a:t>
            </a:r>
          </a:p>
          <a:p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08DC9-DE7B-4DD1-F794-AC68A4E69465}"/>
              </a:ext>
            </a:extLst>
          </p:cNvPr>
          <p:cNvSpPr txBox="1"/>
          <p:nvPr/>
        </p:nvSpPr>
        <p:spPr>
          <a:xfrm>
            <a:off x="214909" y="2617427"/>
            <a:ext cx="225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No trend observed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Stable seasonality seen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 can conclude dataset is stationary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C4F5-0804-71E8-685F-19D9FAF56648}"/>
              </a:ext>
            </a:extLst>
          </p:cNvPr>
          <p:cNvGrpSpPr/>
          <p:nvPr/>
        </p:nvGrpSpPr>
        <p:grpSpPr>
          <a:xfrm>
            <a:off x="2543577" y="1897026"/>
            <a:ext cx="3765449" cy="2271801"/>
            <a:chOff x="2331076" y="1799511"/>
            <a:chExt cx="3765449" cy="2271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B00A80-71DE-5C1E-AEB1-0DD69A92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076" y="1799511"/>
              <a:ext cx="3765449" cy="22718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A65D1-BE00-9DBE-C971-70C7CBD423D6}"/>
                </a:ext>
              </a:extLst>
            </p:cNvPr>
            <p:cNvSpPr/>
            <p:nvPr/>
          </p:nvSpPr>
          <p:spPr>
            <a:xfrm>
              <a:off x="4790940" y="2820707"/>
              <a:ext cx="520757" cy="637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0796B0-3665-B845-BB9E-B3F2D88E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93" y="431499"/>
            <a:ext cx="2326259" cy="43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17;p16">
            <a:extLst>
              <a:ext uri="{FF2B5EF4-FFF2-40B4-BE49-F238E27FC236}">
                <a16:creationId xmlns:a16="http://schemas.microsoft.com/office/drawing/2014/main" id="{8C865D11-DAED-18F7-9DB7-7B65EDDFA5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0814" y="46566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6</a:t>
            </a:fld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41C2DDC-F2EF-4AEE-4B72-1CBCFE45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B5DF61BA-F3B1-EBED-3FF9-19C8E57C0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049" y="76922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2"/>
                </a:solidFill>
              </a:rPr>
              <a:t>ADDITIVE SEASONAL MODELLING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endParaRPr lang="en-IN" sz="1800" b="1" dirty="0">
              <a:solidFill>
                <a:schemeClr val="tx2"/>
              </a:solidFill>
            </a:endParaRPr>
          </a:p>
        </p:txBody>
      </p:sp>
      <p:sp>
        <p:nvSpPr>
          <p:cNvPr id="211" name="Google Shape;211;p22">
            <a:extLst>
              <a:ext uri="{FF2B5EF4-FFF2-40B4-BE49-F238E27FC236}">
                <a16:creationId xmlns:a16="http://schemas.microsoft.com/office/drawing/2014/main" id="{FC6187D7-64D5-2808-9AED-AC6F481EDA6E}"/>
              </a:ext>
            </a:extLst>
          </p:cNvPr>
          <p:cNvSpPr txBox="1"/>
          <p:nvPr/>
        </p:nvSpPr>
        <p:spPr>
          <a:xfrm>
            <a:off x="189875" y="3523450"/>
            <a:ext cx="376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E21C3C-4D2F-08E3-0D35-F86B77C68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976"/>
              </p:ext>
            </p:extLst>
          </p:nvPr>
        </p:nvGraphicFramePr>
        <p:xfrm>
          <a:off x="790777" y="3245955"/>
          <a:ext cx="3175000" cy="554990"/>
        </p:xfrm>
        <a:graphic>
          <a:graphicData uri="http://schemas.openxmlformats.org/drawingml/2006/table">
            <a:tbl>
              <a:tblPr>
                <a:tableStyleId>{AB82722F-AD9C-40AC-B759-779CFC6ABFB0}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3946798922"/>
                    </a:ext>
                  </a:extLst>
                </a:gridCol>
                <a:gridCol w="1887838">
                  <a:extLst>
                    <a:ext uri="{9D8B030D-6E8A-4147-A177-3AD203B41FA5}">
                      <a16:colId xmlns:a16="http://schemas.microsoft.com/office/drawing/2014/main" val="3113645349"/>
                    </a:ext>
                  </a:extLst>
                </a:gridCol>
              </a:tblGrid>
              <a:tr h="1715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Additive Seasonal Modelling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09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+mj-lt"/>
                        </a:rPr>
                        <a:t>AIC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+mj-lt"/>
                        </a:rPr>
                        <a:t>SBC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3011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347.35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353.44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95937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30756A3-E230-623B-6D97-C44128389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" t="1610" r="508"/>
          <a:stretch/>
        </p:blipFill>
        <p:spPr>
          <a:xfrm>
            <a:off x="4861775" y="1545465"/>
            <a:ext cx="3655376" cy="2856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846295-0BC3-2078-419C-71139474DF5A}"/>
              </a:ext>
            </a:extLst>
          </p:cNvPr>
          <p:cNvSpPr txBox="1"/>
          <p:nvPr/>
        </p:nvSpPr>
        <p:spPr>
          <a:xfrm>
            <a:off x="626849" y="2008052"/>
            <a:ext cx="3238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Residuals present is the white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No component to model</a:t>
            </a:r>
            <a:endParaRPr lang="en-IN" sz="1200" dirty="0">
              <a:latin typeface="+mj-lt"/>
            </a:endParaRPr>
          </a:p>
        </p:txBody>
      </p:sp>
      <p:sp>
        <p:nvSpPr>
          <p:cNvPr id="210" name="Google Shape;210;p22">
            <a:extLst>
              <a:ext uri="{FF2B5EF4-FFF2-40B4-BE49-F238E27FC236}">
                <a16:creationId xmlns:a16="http://schemas.microsoft.com/office/drawing/2014/main" id="{C8437E50-CF0E-83AF-FD53-A1390F0935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32224" y="467574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6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FCAA-D9ED-7B7E-2FA7-41C831178E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77970" y="470477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8</a:t>
            </a:fld>
            <a:endParaRPr lang="en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FCD17-9039-9B25-07B8-2A70D7607A0E}"/>
              </a:ext>
            </a:extLst>
          </p:cNvPr>
          <p:cNvSpPr txBox="1"/>
          <p:nvPr/>
        </p:nvSpPr>
        <p:spPr>
          <a:xfrm>
            <a:off x="567579" y="784496"/>
            <a:ext cx="4572000" cy="3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800" b="1">
                <a:solidFill>
                  <a:schemeClr val="tx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SEASONAL ARIMAX</a:t>
            </a:r>
            <a:endParaRPr lang="en-US" sz="1800" b="1" dirty="0">
              <a:solidFill>
                <a:schemeClr val="tx2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DB6047-25C5-4BD8-4F1F-91B0ACD18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" t="1009" r="1009" b="2845"/>
          <a:stretch/>
        </p:blipFill>
        <p:spPr>
          <a:xfrm>
            <a:off x="4803820" y="1607430"/>
            <a:ext cx="3874150" cy="2835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C5AA9-9C3D-6784-2019-1F4B7909D67D}"/>
              </a:ext>
            </a:extLst>
          </p:cNvPr>
          <p:cNvSpPr txBox="1"/>
          <p:nvPr/>
        </p:nvSpPr>
        <p:spPr>
          <a:xfrm>
            <a:off x="1674366" y="1600944"/>
            <a:ext cx="1661815" cy="3093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400" b="1">
                <a:latin typeface="+mj-lt"/>
              </a:rPr>
              <a:t>Pre-Whitening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4937FE-F448-8DB8-4B90-E99BB35BD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1278"/>
              </p:ext>
            </p:extLst>
          </p:nvPr>
        </p:nvGraphicFramePr>
        <p:xfrm>
          <a:off x="567579" y="2895632"/>
          <a:ext cx="3360234" cy="1407266"/>
        </p:xfrm>
        <a:graphic>
          <a:graphicData uri="http://schemas.openxmlformats.org/drawingml/2006/table">
            <a:tbl>
              <a:tblPr>
                <a:tableStyleId>{AB82722F-AD9C-40AC-B759-779CFC6ABFB0}</a:tableStyleId>
              </a:tblPr>
              <a:tblGrid>
                <a:gridCol w="957653">
                  <a:extLst>
                    <a:ext uri="{9D8B030D-6E8A-4147-A177-3AD203B41FA5}">
                      <a16:colId xmlns:a16="http://schemas.microsoft.com/office/drawing/2014/main" val="2022503586"/>
                    </a:ext>
                  </a:extLst>
                </a:gridCol>
                <a:gridCol w="942785">
                  <a:extLst>
                    <a:ext uri="{9D8B030D-6E8A-4147-A177-3AD203B41FA5}">
                      <a16:colId xmlns:a16="http://schemas.microsoft.com/office/drawing/2014/main" val="3606403522"/>
                    </a:ext>
                  </a:extLst>
                </a:gridCol>
                <a:gridCol w="729898">
                  <a:extLst>
                    <a:ext uri="{9D8B030D-6E8A-4147-A177-3AD203B41FA5}">
                      <a16:colId xmlns:a16="http://schemas.microsoft.com/office/drawing/2014/main" val="1956431152"/>
                    </a:ext>
                  </a:extLst>
                </a:gridCol>
                <a:gridCol w="729898">
                  <a:extLst>
                    <a:ext uri="{9D8B030D-6E8A-4147-A177-3AD203B41FA5}">
                      <a16:colId xmlns:a16="http://schemas.microsoft.com/office/drawing/2014/main" val="1398946839"/>
                    </a:ext>
                  </a:extLst>
                </a:gridCol>
              </a:tblGrid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MODEL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Seasonal Diff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SBC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2812551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ARIMA(0,0,1)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952.38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958.46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1191931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ARIMA(1,0,0)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952.33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7476412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ARIMA(1,0,1)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951.16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62441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ARIMA(1,0,2)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964.03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1750205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ARIMA(2,0,1)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953.16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965.33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3250865"/>
                  </a:ext>
                </a:extLst>
              </a:tr>
              <a:tr h="20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ARIMA(2,0,2)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951.43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587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40694-7C77-C2D9-643C-342B8A64B059}"/>
              </a:ext>
            </a:extLst>
          </p:cNvPr>
          <p:cNvSpPr txBox="1"/>
          <p:nvPr/>
        </p:nvSpPr>
        <p:spPr>
          <a:xfrm>
            <a:off x="466030" y="2182740"/>
            <a:ext cx="4078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+mj-lt"/>
                <a:ea typeface="Calibri"/>
                <a:cs typeface="Calibri"/>
              </a:rPr>
              <a:t>SARIMA(1,0,1)'s White noise Probability test shows residuals distributed as white noise.</a:t>
            </a:r>
            <a:endParaRPr lang="en-US" sz="1200" dirty="0">
              <a:latin typeface="+mj-lt"/>
              <a:ea typeface="Calibri"/>
              <a:cs typeface="Calibri"/>
            </a:endParaRPr>
          </a:p>
        </p:txBody>
      </p:sp>
      <p:sp>
        <p:nvSpPr>
          <p:cNvPr id="3" name="Google Shape;117;p16">
            <a:extLst>
              <a:ext uri="{FF2B5EF4-FFF2-40B4-BE49-F238E27FC236}">
                <a16:creationId xmlns:a16="http://schemas.microsoft.com/office/drawing/2014/main" id="{DD070493-9160-F52F-F2E2-E45270B675EE}"/>
              </a:ext>
            </a:extLst>
          </p:cNvPr>
          <p:cNvSpPr txBox="1">
            <a:spLocks/>
          </p:cNvSpPr>
          <p:nvPr/>
        </p:nvSpPr>
        <p:spPr>
          <a:xfrm>
            <a:off x="8460814" y="4656694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/>
              <a:pPr/>
              <a:t>8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62512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126895" y="494467"/>
            <a:ext cx="8289455" cy="585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"/>
          <p:cNvSpPr txBox="1"/>
          <p:nvPr/>
        </p:nvSpPr>
        <p:spPr>
          <a:xfrm>
            <a:off x="-104654" y="3453778"/>
            <a:ext cx="406402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BC199-2776-CFBB-165C-718F870C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73" y="727030"/>
            <a:ext cx="3193779" cy="2405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2C404C-5FC7-3414-2E13-5B7A01BA20AD}"/>
              </a:ext>
            </a:extLst>
          </p:cNvPr>
          <p:cNvSpPr txBox="1"/>
          <p:nvPr/>
        </p:nvSpPr>
        <p:spPr>
          <a:xfrm>
            <a:off x="212501" y="787308"/>
            <a:ext cx="4929232" cy="3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SEASONAL ARIMAX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930BB-783B-59F0-128D-FD51B3A32704}"/>
              </a:ext>
            </a:extLst>
          </p:cNvPr>
          <p:cNvSpPr txBox="1"/>
          <p:nvPr/>
        </p:nvSpPr>
        <p:spPr>
          <a:xfrm>
            <a:off x="212501" y="1523456"/>
            <a:ext cx="4929232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400" b="1" dirty="0">
                <a:latin typeface="+mj-lt"/>
              </a:rPr>
              <a:t>Model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88A046-41A9-022E-DAC2-834A2399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62487"/>
              </p:ext>
            </p:extLst>
          </p:nvPr>
        </p:nvGraphicFramePr>
        <p:xfrm>
          <a:off x="5324973" y="3553911"/>
          <a:ext cx="3309254" cy="971409"/>
        </p:xfrm>
        <a:graphic>
          <a:graphicData uri="http://schemas.openxmlformats.org/drawingml/2006/table">
            <a:tbl>
              <a:tblPr>
                <a:tableStyleId>{AB82722F-AD9C-40AC-B759-779CFC6ABFB0}</a:tableStyleId>
              </a:tblPr>
              <a:tblGrid>
                <a:gridCol w="986413">
                  <a:extLst>
                    <a:ext uri="{9D8B030D-6E8A-4147-A177-3AD203B41FA5}">
                      <a16:colId xmlns:a16="http://schemas.microsoft.com/office/drawing/2014/main" val="1217664814"/>
                    </a:ext>
                  </a:extLst>
                </a:gridCol>
                <a:gridCol w="763673">
                  <a:extLst>
                    <a:ext uri="{9D8B030D-6E8A-4147-A177-3AD203B41FA5}">
                      <a16:colId xmlns:a16="http://schemas.microsoft.com/office/drawing/2014/main" val="2963424814"/>
                    </a:ext>
                  </a:extLst>
                </a:gridCol>
                <a:gridCol w="779584">
                  <a:extLst>
                    <a:ext uri="{9D8B030D-6E8A-4147-A177-3AD203B41FA5}">
                      <a16:colId xmlns:a16="http://schemas.microsoft.com/office/drawing/2014/main" val="1523134382"/>
                    </a:ext>
                  </a:extLst>
                </a:gridCol>
                <a:gridCol w="779584">
                  <a:extLst>
                    <a:ext uri="{9D8B030D-6E8A-4147-A177-3AD203B41FA5}">
                      <a16:colId xmlns:a16="http://schemas.microsoft.com/office/drawing/2014/main" val="3339727653"/>
                    </a:ext>
                  </a:extLst>
                </a:gridCol>
              </a:tblGrid>
              <a:tr h="2954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MODEL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Seasonal Diff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AIC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SBC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769829"/>
                  </a:ext>
                </a:extLst>
              </a:tr>
              <a:tr h="199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ARIMA(0,0,1)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886.45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895.58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7442669"/>
                  </a:ext>
                </a:extLst>
              </a:tr>
              <a:tr h="199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ARIMA(1,0,0)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884.68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893.81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33873"/>
                  </a:ext>
                </a:extLst>
              </a:tr>
              <a:tr h="199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ARIMA(1,0,1)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886.63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793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A9243B-E3DC-FE18-5FFA-0B083286E984}"/>
              </a:ext>
            </a:extLst>
          </p:cNvPr>
          <p:cNvSpPr txBox="1"/>
          <p:nvPr/>
        </p:nvSpPr>
        <p:spPr>
          <a:xfrm>
            <a:off x="212501" y="1929716"/>
            <a:ext cx="4191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ARIMAX(1,0,1) is the 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Residual is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No evidence of dependency across the first 24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No Mathematical significance for NUM1.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Thus, moved on to seasonal ARIMA without the x-factor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C2A9-1F8E-3301-88D3-5D95C0581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31" y="3213784"/>
            <a:ext cx="3819550" cy="1218619"/>
          </a:xfrm>
          <a:prstGeom prst="rect">
            <a:avLst/>
          </a:prstGeom>
        </p:spPr>
      </p:pic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55BDA07B-D335-0181-6393-D0DD099C20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16925" y="4649788"/>
            <a:ext cx="590550" cy="430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9</a:t>
            </a:fld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928</TotalTime>
  <Words>638</Words>
  <Application>Microsoft Office PowerPoint</Application>
  <PresentationFormat>On-screen Show (16:9)</PresentationFormat>
  <Paragraphs>168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Corbel</vt:lpstr>
      <vt:lpstr>Times New Roman</vt:lpstr>
      <vt:lpstr>Calibri</vt:lpstr>
      <vt:lpstr>Lato</vt:lpstr>
      <vt:lpstr>Arial</vt:lpstr>
      <vt:lpstr>Basis</vt:lpstr>
      <vt:lpstr>Analysis and Forecasting of Household Electric Power Consumption    (A Group 6 Project)</vt:lpstr>
      <vt:lpstr>PowerPoint Presentation</vt:lpstr>
      <vt:lpstr>OBJECTIVE AND IMPORTANCE</vt:lpstr>
      <vt:lpstr>DATA PREPROCESSING</vt:lpstr>
      <vt:lpstr>TIME SERIES DECOMPOSITION   </vt:lpstr>
      <vt:lpstr>PowerPoint Presentation</vt:lpstr>
      <vt:lpstr>ADDITIVE SEASONAL MODELLING   </vt:lpstr>
      <vt:lpstr>PowerPoint Presentation</vt:lpstr>
      <vt:lpstr>  </vt:lpstr>
      <vt:lpstr>SEASONAL ARIMA  </vt:lpstr>
      <vt:lpstr>MODEL COMPARISON AND ACCURACY    </vt:lpstr>
      <vt:lpstr>MODEL SELECTION     </vt:lpstr>
      <vt:lpstr>INSIGHTS AND RECOMMENDATIONS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(A Group 6 Project)</dc:title>
  <cp:lastModifiedBy>Polavarapu, Tarun Sai Babu</cp:lastModifiedBy>
  <cp:revision>9</cp:revision>
  <dcterms:modified xsi:type="dcterms:W3CDTF">2024-02-20T23:09:08Z</dcterms:modified>
</cp:coreProperties>
</file>