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B67-BF6B-4748-AA69-DB67964DB718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0359-CEE0-4ABF-83F3-F81892468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B67-BF6B-4748-AA69-DB67964DB718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0359-CEE0-4ABF-83F3-F81892468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B67-BF6B-4748-AA69-DB67964DB718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0359-CEE0-4ABF-83F3-F81892468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B67-BF6B-4748-AA69-DB67964DB718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0359-CEE0-4ABF-83F3-F81892468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B67-BF6B-4748-AA69-DB67964DB718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0359-CEE0-4ABF-83F3-F81892468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B67-BF6B-4748-AA69-DB67964DB718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0359-CEE0-4ABF-83F3-F81892468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B67-BF6B-4748-AA69-DB67964DB718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0359-CEE0-4ABF-83F3-F81892468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B67-BF6B-4748-AA69-DB67964DB718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0359-CEE0-4ABF-83F3-F81892468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B67-BF6B-4748-AA69-DB67964DB718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0359-CEE0-4ABF-83F3-F81892468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B67-BF6B-4748-AA69-DB67964DB718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0359-CEE0-4ABF-83F3-F81892468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B67-BF6B-4748-AA69-DB67964DB718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0359-CEE0-4ABF-83F3-F81892468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CBB67-BF6B-4748-AA69-DB67964DB718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B0359-CEE0-4ABF-83F3-F81892468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/>
          <p:cNvSpPr/>
          <p:nvPr/>
        </p:nvSpPr>
        <p:spPr>
          <a:xfrm>
            <a:off x="533400" y="1600200"/>
            <a:ext cx="609600" cy="838200"/>
          </a:xfrm>
          <a:prstGeom prst="ca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" y="2743200"/>
            <a:ext cx="1371600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Assets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IBX Framework</a:t>
            </a:r>
          </a:p>
          <a:p>
            <a:pPr algn="ctr"/>
            <a:r>
              <a:rPr lang="en-US" sz="1000" dirty="0" smtClean="0"/>
              <a:t>IBX Resource Bundles</a:t>
            </a:r>
          </a:p>
          <a:p>
            <a:pPr algn="ctr"/>
            <a:r>
              <a:rPr lang="en-US" sz="1000" dirty="0" smtClean="0"/>
              <a:t>HTML</a:t>
            </a:r>
          </a:p>
          <a:p>
            <a:pPr algn="ctr"/>
            <a:r>
              <a:rPr lang="en-US" sz="1000" dirty="0" smtClean="0"/>
              <a:t>JS</a:t>
            </a:r>
          </a:p>
          <a:p>
            <a:pPr algn="ctr"/>
            <a:r>
              <a:rPr lang="en-US" sz="1000" dirty="0" smtClean="0"/>
              <a:t>CSS</a:t>
            </a:r>
          </a:p>
          <a:p>
            <a:pPr algn="ctr"/>
            <a:r>
              <a:rPr lang="en-US" sz="1000" dirty="0" smtClean="0"/>
              <a:t>XML</a:t>
            </a:r>
          </a:p>
          <a:p>
            <a:pPr algn="ctr"/>
            <a:r>
              <a:rPr lang="en-US" sz="1000" dirty="0" smtClean="0"/>
              <a:t>etc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4953000" y="1905000"/>
            <a:ext cx="9144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Loader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09800" y="1295400"/>
            <a:ext cx="1066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IBX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Resource Bundle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209800" y="1828800"/>
            <a:ext cx="1066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IBX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Resource Bundle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09800" y="2362200"/>
            <a:ext cx="1066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IBX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Resource Bundle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43" idx="1"/>
            <a:endCxn id="5" idx="4"/>
          </p:cNvCxnSpPr>
          <p:nvPr/>
        </p:nvCxnSpPr>
        <p:spPr>
          <a:xfrm flipH="1">
            <a:off x="1143000" y="2019300"/>
            <a:ext cx="1066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0" idx="1"/>
            <a:endCxn id="5" idx="4"/>
          </p:cNvCxnSpPr>
          <p:nvPr/>
        </p:nvCxnSpPr>
        <p:spPr>
          <a:xfrm flipH="1">
            <a:off x="1143000" y="1485900"/>
            <a:ext cx="106680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4" idx="1"/>
            <a:endCxn id="5" idx="4"/>
          </p:cNvCxnSpPr>
          <p:nvPr/>
        </p:nvCxnSpPr>
        <p:spPr>
          <a:xfrm flipH="1" flipV="1">
            <a:off x="1143000" y="2019300"/>
            <a:ext cx="106680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581400" y="1828800"/>
            <a:ext cx="1066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IBX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Resource Bundle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20" idx="3"/>
            <a:endCxn id="78" idx="1"/>
          </p:cNvCxnSpPr>
          <p:nvPr/>
        </p:nvCxnSpPr>
        <p:spPr>
          <a:xfrm>
            <a:off x="3276600" y="1485900"/>
            <a:ext cx="30480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3" idx="3"/>
            <a:endCxn id="78" idx="1"/>
          </p:cNvCxnSpPr>
          <p:nvPr/>
        </p:nvCxnSpPr>
        <p:spPr>
          <a:xfrm>
            <a:off x="3276600" y="2019300"/>
            <a:ext cx="304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4" idx="3"/>
            <a:endCxn id="78" idx="1"/>
          </p:cNvCxnSpPr>
          <p:nvPr/>
        </p:nvCxnSpPr>
        <p:spPr>
          <a:xfrm flipV="1">
            <a:off x="3276600" y="2019300"/>
            <a:ext cx="30480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" idx="3"/>
            <a:endCxn id="12" idx="0"/>
          </p:cNvCxnSpPr>
          <p:nvPr/>
        </p:nvCxnSpPr>
        <p:spPr>
          <a:xfrm>
            <a:off x="838200" y="2438400"/>
            <a:ext cx="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78" idx="3"/>
            <a:endCxn id="18" idx="1"/>
          </p:cNvCxnSpPr>
          <p:nvPr/>
        </p:nvCxnSpPr>
        <p:spPr>
          <a:xfrm>
            <a:off x="4648200" y="2019300"/>
            <a:ext cx="304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4953000" y="2286000"/>
            <a:ext cx="9144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Preprocessor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562600" y="2667000"/>
            <a:ext cx="12954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Widgets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7086600" y="2667000"/>
            <a:ext cx="11430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Compiler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1752600" y="304800"/>
            <a:ext cx="7010400" cy="63246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smtClean="0"/>
              <a:t>Browser</a:t>
            </a:r>
          </a:p>
        </p:txBody>
      </p:sp>
      <p:sp>
        <p:nvSpPr>
          <p:cNvPr id="272" name="Rectangle 271"/>
          <p:cNvSpPr/>
          <p:nvPr/>
        </p:nvSpPr>
        <p:spPr>
          <a:xfrm>
            <a:off x="1905000" y="4876800"/>
            <a:ext cx="6705600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 IBX Application</a:t>
            </a:r>
            <a:endParaRPr lang="en-US" dirty="0"/>
          </a:p>
        </p:txBody>
      </p:sp>
      <p:cxnSp>
        <p:nvCxnSpPr>
          <p:cNvPr id="275" name="Straight Arrow Connector 274"/>
          <p:cNvCxnSpPr>
            <a:stCxn id="127" idx="2"/>
            <a:endCxn id="272" idx="0"/>
          </p:cNvCxnSpPr>
          <p:nvPr/>
        </p:nvCxnSpPr>
        <p:spPr>
          <a:xfrm>
            <a:off x="5257800" y="4572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562600" y="2971800"/>
            <a:ext cx="12954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Scripts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562600" y="3276600"/>
            <a:ext cx="12954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CSS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562600" y="3581400"/>
            <a:ext cx="12954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Strings (localized)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562600" y="3886200"/>
            <a:ext cx="12954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Markup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Shape 67"/>
          <p:cNvCxnSpPr>
            <a:stCxn id="158" idx="2"/>
            <a:endCxn id="161" idx="1"/>
          </p:cNvCxnSpPr>
          <p:nvPr/>
        </p:nvCxnSpPr>
        <p:spPr>
          <a:xfrm rot="16200000" flipH="1">
            <a:off x="5353050" y="2571750"/>
            <a:ext cx="266700" cy="152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69"/>
          <p:cNvCxnSpPr>
            <a:stCxn id="158" idx="2"/>
            <a:endCxn id="57" idx="1"/>
          </p:cNvCxnSpPr>
          <p:nvPr/>
        </p:nvCxnSpPr>
        <p:spPr>
          <a:xfrm rot="16200000" flipH="1">
            <a:off x="5200650" y="2724150"/>
            <a:ext cx="571500" cy="152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71"/>
          <p:cNvCxnSpPr>
            <a:stCxn id="158" idx="2"/>
            <a:endCxn id="58" idx="1"/>
          </p:cNvCxnSpPr>
          <p:nvPr/>
        </p:nvCxnSpPr>
        <p:spPr>
          <a:xfrm rot="16200000" flipH="1">
            <a:off x="5048250" y="2876550"/>
            <a:ext cx="876300" cy="152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hape 75"/>
          <p:cNvCxnSpPr>
            <a:stCxn id="158" idx="2"/>
            <a:endCxn id="59" idx="1"/>
          </p:cNvCxnSpPr>
          <p:nvPr/>
        </p:nvCxnSpPr>
        <p:spPr>
          <a:xfrm rot="16200000" flipH="1">
            <a:off x="4895850" y="3028950"/>
            <a:ext cx="1181100" cy="152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hape 79"/>
          <p:cNvCxnSpPr>
            <a:stCxn id="158" idx="2"/>
            <a:endCxn id="60" idx="1"/>
          </p:cNvCxnSpPr>
          <p:nvPr/>
        </p:nvCxnSpPr>
        <p:spPr>
          <a:xfrm rot="16200000" flipH="1">
            <a:off x="4743450" y="3181350"/>
            <a:ext cx="1485900" cy="152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61" idx="3"/>
            <a:endCxn id="175" idx="1"/>
          </p:cNvCxnSpPr>
          <p:nvPr/>
        </p:nvCxnSpPr>
        <p:spPr>
          <a:xfrm>
            <a:off x="6858000" y="27813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8" idx="2"/>
            <a:endCxn id="158" idx="0"/>
          </p:cNvCxnSpPr>
          <p:nvPr/>
        </p:nvCxnSpPr>
        <p:spPr>
          <a:xfrm>
            <a:off x="5410200" y="2133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5562600" y="4191000"/>
            <a:ext cx="12954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Custom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4" name="Shape 123"/>
          <p:cNvCxnSpPr>
            <a:stCxn id="158" idx="2"/>
            <a:endCxn id="122" idx="1"/>
          </p:cNvCxnSpPr>
          <p:nvPr/>
        </p:nvCxnSpPr>
        <p:spPr>
          <a:xfrm rot="16200000" flipH="1">
            <a:off x="4591050" y="3333750"/>
            <a:ext cx="1790700" cy="152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905000" y="762000"/>
            <a:ext cx="6705600" cy="381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smtClean="0"/>
              <a:t>IBX</a:t>
            </a:r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42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Information Builders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cssadmin</dc:creator>
  <cp:lastModifiedBy>cssadmin</cp:lastModifiedBy>
  <cp:revision>20</cp:revision>
  <dcterms:created xsi:type="dcterms:W3CDTF">2018-03-22T15:39:59Z</dcterms:created>
  <dcterms:modified xsi:type="dcterms:W3CDTF">2018-03-22T21:01:10Z</dcterms:modified>
</cp:coreProperties>
</file>