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BB67-BF6B-4748-AA69-DB67964DB71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B0359-CEE0-4ABF-83F3-F81892468B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533400" y="1752600"/>
            <a:ext cx="609600" cy="838200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2895600"/>
            <a:ext cx="13716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Assets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IBX Framework</a:t>
            </a:r>
          </a:p>
          <a:p>
            <a:pPr algn="ctr"/>
            <a:r>
              <a:rPr lang="en-US" sz="1000" dirty="0" smtClean="0"/>
              <a:t>IBX Resource Bundles</a:t>
            </a:r>
          </a:p>
          <a:p>
            <a:pPr algn="ctr"/>
            <a:r>
              <a:rPr lang="en-US" sz="1000" dirty="0" smtClean="0"/>
              <a:t>HTML</a:t>
            </a:r>
          </a:p>
          <a:p>
            <a:pPr algn="ctr"/>
            <a:r>
              <a:rPr lang="en-US" sz="1000" dirty="0" smtClean="0"/>
              <a:t>JS</a:t>
            </a:r>
          </a:p>
          <a:p>
            <a:pPr algn="ctr"/>
            <a:r>
              <a:rPr lang="en-US" sz="1000" dirty="0" smtClean="0"/>
              <a:t>CSS</a:t>
            </a:r>
          </a:p>
          <a:p>
            <a:pPr algn="ctr"/>
            <a:r>
              <a:rPr lang="en-US" sz="1000" dirty="0" smtClean="0"/>
              <a:t>XML</a:t>
            </a:r>
          </a:p>
          <a:p>
            <a:pPr algn="ctr"/>
            <a:r>
              <a:rPr lang="en-US" sz="1000" dirty="0" smtClean="0"/>
              <a:t>etc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953000" y="2057400"/>
            <a:ext cx="1295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Loader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09800" y="1447800"/>
            <a:ext cx="1066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IBX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Resource Bundle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09800" y="1981200"/>
            <a:ext cx="1066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IBX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Resource Bundle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09800" y="2514600"/>
            <a:ext cx="1066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IBX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Resource Bundle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43" idx="1"/>
            <a:endCxn id="5" idx="4"/>
          </p:cNvCxnSpPr>
          <p:nvPr/>
        </p:nvCxnSpPr>
        <p:spPr>
          <a:xfrm flipH="1">
            <a:off x="1143000" y="2171700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0" idx="1"/>
            <a:endCxn id="5" idx="4"/>
          </p:cNvCxnSpPr>
          <p:nvPr/>
        </p:nvCxnSpPr>
        <p:spPr>
          <a:xfrm flipH="1">
            <a:off x="1143000" y="1638300"/>
            <a:ext cx="1066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4" idx="1"/>
            <a:endCxn id="5" idx="4"/>
          </p:cNvCxnSpPr>
          <p:nvPr/>
        </p:nvCxnSpPr>
        <p:spPr>
          <a:xfrm flipH="1" flipV="1">
            <a:off x="1143000" y="2171700"/>
            <a:ext cx="1066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581400" y="1981200"/>
            <a:ext cx="1066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IBX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Resource Bundle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20" idx="3"/>
            <a:endCxn id="78" idx="1"/>
          </p:cNvCxnSpPr>
          <p:nvPr/>
        </p:nvCxnSpPr>
        <p:spPr>
          <a:xfrm>
            <a:off x="3276600" y="1638300"/>
            <a:ext cx="304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3" idx="3"/>
            <a:endCxn id="78" idx="1"/>
          </p:cNvCxnSpPr>
          <p:nvPr/>
        </p:nvCxnSpPr>
        <p:spPr>
          <a:xfrm>
            <a:off x="3276600" y="21717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3"/>
            <a:endCxn id="78" idx="1"/>
          </p:cNvCxnSpPr>
          <p:nvPr/>
        </p:nvCxnSpPr>
        <p:spPr>
          <a:xfrm flipV="1">
            <a:off x="3276600" y="2171700"/>
            <a:ext cx="304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" idx="3"/>
            <a:endCxn id="12" idx="0"/>
          </p:cNvCxnSpPr>
          <p:nvPr/>
        </p:nvCxnSpPr>
        <p:spPr>
          <a:xfrm>
            <a:off x="838200" y="25908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8" idx="3"/>
            <a:endCxn id="18" idx="1"/>
          </p:cNvCxnSpPr>
          <p:nvPr/>
        </p:nvCxnSpPr>
        <p:spPr>
          <a:xfrm>
            <a:off x="4648200" y="21717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1981200" y="838200"/>
            <a:ext cx="6553200" cy="2514600"/>
            <a:chOff x="3886200" y="990600"/>
            <a:chExt cx="1676400" cy="2590800"/>
          </a:xfrm>
        </p:grpSpPr>
        <p:sp>
          <p:nvSpPr>
            <p:cNvPr id="138" name="Rectangle 137"/>
            <p:cNvSpPr/>
            <p:nvPr/>
          </p:nvSpPr>
          <p:spPr>
            <a:xfrm>
              <a:off x="3886200" y="990600"/>
              <a:ext cx="1676400" cy="25908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886200" y="1066800"/>
              <a:ext cx="1676400" cy="59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IBX</a:t>
              </a:r>
              <a:endParaRPr lang="en-US" b="1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7162800" y="2057400"/>
            <a:ext cx="1143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Preprocessor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162800" y="2514600"/>
            <a:ext cx="1143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Widget Library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953000" y="2514600"/>
            <a:ext cx="1295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Strings (localization)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4" name="Straight Arrow Connector 163"/>
          <p:cNvCxnSpPr>
            <a:stCxn id="18" idx="2"/>
            <a:endCxn id="161" idx="0"/>
          </p:cNvCxnSpPr>
          <p:nvPr/>
        </p:nvCxnSpPr>
        <p:spPr>
          <a:xfrm>
            <a:off x="5600700" y="2286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8" idx="3"/>
            <a:endCxn id="158" idx="1"/>
          </p:cNvCxnSpPr>
          <p:nvPr/>
        </p:nvCxnSpPr>
        <p:spPr>
          <a:xfrm>
            <a:off x="6248400" y="21717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8" idx="2"/>
            <a:endCxn id="160" idx="0"/>
          </p:cNvCxnSpPr>
          <p:nvPr/>
        </p:nvCxnSpPr>
        <p:spPr>
          <a:xfrm>
            <a:off x="7734300" y="2286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162800" y="2971800"/>
            <a:ext cx="1143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Compiler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/>
          <p:cNvCxnSpPr>
            <a:stCxn id="160" idx="2"/>
            <a:endCxn id="175" idx="0"/>
          </p:cNvCxnSpPr>
          <p:nvPr/>
        </p:nvCxnSpPr>
        <p:spPr>
          <a:xfrm>
            <a:off x="7734300" y="2743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1752600" y="304800"/>
            <a:ext cx="7010400" cy="6324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Browser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1981200" y="3886200"/>
            <a:ext cx="6553200" cy="251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IBX Application</a:t>
            </a:r>
            <a:endParaRPr lang="en-US" dirty="0"/>
          </a:p>
        </p:txBody>
      </p:sp>
      <p:cxnSp>
        <p:nvCxnSpPr>
          <p:cNvPr id="275" name="Straight Arrow Connector 274"/>
          <p:cNvCxnSpPr>
            <a:stCxn id="138" idx="2"/>
            <a:endCxn id="272" idx="0"/>
          </p:cNvCxnSpPr>
          <p:nvPr/>
        </p:nvCxnSpPr>
        <p:spPr>
          <a:xfrm>
            <a:off x="5257800" y="3352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39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Information Builders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cssadmin</dc:creator>
  <cp:lastModifiedBy>cssadmin</cp:lastModifiedBy>
  <cp:revision>18</cp:revision>
  <dcterms:created xsi:type="dcterms:W3CDTF">2018-03-22T15:39:59Z</dcterms:created>
  <dcterms:modified xsi:type="dcterms:W3CDTF">2018-03-22T17:51:36Z</dcterms:modified>
</cp:coreProperties>
</file>