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4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1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7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7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2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DED3-3BDD-4468-9F7B-388FCD2E9F2D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EC2F-C80F-4D8A-9491-FEAA565A3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99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46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26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44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06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2021-12-23T11:58:53Z</dcterms:created>
  <dcterms:modified xsi:type="dcterms:W3CDTF">2021-12-23T11:59:58Z</dcterms:modified>
</cp:coreProperties>
</file>